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23"/>
  </p:notesMasterIdLst>
  <p:handoutMasterIdLst>
    <p:handoutMasterId r:id="rId24"/>
  </p:handoutMasterIdLst>
  <p:sldIdLst>
    <p:sldId id="453" r:id="rId2"/>
    <p:sldId id="560" r:id="rId3"/>
    <p:sldId id="561" r:id="rId4"/>
    <p:sldId id="562" r:id="rId5"/>
    <p:sldId id="563" r:id="rId6"/>
    <p:sldId id="564" r:id="rId7"/>
    <p:sldId id="565" r:id="rId8"/>
    <p:sldId id="566" r:id="rId9"/>
    <p:sldId id="567" r:id="rId10"/>
    <p:sldId id="568" r:id="rId11"/>
    <p:sldId id="569" r:id="rId12"/>
    <p:sldId id="570" r:id="rId13"/>
    <p:sldId id="571" r:id="rId14"/>
    <p:sldId id="572" r:id="rId15"/>
    <p:sldId id="573" r:id="rId16"/>
    <p:sldId id="574" r:id="rId17"/>
    <p:sldId id="575" r:id="rId18"/>
    <p:sldId id="576" r:id="rId19"/>
    <p:sldId id="577" r:id="rId20"/>
    <p:sldId id="578" r:id="rId21"/>
    <p:sldId id="579" r:id="rId22"/>
  </p:sldIdLst>
  <p:sldSz cx="9144000" cy="6858000" type="letter"/>
  <p:notesSz cx="9296400" cy="7010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5pPr>
    <a:lvl6pPr marL="2286000" algn="l" defTabSz="914400" rtl="0" eaLnBrk="1" latinLnBrk="0" hangingPunct="1">
      <a:defRPr b="1" kern="1200">
        <a:solidFill>
          <a:schemeClr val="tx1"/>
        </a:solidFill>
        <a:latin typeface="Helvetica" panose="020B0604020202020204" pitchFamily="34" charset="0"/>
        <a:ea typeface="+mn-ea"/>
        <a:cs typeface="+mn-cs"/>
      </a:defRPr>
    </a:lvl6pPr>
    <a:lvl7pPr marL="2743200" algn="l" defTabSz="914400" rtl="0" eaLnBrk="1" latinLnBrk="0" hangingPunct="1">
      <a:defRPr b="1" kern="1200">
        <a:solidFill>
          <a:schemeClr val="tx1"/>
        </a:solidFill>
        <a:latin typeface="Helvetica" panose="020B0604020202020204" pitchFamily="34" charset="0"/>
        <a:ea typeface="+mn-ea"/>
        <a:cs typeface="+mn-cs"/>
      </a:defRPr>
    </a:lvl7pPr>
    <a:lvl8pPr marL="3200400" algn="l" defTabSz="914400" rtl="0" eaLnBrk="1" latinLnBrk="0" hangingPunct="1">
      <a:defRPr b="1" kern="1200">
        <a:solidFill>
          <a:schemeClr val="tx1"/>
        </a:solidFill>
        <a:latin typeface="Helvetica" panose="020B0604020202020204" pitchFamily="34" charset="0"/>
        <a:ea typeface="+mn-ea"/>
        <a:cs typeface="+mn-cs"/>
      </a:defRPr>
    </a:lvl8pPr>
    <a:lvl9pPr marL="3657600" algn="l" defTabSz="914400" rtl="0" eaLnBrk="1" latinLnBrk="0" hangingPunct="1">
      <a:defRPr b="1" kern="1200">
        <a:solidFill>
          <a:schemeClr val="tx1"/>
        </a:solidFill>
        <a:latin typeface="Helvetica" panose="020B0604020202020204" pitchFamily="34" charset="0"/>
        <a:ea typeface="+mn-ea"/>
        <a:cs typeface="+mn-cs"/>
      </a:defRPr>
    </a:lvl9pPr>
  </p:defaultTextStyle>
  <p:extLst>
    <p:ext uri="{EFAFB233-063F-42B5-8137-9DF3F51BA10A}">
      <p15:sldGuideLst xmlns:p15="http://schemas.microsoft.com/office/powerpoint/2012/main" xmlns="">
        <p15:guide id="1" orient="horz" pos="96">
          <p15:clr>
            <a:srgbClr val="A4A3A4"/>
          </p15:clr>
        </p15:guide>
        <p15:guide id="2" pos="5568">
          <p15:clr>
            <a:srgbClr val="A4A3A4"/>
          </p15:clr>
        </p15:guide>
      </p15:sldGuideLst>
    </p:ext>
    <p:ext uri="{2D200454-40CA-4A62-9FC3-DE9A4176ACB9}">
      <p15:notesGuideLst xmlns:p15="http://schemas.microsoft.com/office/powerpoint/2012/main" xmlns="">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a:srgbClr val="FF0000"/>
    <a:srgbClr val="FFCCCC"/>
    <a:srgbClr val="CCCCFF"/>
    <a:srgbClr val="CCECFF"/>
    <a:srgbClr val="9999FF"/>
    <a:srgbClr val="FFFF9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767" autoAdjust="0"/>
  </p:normalViewPr>
  <p:slideViewPr>
    <p:cSldViewPr>
      <p:cViewPr varScale="1">
        <p:scale>
          <a:sx n="40" d="100"/>
          <a:sy n="40" d="100"/>
        </p:scale>
        <p:origin x="-696" y="-114"/>
      </p:cViewPr>
      <p:guideLst>
        <p:guide orient="horz" pos="96"/>
        <p:guide pos="5568"/>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438"/>
    </p:cViewPr>
  </p:sorterViewPr>
  <p:notesViewPr>
    <p:cSldViewPr>
      <p:cViewPr varScale="1">
        <p:scale>
          <a:sx n="77" d="100"/>
          <a:sy n="77" d="100"/>
        </p:scale>
        <p:origin x="-1584" y="-104"/>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267201" y="6677026"/>
            <a:ext cx="765175" cy="257175"/>
          </a:xfrm>
          <a:prstGeom prst="rect">
            <a:avLst/>
          </a:prstGeom>
          <a:noFill/>
          <a:ln w="12700">
            <a:noFill/>
            <a:miter lim="800000"/>
            <a:headEnd/>
            <a:tailEnd/>
          </a:ln>
          <a:effectLst/>
        </p:spPr>
        <p:txBody>
          <a:bodyPr wrap="none" lIns="87303" tIns="44446" rIns="87303" bIns="44446">
            <a:spAutoFit/>
          </a:bodyPr>
          <a:lstStyle>
            <a:lvl1pPr defTabSz="868363">
              <a:defRPr b="1">
                <a:solidFill>
                  <a:schemeClr val="tx1"/>
                </a:solidFill>
                <a:latin typeface="Helvetica" panose="020B0604020202020204" pitchFamily="34" charset="0"/>
              </a:defRPr>
            </a:lvl1pPr>
            <a:lvl2pPr marL="742950" indent="-285750" defTabSz="868363">
              <a:defRPr b="1">
                <a:solidFill>
                  <a:schemeClr val="tx1"/>
                </a:solidFill>
                <a:latin typeface="Helvetica" panose="020B0604020202020204" pitchFamily="34" charset="0"/>
              </a:defRPr>
            </a:lvl2pPr>
            <a:lvl3pPr marL="1143000" indent="-228600" defTabSz="868363">
              <a:defRPr b="1">
                <a:solidFill>
                  <a:schemeClr val="tx1"/>
                </a:solidFill>
                <a:latin typeface="Helvetica" panose="020B0604020202020204" pitchFamily="34" charset="0"/>
              </a:defRPr>
            </a:lvl3pPr>
            <a:lvl4pPr marL="1600200" indent="-228600" defTabSz="868363">
              <a:defRPr b="1">
                <a:solidFill>
                  <a:schemeClr val="tx1"/>
                </a:solidFill>
                <a:latin typeface="Helvetica" panose="020B0604020202020204" pitchFamily="34" charset="0"/>
              </a:defRPr>
            </a:lvl4pPr>
            <a:lvl5pPr marL="2057400" indent="-228600" defTabSz="868363">
              <a:defRPr b="1">
                <a:solidFill>
                  <a:schemeClr val="tx1"/>
                </a:solidFill>
                <a:latin typeface="Helvetica" panose="020B0604020202020204" pitchFamily="34" charset="0"/>
              </a:defRPr>
            </a:lvl5pPr>
            <a:lvl6pPr marL="25146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lgn="ctr">
              <a:lnSpc>
                <a:spcPct val="90000"/>
              </a:lnSpc>
              <a:defRPr/>
            </a:pPr>
            <a:r>
              <a:rPr lang="en-US" altLang="en-US" sz="1200" b="0"/>
              <a:t>Page </a:t>
            </a:r>
            <a:fld id="{D43C1CE5-713A-46E7-BE6E-1BE3E2423F0D}" type="slidenum">
              <a:rPr lang="en-US" altLang="en-US" sz="1200" b="0"/>
              <a:pPr algn="ctr">
                <a:lnSpc>
                  <a:spcPct val="90000"/>
                </a:lnSpc>
                <a:defRPr/>
              </a:pPr>
              <a:t>‹#›</a:t>
            </a:fld>
            <a:endParaRPr lang="en-US" altLang="en-US" sz="1200" b="0"/>
          </a:p>
        </p:txBody>
      </p:sp>
    </p:spTree>
    <p:extLst>
      <p:ext uri="{BB962C8B-B14F-4D97-AF65-F5344CB8AC3E}">
        <p14:creationId xmlns:p14="http://schemas.microsoft.com/office/powerpoint/2010/main" val="2553537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026"/>
          <p:cNvSpPr>
            <a:spLocks noGrp="1" noChangeArrowheads="1"/>
          </p:cNvSpPr>
          <p:nvPr>
            <p:ph type="body" sz="quarter" idx="3"/>
          </p:nvPr>
        </p:nvSpPr>
        <p:spPr bwMode="auto">
          <a:xfrm>
            <a:off x="1239839" y="3330576"/>
            <a:ext cx="6816725" cy="3154363"/>
          </a:xfrm>
          <a:prstGeom prst="rect">
            <a:avLst/>
          </a:prstGeom>
          <a:noFill/>
          <a:ln w="12700">
            <a:noFill/>
            <a:miter lim="800000"/>
            <a:headEnd/>
            <a:tailEnd/>
          </a:ln>
          <a:effectLst/>
        </p:spPr>
        <p:txBody>
          <a:bodyPr vert="horz" wrap="square" lIns="90478" tIns="44446" rIns="90478" bIns="44446"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1" name="Rectangle 1027"/>
          <p:cNvSpPr>
            <a:spLocks noChangeArrowheads="1"/>
          </p:cNvSpPr>
          <p:nvPr/>
        </p:nvSpPr>
        <p:spPr bwMode="auto">
          <a:xfrm>
            <a:off x="4244975" y="6677026"/>
            <a:ext cx="806450" cy="257175"/>
          </a:xfrm>
          <a:prstGeom prst="rect">
            <a:avLst/>
          </a:prstGeom>
          <a:noFill/>
          <a:ln w="12700">
            <a:noFill/>
            <a:miter lim="800000"/>
            <a:headEnd/>
            <a:tailEnd/>
          </a:ln>
          <a:effectLst/>
        </p:spPr>
        <p:txBody>
          <a:bodyPr wrap="none" lIns="87303" tIns="44446" rIns="87303" bIns="44446">
            <a:spAutoFit/>
          </a:bodyPr>
          <a:lstStyle>
            <a:lvl1pPr defTabSz="868363">
              <a:defRPr b="1">
                <a:solidFill>
                  <a:schemeClr val="tx1"/>
                </a:solidFill>
                <a:latin typeface="Helvetica" panose="020B0604020202020204" pitchFamily="34" charset="0"/>
              </a:defRPr>
            </a:lvl1pPr>
            <a:lvl2pPr marL="742950" indent="-285750" defTabSz="868363">
              <a:defRPr b="1">
                <a:solidFill>
                  <a:schemeClr val="tx1"/>
                </a:solidFill>
                <a:latin typeface="Helvetica" panose="020B0604020202020204" pitchFamily="34" charset="0"/>
              </a:defRPr>
            </a:lvl2pPr>
            <a:lvl3pPr marL="1143000" indent="-228600" defTabSz="868363">
              <a:defRPr b="1">
                <a:solidFill>
                  <a:schemeClr val="tx1"/>
                </a:solidFill>
                <a:latin typeface="Helvetica" panose="020B0604020202020204" pitchFamily="34" charset="0"/>
              </a:defRPr>
            </a:lvl3pPr>
            <a:lvl4pPr marL="1600200" indent="-228600" defTabSz="868363">
              <a:defRPr b="1">
                <a:solidFill>
                  <a:schemeClr val="tx1"/>
                </a:solidFill>
                <a:latin typeface="Helvetica" panose="020B0604020202020204" pitchFamily="34" charset="0"/>
              </a:defRPr>
            </a:lvl4pPr>
            <a:lvl5pPr marL="2057400" indent="-228600" defTabSz="868363">
              <a:defRPr b="1">
                <a:solidFill>
                  <a:schemeClr val="tx1"/>
                </a:solidFill>
                <a:latin typeface="Helvetica" panose="020B0604020202020204" pitchFamily="34" charset="0"/>
              </a:defRPr>
            </a:lvl5pPr>
            <a:lvl6pPr marL="25146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lgn="ctr">
              <a:lnSpc>
                <a:spcPct val="90000"/>
              </a:lnSpc>
              <a:defRPr/>
            </a:pPr>
            <a:r>
              <a:rPr lang="en-US" altLang="en-US" sz="1200" b="0" smtClean="0">
                <a:latin typeface="Century Gothic" panose="020B0502020202020204" pitchFamily="34" charset="0"/>
              </a:rPr>
              <a:t>Page </a:t>
            </a:r>
            <a:fld id="{1B83E563-C414-42EF-A7E1-B597D7585EF3}" type="slidenum">
              <a:rPr lang="en-US" altLang="en-US" sz="1200" b="0" smtClean="0">
                <a:latin typeface="Century Gothic" panose="020B0502020202020204" pitchFamily="34" charset="0"/>
              </a:rPr>
              <a:pPr algn="ctr">
                <a:lnSpc>
                  <a:spcPct val="90000"/>
                </a:lnSpc>
                <a:defRPr/>
              </a:pPr>
              <a:t>‹#›</a:t>
            </a:fld>
            <a:endParaRPr lang="en-US" altLang="en-US" sz="1200" b="0" smtClean="0">
              <a:latin typeface="Century Gothic" panose="020B0502020202020204" pitchFamily="34" charset="0"/>
            </a:endParaRPr>
          </a:p>
        </p:txBody>
      </p:sp>
      <p:sp>
        <p:nvSpPr>
          <p:cNvPr id="4100" name="Rectangle 1028"/>
          <p:cNvSpPr>
            <a:spLocks noGrp="1" noRot="1" noChangeAspect="1" noChangeArrowheads="1" noTextEdit="1"/>
          </p:cNvSpPr>
          <p:nvPr>
            <p:ph type="sldImg" idx="2"/>
          </p:nvPr>
        </p:nvSpPr>
        <p:spPr bwMode="auto">
          <a:xfrm>
            <a:off x="2901950" y="530225"/>
            <a:ext cx="3492500" cy="2619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934317229"/>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6400800"/>
            <a:ext cx="3657600" cy="304800"/>
          </a:xfrm>
          <a:prstGeom prst="rect">
            <a:avLst/>
          </a:prstGeom>
          <a:noFill/>
          <a:ln w="9525">
            <a:noFill/>
            <a:miter lim="800000"/>
            <a:headEnd/>
            <a:tailEnd/>
          </a:ln>
          <a:effectLst/>
        </p:spPr>
        <p:txBody>
          <a:bodyPr lIns="90479" tIns="44446" rIns="90479" bIns="44446"/>
          <a:lstStyle/>
          <a:p>
            <a:pPr algn="ctr" eaLnBrk="1" hangingPunct="1">
              <a:lnSpc>
                <a:spcPct val="95000"/>
              </a:lnSpc>
              <a:spcBef>
                <a:spcPct val="50000"/>
              </a:spcBef>
              <a:buClr>
                <a:schemeClr val="hlink"/>
              </a:buClr>
              <a:buFont typeface="Wingdings" pitchFamily="2" charset="2"/>
              <a:buNone/>
              <a:defRPr/>
            </a:pPr>
            <a:r>
              <a:rPr lang="en-US">
                <a:solidFill>
                  <a:schemeClr val="tx2"/>
                </a:solidFill>
                <a:effectLst>
                  <a:outerShdw blurRad="38100" dist="38100" dir="2700000" algn="tl">
                    <a:srgbClr val="C0C0C0"/>
                  </a:outerShdw>
                </a:effectLst>
                <a:latin typeface="Times New Roman" pitchFamily="18" charset="0"/>
              </a:rPr>
              <a:t>Click to edit Master subtitle style</a:t>
            </a:r>
          </a:p>
        </p:txBody>
      </p:sp>
      <p:sp>
        <p:nvSpPr>
          <p:cNvPr id="348162" name="Rectangle 2"/>
          <p:cNvSpPr>
            <a:spLocks noGrp="1" noChangeArrowheads="1"/>
          </p:cNvSpPr>
          <p:nvPr>
            <p:ph type="subTitle" sz="quarter" idx="1"/>
          </p:nvPr>
        </p:nvSpPr>
        <p:spPr>
          <a:xfrm>
            <a:off x="1371600" y="2501900"/>
            <a:ext cx="6400800" cy="1752600"/>
          </a:xfrm>
        </p:spPr>
        <p:txBody>
          <a:bodyPr/>
          <a:lstStyle>
            <a:lvl1pPr marL="0" indent="0" algn="ctr">
              <a:defRPr/>
            </a:lvl1pPr>
          </a:lstStyle>
          <a:p>
            <a:r>
              <a:rPr lang="en-US"/>
              <a:t>Click to edit Master subtitle style</a:t>
            </a:r>
          </a:p>
        </p:txBody>
      </p:sp>
      <p:sp>
        <p:nvSpPr>
          <p:cNvPr id="348163" name="Rectangle 3"/>
          <p:cNvSpPr>
            <a:spLocks noGrp="1" noChangeArrowheads="1"/>
          </p:cNvSpPr>
          <p:nvPr>
            <p:ph type="ctrTitle" sz="quarter"/>
          </p:nvPr>
        </p:nvSpPr>
        <p:spPr>
          <a:xfrm>
            <a:off x="685800" y="365125"/>
            <a:ext cx="7772400" cy="1143000"/>
          </a:xfrm>
          <a:effectLst>
            <a:outerShdw dist="71842" dir="2700000" algn="ctr" rotWithShape="0">
              <a:schemeClr val="bg2"/>
            </a:outerShdw>
          </a:effectLst>
        </p:spPr>
        <p:txBody>
          <a:bodyPr lIns="92066" tIns="46033" rIns="92066" bIns="46033"/>
          <a:lstStyle>
            <a:lvl1pPr>
              <a:defRPr>
                <a:effectLst>
                  <a:outerShdw blurRad="38100" dist="38100" dir="2700000" algn="tl">
                    <a:srgbClr val="C0C0C0"/>
                  </a:outerShdw>
                </a:effectLst>
              </a:defRPr>
            </a:lvl1pPr>
          </a:lstStyle>
          <a:p>
            <a:r>
              <a:rPr lang="en-US"/>
              <a:t>Click to edit Master title style</a:t>
            </a:r>
          </a:p>
        </p:txBody>
      </p:sp>
    </p:spTree>
    <p:extLst>
      <p:ext uri="{BB962C8B-B14F-4D97-AF65-F5344CB8AC3E}">
        <p14:creationId xmlns:p14="http://schemas.microsoft.com/office/powerpoint/2010/main" val="1616885086"/>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747497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247650"/>
            <a:ext cx="2206625" cy="619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0513" y="247650"/>
            <a:ext cx="6472237" cy="619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175796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bwMode="auto">
          <a:xfrm>
            <a:off x="533400" y="6500813"/>
            <a:ext cx="6705600" cy="2809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lnSpc>
                <a:spcPct val="90000"/>
              </a:lnSpc>
              <a:defRPr sz="1100" b="1" dirty="0" smtClean="0">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defRPr/>
            </a:pPr>
            <a:r>
              <a:rPr lang="en-AU" altLang="en-US"/>
              <a:t>© Len Bass, Paul Clements, Rick </a:t>
            </a:r>
            <a:r>
              <a:rPr lang="en-AU" altLang="en-US" err="1"/>
              <a:t>Kazman</a:t>
            </a:r>
            <a:r>
              <a:rPr lang="en-AU" altLang="en-US"/>
              <a:t>, under Creative Commons Attribution License</a:t>
            </a:r>
          </a:p>
        </p:txBody>
      </p:sp>
    </p:spTree>
    <p:extLst>
      <p:ext uri="{BB962C8B-B14F-4D97-AF65-F5344CB8AC3E}">
        <p14:creationId xmlns:p14="http://schemas.microsoft.com/office/powerpoint/2010/main" val="157683802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639109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0513" y="1220788"/>
            <a:ext cx="4076700"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19613" y="1220788"/>
            <a:ext cx="4078287"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164579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445768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4877439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78821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084784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6578160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7138" name="Rectangle 2"/>
          <p:cNvSpPr>
            <a:spLocks noGrp="1" noChangeArrowheads="1"/>
          </p:cNvSpPr>
          <p:nvPr>
            <p:ph type="body" idx="1"/>
          </p:nvPr>
        </p:nvSpPr>
        <p:spPr bwMode="auto">
          <a:xfrm>
            <a:off x="290513" y="1220788"/>
            <a:ext cx="8307387" cy="5224462"/>
          </a:xfrm>
          <a:prstGeom prst="rect">
            <a:avLst/>
          </a:prstGeom>
          <a:noFill/>
          <a:ln w="9525">
            <a:noFill/>
            <a:miter lim="800000"/>
            <a:headEnd/>
            <a:tailEnd/>
          </a:ln>
          <a:effectLst/>
        </p:spPr>
        <p:txBody>
          <a:bodyPr vert="horz" wrap="square" lIns="90479" tIns="44446" rIns="90479" bIns="4444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7" name="Rectangle 3"/>
          <p:cNvSpPr>
            <a:spLocks noGrp="1" noChangeArrowheads="1"/>
          </p:cNvSpPr>
          <p:nvPr>
            <p:ph type="title"/>
          </p:nvPr>
        </p:nvSpPr>
        <p:spPr bwMode="auto">
          <a:xfrm>
            <a:off x="404813" y="247650"/>
            <a:ext cx="8716962" cy="781050"/>
          </a:xfrm>
          <a:prstGeom prst="rect">
            <a:avLst/>
          </a:prstGeom>
          <a:noFill/>
          <a:ln>
            <a:noFill/>
          </a:ln>
          <a:effectLst>
            <a:outerShdw dist="53882" dir="2700000" algn="ctr" rotWithShape="0">
              <a:srgbClr val="96969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347140" name="Text Box 4"/>
          <p:cNvSpPr txBox="1">
            <a:spLocks noChangeArrowheads="1"/>
          </p:cNvSpPr>
          <p:nvPr/>
        </p:nvSpPr>
        <p:spPr bwMode="auto">
          <a:xfrm>
            <a:off x="219075" y="6400800"/>
            <a:ext cx="604838" cy="285750"/>
          </a:xfrm>
          <a:prstGeom prst="rect">
            <a:avLst/>
          </a:prstGeom>
          <a:noFill/>
          <a:ln w="19050">
            <a:noFill/>
            <a:miter lim="800000"/>
            <a:headEnd/>
            <a:tailEnd type="none" w="sm" len="sm"/>
          </a:ln>
          <a:effectLst/>
        </p:spPr>
        <p:txBody>
          <a:bodyPr wrap="none" lIns="45715" tIns="45715" rIns="45715" bIns="45715" anchor="ctr">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lgn="ctr">
              <a:lnSpc>
                <a:spcPct val="90000"/>
              </a:lnSpc>
              <a:defRPr/>
            </a:pPr>
            <a:r>
              <a:rPr lang="en-US" altLang="en-US" sz="1400" b="0" smtClean="0">
                <a:solidFill>
                  <a:schemeClr val="hlink"/>
                </a:solidFill>
              </a:rPr>
              <a:t>– </a:t>
            </a:r>
            <a:fld id="{96B6B617-29EC-4E17-B993-3ED5E37EDB45}" type="slidenum">
              <a:rPr lang="en-US" altLang="en-US" sz="1400" b="0" smtClean="0">
                <a:solidFill>
                  <a:schemeClr val="hlink"/>
                </a:solidFill>
              </a:rPr>
              <a:pPr algn="ctr">
                <a:lnSpc>
                  <a:spcPct val="90000"/>
                </a:lnSpc>
                <a:defRPr/>
              </a:pPr>
              <a:t>‹#›</a:t>
            </a:fld>
            <a:r>
              <a:rPr lang="en-US" altLang="en-US" sz="1400" b="0" smtClean="0">
                <a:solidFill>
                  <a:schemeClr val="hlink"/>
                </a:solidFill>
              </a:rPr>
              <a:t> –</a:t>
            </a:r>
            <a:endParaRPr lang="en-US" altLang="en-US" sz="1400" b="0" smtClean="0"/>
          </a:p>
        </p:txBody>
      </p:sp>
      <p:sp>
        <p:nvSpPr>
          <p:cNvPr id="1029" name="Rectangle 5"/>
          <p:cNvSpPr>
            <a:spLocks noChangeArrowheads="1"/>
          </p:cNvSpPr>
          <p:nvPr/>
        </p:nvSpPr>
        <p:spPr bwMode="auto">
          <a:xfrm>
            <a:off x="7201608" y="6391039"/>
            <a:ext cx="1725783" cy="28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45715" tIns="45715" rIns="45715" bIns="45715" anchor="ctr">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defRPr/>
            </a:pPr>
            <a:r>
              <a:rPr lang="en-US" altLang="en-US" sz="1400" b="0" dirty="0" smtClean="0">
                <a:solidFill>
                  <a:schemeClr val="hlink"/>
                </a:solidFill>
              </a:rPr>
              <a:t>CSCE 741 Fall 2017</a:t>
            </a: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ransition spd="med"/>
  <p:txStyles>
    <p:titleStyle>
      <a:lvl1pPr algn="l" rtl="0" eaLnBrk="0" fontAlgn="base" hangingPunct="0">
        <a:lnSpc>
          <a:spcPct val="87000"/>
        </a:lnSpc>
        <a:spcBef>
          <a:spcPct val="0"/>
        </a:spcBef>
        <a:spcAft>
          <a:spcPct val="0"/>
        </a:spcAft>
        <a:defRPr sz="3800" b="1">
          <a:solidFill>
            <a:schemeClr val="hlink"/>
          </a:solidFill>
          <a:latin typeface="+mj-lt"/>
          <a:ea typeface="+mj-ea"/>
          <a:cs typeface="+mj-cs"/>
        </a:defRPr>
      </a:lvl1pPr>
      <a:lvl2pPr algn="l" rtl="0" eaLnBrk="0" fontAlgn="base" hangingPunct="0">
        <a:lnSpc>
          <a:spcPct val="87000"/>
        </a:lnSpc>
        <a:spcBef>
          <a:spcPct val="0"/>
        </a:spcBef>
        <a:spcAft>
          <a:spcPct val="0"/>
        </a:spcAft>
        <a:defRPr sz="3800" b="1">
          <a:solidFill>
            <a:schemeClr val="hlink"/>
          </a:solidFill>
          <a:latin typeface="Helvetica" pitchFamily="34" charset="0"/>
        </a:defRPr>
      </a:lvl2pPr>
      <a:lvl3pPr algn="l" rtl="0" eaLnBrk="0" fontAlgn="base" hangingPunct="0">
        <a:lnSpc>
          <a:spcPct val="87000"/>
        </a:lnSpc>
        <a:spcBef>
          <a:spcPct val="0"/>
        </a:spcBef>
        <a:spcAft>
          <a:spcPct val="0"/>
        </a:spcAft>
        <a:defRPr sz="3800" b="1">
          <a:solidFill>
            <a:schemeClr val="hlink"/>
          </a:solidFill>
          <a:latin typeface="Helvetica" pitchFamily="34" charset="0"/>
        </a:defRPr>
      </a:lvl3pPr>
      <a:lvl4pPr algn="l" rtl="0" eaLnBrk="0" fontAlgn="base" hangingPunct="0">
        <a:lnSpc>
          <a:spcPct val="87000"/>
        </a:lnSpc>
        <a:spcBef>
          <a:spcPct val="0"/>
        </a:spcBef>
        <a:spcAft>
          <a:spcPct val="0"/>
        </a:spcAft>
        <a:defRPr sz="3800" b="1">
          <a:solidFill>
            <a:schemeClr val="hlink"/>
          </a:solidFill>
          <a:latin typeface="Helvetica" pitchFamily="34" charset="0"/>
        </a:defRPr>
      </a:lvl4pPr>
      <a:lvl5pPr algn="l" rtl="0" eaLnBrk="0" fontAlgn="base" hangingPunct="0">
        <a:lnSpc>
          <a:spcPct val="87000"/>
        </a:lnSpc>
        <a:spcBef>
          <a:spcPct val="0"/>
        </a:spcBef>
        <a:spcAft>
          <a:spcPct val="0"/>
        </a:spcAft>
        <a:defRPr sz="3800" b="1">
          <a:solidFill>
            <a:schemeClr val="hlink"/>
          </a:solidFill>
          <a:latin typeface="Helvetica" pitchFamily="34" charset="0"/>
        </a:defRPr>
      </a:lvl5pPr>
      <a:lvl6pPr marL="457200" algn="l" rtl="0" fontAlgn="base">
        <a:lnSpc>
          <a:spcPct val="87000"/>
        </a:lnSpc>
        <a:spcBef>
          <a:spcPct val="0"/>
        </a:spcBef>
        <a:spcAft>
          <a:spcPct val="0"/>
        </a:spcAft>
        <a:defRPr sz="3800" b="1">
          <a:solidFill>
            <a:schemeClr val="hlink"/>
          </a:solidFill>
          <a:latin typeface="Helvetica" pitchFamily="34" charset="0"/>
        </a:defRPr>
      </a:lvl6pPr>
      <a:lvl7pPr marL="914400" algn="l" rtl="0" fontAlgn="base">
        <a:lnSpc>
          <a:spcPct val="87000"/>
        </a:lnSpc>
        <a:spcBef>
          <a:spcPct val="0"/>
        </a:spcBef>
        <a:spcAft>
          <a:spcPct val="0"/>
        </a:spcAft>
        <a:defRPr sz="3800" b="1">
          <a:solidFill>
            <a:schemeClr val="hlink"/>
          </a:solidFill>
          <a:latin typeface="Helvetica" pitchFamily="34" charset="0"/>
        </a:defRPr>
      </a:lvl7pPr>
      <a:lvl8pPr marL="1371600" algn="l" rtl="0" fontAlgn="base">
        <a:lnSpc>
          <a:spcPct val="87000"/>
        </a:lnSpc>
        <a:spcBef>
          <a:spcPct val="0"/>
        </a:spcBef>
        <a:spcAft>
          <a:spcPct val="0"/>
        </a:spcAft>
        <a:defRPr sz="3800" b="1">
          <a:solidFill>
            <a:schemeClr val="hlink"/>
          </a:solidFill>
          <a:latin typeface="Helvetica" pitchFamily="34" charset="0"/>
        </a:defRPr>
      </a:lvl8pPr>
      <a:lvl9pPr marL="1828800" algn="l" rtl="0" fontAlgn="base">
        <a:lnSpc>
          <a:spcPct val="87000"/>
        </a:lnSpc>
        <a:spcBef>
          <a:spcPct val="0"/>
        </a:spcBef>
        <a:spcAft>
          <a:spcPct val="0"/>
        </a:spcAft>
        <a:defRPr sz="3800" b="1">
          <a:solidFill>
            <a:schemeClr val="hlink"/>
          </a:solidFill>
          <a:latin typeface="Helvetica" pitchFamily="34" charset="0"/>
        </a:defRPr>
      </a:lvl9pPr>
    </p:titleStyle>
    <p:bodyStyle>
      <a:lvl1pPr marL="385763" indent="-385763" algn="l" rtl="0" eaLnBrk="0" fontAlgn="base" hangingPunct="0">
        <a:lnSpc>
          <a:spcPct val="95000"/>
        </a:lnSpc>
        <a:spcBef>
          <a:spcPct val="50000"/>
        </a:spcBef>
        <a:spcAft>
          <a:spcPct val="0"/>
        </a:spcAft>
        <a:buClr>
          <a:schemeClr val="hlink"/>
        </a:buClr>
        <a:buFont typeface="Wingdings" panose="05000000000000000000" pitchFamily="2" charset="2"/>
        <a:defRPr sz="2400" b="1">
          <a:solidFill>
            <a:schemeClr val="tx2"/>
          </a:solidFill>
          <a:effectLst>
            <a:outerShdw blurRad="38100" dist="38100" dir="2700000" algn="tl">
              <a:srgbClr val="C0C0C0"/>
            </a:outerShdw>
          </a:effectLst>
          <a:latin typeface="+mn-lt"/>
          <a:ea typeface="+mn-ea"/>
          <a:cs typeface="+mn-cs"/>
        </a:defRPr>
      </a:lvl1pPr>
      <a:lvl2pPr marL="744538" indent="-246063" algn="l" rtl="0" eaLnBrk="0" fontAlgn="base" hangingPunct="0">
        <a:spcBef>
          <a:spcPct val="25000"/>
        </a:spcBef>
        <a:spcAft>
          <a:spcPct val="0"/>
        </a:spcAft>
        <a:buClr>
          <a:schemeClr val="hlink"/>
        </a:buClr>
        <a:buSzPct val="75000"/>
        <a:buFont typeface="Wingdings" panose="05000000000000000000" pitchFamily="2" charset="2"/>
        <a:buChar char="n"/>
        <a:defRPr sz="2000" b="1">
          <a:solidFill>
            <a:schemeClr val="tx1"/>
          </a:solidFill>
          <a:latin typeface="+mn-lt"/>
        </a:defRPr>
      </a:lvl2pPr>
      <a:lvl3pPr marL="1146175" indent="-238125" algn="l" rtl="0" eaLnBrk="0" fontAlgn="base" hangingPunct="0">
        <a:lnSpc>
          <a:spcPct val="107000"/>
        </a:lnSpc>
        <a:spcBef>
          <a:spcPct val="10000"/>
        </a:spcBef>
        <a:spcAft>
          <a:spcPct val="0"/>
        </a:spcAft>
        <a:buClr>
          <a:srgbClr val="005400"/>
        </a:buClr>
        <a:buSzPct val="90000"/>
        <a:buFont typeface="Wingdings" pitchFamily="2" charset="2"/>
        <a:buChar char="l"/>
        <a:defRPr b="1">
          <a:solidFill>
            <a:schemeClr val="folHlink"/>
          </a:solidFill>
          <a:latin typeface="+mn-lt"/>
        </a:defRPr>
      </a:lvl3pPr>
      <a:lvl4pPr marL="1600200" indent="-228600" algn="l" rtl="0" eaLnBrk="0" fontAlgn="base" hangingPunct="0">
        <a:spcBef>
          <a:spcPct val="20000"/>
        </a:spcBef>
        <a:spcAft>
          <a:spcPct val="0"/>
        </a:spcAft>
        <a:buChar char="»"/>
        <a:defRPr b="1">
          <a:solidFill>
            <a:schemeClr val="tx1"/>
          </a:solidFill>
          <a:latin typeface="+mn-lt"/>
        </a:defRPr>
      </a:lvl4pPr>
      <a:lvl5pPr marL="2451100" indent="-228600" algn="l" rtl="0" eaLnBrk="0" fontAlgn="base" hangingPunct="0">
        <a:spcBef>
          <a:spcPct val="20000"/>
        </a:spcBef>
        <a:spcAft>
          <a:spcPct val="0"/>
        </a:spcAft>
        <a:buChar char="•"/>
        <a:defRPr sz="2000">
          <a:solidFill>
            <a:schemeClr val="tx1"/>
          </a:solidFill>
          <a:latin typeface="Times New Roman" pitchFamily="18" charset="0"/>
        </a:defRPr>
      </a:lvl5pPr>
      <a:lvl6pPr marL="2908300" indent="-228600" algn="l" rtl="0" fontAlgn="base">
        <a:spcBef>
          <a:spcPct val="20000"/>
        </a:spcBef>
        <a:spcAft>
          <a:spcPct val="0"/>
        </a:spcAft>
        <a:buChar char="•"/>
        <a:defRPr sz="2000">
          <a:solidFill>
            <a:schemeClr val="tx1"/>
          </a:solidFill>
          <a:latin typeface="Times New Roman" pitchFamily="18" charset="0"/>
        </a:defRPr>
      </a:lvl6pPr>
      <a:lvl7pPr marL="3365500" indent="-228600" algn="l" rtl="0" fontAlgn="base">
        <a:spcBef>
          <a:spcPct val="20000"/>
        </a:spcBef>
        <a:spcAft>
          <a:spcPct val="0"/>
        </a:spcAft>
        <a:buChar char="•"/>
        <a:defRPr sz="2000">
          <a:solidFill>
            <a:schemeClr val="tx1"/>
          </a:solidFill>
          <a:latin typeface="Times New Roman" pitchFamily="18" charset="0"/>
        </a:defRPr>
      </a:lvl7pPr>
      <a:lvl8pPr marL="3822700" indent="-228600" algn="l" rtl="0" fontAlgn="base">
        <a:spcBef>
          <a:spcPct val="20000"/>
        </a:spcBef>
        <a:spcAft>
          <a:spcPct val="0"/>
        </a:spcAft>
        <a:buChar char="•"/>
        <a:defRPr sz="2000">
          <a:solidFill>
            <a:schemeClr val="tx1"/>
          </a:solidFill>
          <a:latin typeface="Times New Roman" pitchFamily="18" charset="0"/>
        </a:defRPr>
      </a:lvl8pPr>
      <a:lvl9pPr marL="42799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14400" y="1836738"/>
            <a:ext cx="7772400" cy="1565275"/>
          </a:xfrm>
        </p:spPr>
        <p:txBody>
          <a:bodyPr/>
          <a:lstStyle/>
          <a:p>
            <a:pPr marL="342900" indent="-342900" algn="ctr" eaLnBrk="1" hangingPunct="1"/>
            <a:r>
              <a:rPr lang="en-US" altLang="en-US" dirty="0" smtClean="0"/>
              <a:t>Lecture 04</a:t>
            </a:r>
            <a:br>
              <a:rPr lang="en-US" altLang="en-US" dirty="0" smtClean="0"/>
            </a:br>
            <a:r>
              <a:rPr lang="en-US" altLang="en-US" dirty="0" smtClean="0"/>
              <a:t>Availability</a:t>
            </a:r>
          </a:p>
        </p:txBody>
      </p:sp>
      <p:sp>
        <p:nvSpPr>
          <p:cNvPr id="418819" name="Rectangle 3"/>
          <p:cNvSpPr>
            <a:spLocks noGrp="1" noChangeArrowheads="1"/>
          </p:cNvSpPr>
          <p:nvPr>
            <p:ph type="body" idx="1"/>
          </p:nvPr>
        </p:nvSpPr>
        <p:spPr>
          <a:xfrm>
            <a:off x="1676400" y="3402013"/>
            <a:ext cx="6629400" cy="2905125"/>
          </a:xfrm>
        </p:spPr>
        <p:txBody>
          <a:bodyPr lIns="90487" tIns="44450" rIns="90487" bIns="44450"/>
          <a:lstStyle/>
          <a:p>
            <a:pPr eaLnBrk="1" hangingPunct="1">
              <a:defRPr/>
            </a:pPr>
            <a:r>
              <a:rPr lang="en-US" dirty="0" smtClean="0"/>
              <a:t>Topics</a:t>
            </a:r>
          </a:p>
          <a:p>
            <a:pPr lvl="1" eaLnBrk="1" hangingPunct="1">
              <a:defRPr/>
            </a:pPr>
            <a:r>
              <a:rPr lang="en-US" dirty="0" smtClean="0"/>
              <a:t>Chapter 5 – Availability</a:t>
            </a:r>
          </a:p>
          <a:p>
            <a:pPr lvl="1" eaLnBrk="1" hangingPunct="1">
              <a:defRPr/>
            </a:pPr>
            <a:endParaRPr lang="en-US" dirty="0" smtClean="0"/>
          </a:p>
          <a:p>
            <a:pPr lvl="1" eaLnBrk="1" hangingPunct="1">
              <a:defRPr/>
            </a:pPr>
            <a:endParaRPr lang="en-US" dirty="0" smtClean="0"/>
          </a:p>
          <a:p>
            <a:pPr lvl="1" eaLnBrk="1" hangingPunct="1">
              <a:defRPr/>
            </a:pPr>
            <a:endParaRPr lang="en-US" dirty="0" smtClean="0"/>
          </a:p>
        </p:txBody>
      </p:sp>
      <p:sp>
        <p:nvSpPr>
          <p:cNvPr id="6148" name="Rectangle 4"/>
          <p:cNvSpPr>
            <a:spLocks noChangeArrowheads="1"/>
          </p:cNvSpPr>
          <p:nvPr/>
        </p:nvSpPr>
        <p:spPr bwMode="auto">
          <a:xfrm>
            <a:off x="228600" y="6487541"/>
            <a:ext cx="2971799"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90487" tIns="44450" rIns="90487" bIns="44450">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US" altLang="en-US" sz="1400" dirty="0" smtClean="0">
                <a:latin typeface="Courier New" panose="02070309020205020404" pitchFamily="49" charset="0"/>
              </a:rPr>
              <a:t>October 2, 2017</a:t>
            </a:r>
            <a:endParaRPr lang="en-US" altLang="en-US" sz="1400" dirty="0">
              <a:latin typeface="Courier New" panose="02070309020205020404" pitchFamily="49"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395869"/>
            <a:ext cx="5486400" cy="363975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95869"/>
            <a:ext cx="7010400" cy="4650802"/>
          </a:xfrm>
          <a:prstGeom prst="rect">
            <a:avLst/>
          </a:prstGeom>
        </p:spPr>
      </p:pic>
      <p:sp>
        <p:nvSpPr>
          <p:cNvPr id="9" name="Rectangle 5"/>
          <p:cNvSpPr>
            <a:spLocks noChangeArrowheads="1"/>
          </p:cNvSpPr>
          <p:nvPr/>
        </p:nvSpPr>
        <p:spPr bwMode="auto">
          <a:xfrm>
            <a:off x="1510875" y="914400"/>
            <a:ext cx="6654066" cy="56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eaLnBrk="1" hangingPunct="1">
              <a:lnSpc>
                <a:spcPct val="87000"/>
              </a:lnSpc>
            </a:pPr>
            <a:r>
              <a:rPr lang="en-US" altLang="en-US" sz="3800" dirty="0"/>
              <a:t>CSCE </a:t>
            </a:r>
            <a:r>
              <a:rPr lang="en-US" altLang="en-US" sz="3800" dirty="0" smtClean="0"/>
              <a:t>741 </a:t>
            </a:r>
            <a:r>
              <a:rPr lang="en-US" altLang="en-US" sz="3800" dirty="0"/>
              <a:t>Software </a:t>
            </a:r>
            <a:r>
              <a:rPr lang="en-US" altLang="en-US" sz="3800" dirty="0" smtClean="0"/>
              <a:t>Process</a:t>
            </a:r>
            <a:endParaRPr lang="en-US" altLang="en-US" sz="3800" dirty="0"/>
          </a:p>
        </p:txBody>
      </p:sp>
      <p:sp>
        <p:nvSpPr>
          <p:cNvPr id="10" name="Rectangle 3"/>
          <p:cNvSpPr txBox="1">
            <a:spLocks noChangeArrowheads="1"/>
          </p:cNvSpPr>
          <p:nvPr/>
        </p:nvSpPr>
        <p:spPr bwMode="auto">
          <a:xfrm>
            <a:off x="2778124" y="4243388"/>
            <a:ext cx="5680075" cy="2462212"/>
          </a:xfrm>
          <a:prstGeom prst="rect">
            <a:avLst/>
          </a:prstGeom>
          <a:noFill/>
          <a:ln w="9525">
            <a:noFill/>
            <a:miter lim="800000"/>
            <a:headEnd/>
            <a:tailEnd/>
          </a:ln>
          <a:effectLst/>
        </p:spPr>
        <p:txBody>
          <a:bodyPr vert="horz" wrap="square" lIns="90487" tIns="44450" rIns="90487" bIns="44450" numCol="1" anchor="t" anchorCtr="0" compatLnSpc="1">
            <a:prstTxWarp prst="textNoShape">
              <a:avLst/>
            </a:prstTxWarp>
          </a:bodyPr>
          <a:lstStyle>
            <a:lvl1pPr marL="385763" indent="-385763" algn="l" rtl="0" eaLnBrk="0" fontAlgn="base" hangingPunct="0">
              <a:lnSpc>
                <a:spcPct val="95000"/>
              </a:lnSpc>
              <a:spcBef>
                <a:spcPct val="50000"/>
              </a:spcBef>
              <a:spcAft>
                <a:spcPct val="0"/>
              </a:spcAft>
              <a:buClr>
                <a:schemeClr val="hlink"/>
              </a:buClr>
              <a:buFont typeface="Wingdings" panose="05000000000000000000" pitchFamily="2" charset="2"/>
              <a:defRPr sz="2400" b="1">
                <a:solidFill>
                  <a:schemeClr val="tx2"/>
                </a:solidFill>
                <a:effectLst>
                  <a:outerShdw blurRad="38100" dist="38100" dir="2700000" algn="tl">
                    <a:srgbClr val="C0C0C0"/>
                  </a:outerShdw>
                </a:effectLst>
                <a:latin typeface="+mn-lt"/>
                <a:ea typeface="+mn-ea"/>
                <a:cs typeface="+mn-cs"/>
              </a:defRPr>
            </a:lvl1pPr>
            <a:lvl2pPr marL="744538" indent="-246063" algn="l" rtl="0" eaLnBrk="0" fontAlgn="base" hangingPunct="0">
              <a:spcBef>
                <a:spcPct val="25000"/>
              </a:spcBef>
              <a:spcAft>
                <a:spcPct val="0"/>
              </a:spcAft>
              <a:buClr>
                <a:schemeClr val="hlink"/>
              </a:buClr>
              <a:buSzPct val="75000"/>
              <a:buFont typeface="Wingdings" panose="05000000000000000000" pitchFamily="2" charset="2"/>
              <a:buChar char="n"/>
              <a:defRPr sz="2000" b="1">
                <a:solidFill>
                  <a:schemeClr val="tx1"/>
                </a:solidFill>
                <a:latin typeface="+mn-lt"/>
              </a:defRPr>
            </a:lvl2pPr>
            <a:lvl3pPr marL="1146175" indent="-238125" algn="l" rtl="0" eaLnBrk="0" fontAlgn="base" hangingPunct="0">
              <a:lnSpc>
                <a:spcPct val="107000"/>
              </a:lnSpc>
              <a:spcBef>
                <a:spcPct val="10000"/>
              </a:spcBef>
              <a:spcAft>
                <a:spcPct val="0"/>
              </a:spcAft>
              <a:buClr>
                <a:srgbClr val="005400"/>
              </a:buClr>
              <a:buSzPct val="90000"/>
              <a:buFont typeface="Wingdings" pitchFamily="2" charset="2"/>
              <a:buChar char="l"/>
              <a:defRPr b="1">
                <a:solidFill>
                  <a:schemeClr val="folHlink"/>
                </a:solidFill>
                <a:latin typeface="+mn-lt"/>
              </a:defRPr>
            </a:lvl3pPr>
            <a:lvl4pPr marL="1600200" indent="-228600" algn="l" rtl="0" eaLnBrk="0" fontAlgn="base" hangingPunct="0">
              <a:spcBef>
                <a:spcPct val="20000"/>
              </a:spcBef>
              <a:spcAft>
                <a:spcPct val="0"/>
              </a:spcAft>
              <a:buChar char="»"/>
              <a:defRPr b="1">
                <a:solidFill>
                  <a:schemeClr val="tx1"/>
                </a:solidFill>
                <a:latin typeface="+mn-lt"/>
              </a:defRPr>
            </a:lvl4pPr>
            <a:lvl5pPr marL="2451100" indent="-228600" algn="l" rtl="0" eaLnBrk="0" fontAlgn="base" hangingPunct="0">
              <a:spcBef>
                <a:spcPct val="20000"/>
              </a:spcBef>
              <a:spcAft>
                <a:spcPct val="0"/>
              </a:spcAft>
              <a:buChar char="•"/>
              <a:defRPr sz="2000">
                <a:solidFill>
                  <a:schemeClr val="tx1"/>
                </a:solidFill>
                <a:latin typeface="Times New Roman" pitchFamily="18" charset="0"/>
              </a:defRPr>
            </a:lvl5pPr>
            <a:lvl6pPr marL="2908300" indent="-228600" algn="l" rtl="0" fontAlgn="base">
              <a:spcBef>
                <a:spcPct val="20000"/>
              </a:spcBef>
              <a:spcAft>
                <a:spcPct val="0"/>
              </a:spcAft>
              <a:buChar char="•"/>
              <a:defRPr sz="2000">
                <a:solidFill>
                  <a:schemeClr val="tx1"/>
                </a:solidFill>
                <a:latin typeface="Times New Roman" pitchFamily="18" charset="0"/>
              </a:defRPr>
            </a:lvl6pPr>
            <a:lvl7pPr marL="3365500" indent="-228600" algn="l" rtl="0" fontAlgn="base">
              <a:spcBef>
                <a:spcPct val="20000"/>
              </a:spcBef>
              <a:spcAft>
                <a:spcPct val="0"/>
              </a:spcAft>
              <a:buChar char="•"/>
              <a:defRPr sz="2000">
                <a:solidFill>
                  <a:schemeClr val="tx1"/>
                </a:solidFill>
                <a:latin typeface="Times New Roman" pitchFamily="18" charset="0"/>
              </a:defRPr>
            </a:lvl7pPr>
            <a:lvl8pPr marL="3822700" indent="-228600" algn="l" rtl="0" fontAlgn="base">
              <a:spcBef>
                <a:spcPct val="20000"/>
              </a:spcBef>
              <a:spcAft>
                <a:spcPct val="0"/>
              </a:spcAft>
              <a:buChar char="•"/>
              <a:defRPr sz="2000">
                <a:solidFill>
                  <a:schemeClr val="tx1"/>
                </a:solidFill>
                <a:latin typeface="Times New Roman" pitchFamily="18" charset="0"/>
              </a:defRPr>
            </a:lvl8pPr>
            <a:lvl9pPr marL="4279900" indent="-228600" algn="l" rtl="0" fontAlgn="base">
              <a:spcBef>
                <a:spcPct val="20000"/>
              </a:spcBef>
              <a:spcAft>
                <a:spcPct val="0"/>
              </a:spcAft>
              <a:buChar char="•"/>
              <a:defRPr sz="2000">
                <a:solidFill>
                  <a:schemeClr val="tx1"/>
                </a:solidFill>
                <a:latin typeface="Times New Roman" pitchFamily="18" charset="0"/>
              </a:defRPr>
            </a:lvl9pPr>
          </a:lstStyle>
          <a:p>
            <a:pPr eaLnBrk="1" hangingPunct="1">
              <a:defRPr/>
            </a:pPr>
            <a:r>
              <a:rPr lang="en-US" kern="0" dirty="0" smtClean="0"/>
              <a:t>Lecture 10 - Sprinting</a:t>
            </a:r>
          </a:p>
          <a:p>
            <a:pPr lvl="1" eaLnBrk="1" hangingPunct="1">
              <a:defRPr/>
            </a:pPr>
            <a:r>
              <a:rPr lang="en-US" kern="0" dirty="0" smtClean="0"/>
              <a:t>Product Owner</a:t>
            </a:r>
          </a:p>
          <a:p>
            <a:pPr lvl="1" eaLnBrk="1" hangingPunct="1">
              <a:defRPr/>
            </a:pPr>
            <a:r>
              <a:rPr lang="en-US" kern="0" dirty="0" smtClean="0"/>
              <a:t>Scrum Master</a:t>
            </a:r>
          </a:p>
          <a:p>
            <a:pPr lvl="1" eaLnBrk="1" hangingPunct="1">
              <a:defRPr/>
            </a:pPr>
            <a:r>
              <a:rPr lang="en-US" kern="0" dirty="0" smtClean="0"/>
              <a:t>Development Team</a:t>
            </a:r>
          </a:p>
          <a:p>
            <a:pPr lvl="1" eaLnBrk="1" hangingPunct="1">
              <a:defRPr/>
            </a:pPr>
            <a:r>
              <a:rPr lang="en-US" kern="0" dirty="0" smtClean="0">
                <a:solidFill>
                  <a:srgbClr val="FF0000"/>
                </a:solidFill>
              </a:rPr>
              <a:t>Scrum Team Structures and Managers</a:t>
            </a:r>
          </a:p>
          <a:p>
            <a:pPr eaLnBrk="1" hangingPunct="1">
              <a:defRPr/>
            </a:pPr>
            <a:r>
              <a:rPr lang="en-US" kern="0" dirty="0" smtClean="0"/>
              <a:t>Readings: ES Part II -- Roles</a:t>
            </a:r>
          </a:p>
        </p:txBody>
      </p:sp>
      <p:sp>
        <p:nvSpPr>
          <p:cNvPr id="2" name="Freeform 1"/>
          <p:cNvSpPr/>
          <p:nvPr/>
        </p:nvSpPr>
        <p:spPr bwMode="auto">
          <a:xfrm>
            <a:off x="2437805" y="3929062"/>
            <a:ext cx="4080868" cy="848321"/>
          </a:xfrm>
          <a:custGeom>
            <a:avLst/>
            <a:gdLst/>
            <a:ahLst/>
            <a:cxnLst/>
            <a:rect l="0" t="0" r="0" b="0"/>
            <a:pathLst>
              <a:path w="4080868" h="848321">
                <a:moveTo>
                  <a:pt x="3482578" y="339328"/>
                </a:moveTo>
                <a:lnTo>
                  <a:pt x="3473648" y="330399"/>
                </a:lnTo>
                <a:lnTo>
                  <a:pt x="3464718" y="321469"/>
                </a:lnTo>
                <a:lnTo>
                  <a:pt x="3464718" y="312539"/>
                </a:lnTo>
                <a:lnTo>
                  <a:pt x="3446859" y="303609"/>
                </a:lnTo>
                <a:lnTo>
                  <a:pt x="3429000" y="285750"/>
                </a:lnTo>
                <a:lnTo>
                  <a:pt x="3411140" y="276820"/>
                </a:lnTo>
                <a:lnTo>
                  <a:pt x="3384351" y="258961"/>
                </a:lnTo>
                <a:lnTo>
                  <a:pt x="3366492" y="250031"/>
                </a:lnTo>
                <a:lnTo>
                  <a:pt x="3339703" y="232172"/>
                </a:lnTo>
                <a:lnTo>
                  <a:pt x="3312914" y="214313"/>
                </a:lnTo>
                <a:lnTo>
                  <a:pt x="3295054" y="205383"/>
                </a:lnTo>
                <a:lnTo>
                  <a:pt x="3268265" y="187524"/>
                </a:lnTo>
                <a:lnTo>
                  <a:pt x="3232547" y="169664"/>
                </a:lnTo>
                <a:lnTo>
                  <a:pt x="3196828" y="160734"/>
                </a:lnTo>
                <a:lnTo>
                  <a:pt x="3152179" y="151805"/>
                </a:lnTo>
                <a:lnTo>
                  <a:pt x="3098601" y="142875"/>
                </a:lnTo>
                <a:lnTo>
                  <a:pt x="3045023" y="125016"/>
                </a:lnTo>
                <a:lnTo>
                  <a:pt x="2982515" y="116086"/>
                </a:lnTo>
                <a:lnTo>
                  <a:pt x="2920008" y="107156"/>
                </a:lnTo>
                <a:lnTo>
                  <a:pt x="2848570" y="98227"/>
                </a:lnTo>
                <a:lnTo>
                  <a:pt x="2786062" y="89297"/>
                </a:lnTo>
                <a:lnTo>
                  <a:pt x="2714625" y="80367"/>
                </a:lnTo>
                <a:lnTo>
                  <a:pt x="2643187" y="71438"/>
                </a:lnTo>
                <a:lnTo>
                  <a:pt x="2571750" y="62508"/>
                </a:lnTo>
                <a:lnTo>
                  <a:pt x="2500312" y="62508"/>
                </a:lnTo>
                <a:lnTo>
                  <a:pt x="2419945" y="53578"/>
                </a:lnTo>
                <a:lnTo>
                  <a:pt x="2339578" y="44649"/>
                </a:lnTo>
                <a:lnTo>
                  <a:pt x="2259211" y="35719"/>
                </a:lnTo>
                <a:lnTo>
                  <a:pt x="2169914" y="35719"/>
                </a:lnTo>
                <a:lnTo>
                  <a:pt x="2080617" y="26789"/>
                </a:lnTo>
                <a:lnTo>
                  <a:pt x="1982390" y="26789"/>
                </a:lnTo>
                <a:lnTo>
                  <a:pt x="1893093" y="17859"/>
                </a:lnTo>
                <a:lnTo>
                  <a:pt x="1803797" y="17859"/>
                </a:lnTo>
                <a:lnTo>
                  <a:pt x="1714500" y="8930"/>
                </a:lnTo>
                <a:lnTo>
                  <a:pt x="1634133" y="8930"/>
                </a:lnTo>
                <a:lnTo>
                  <a:pt x="1544836" y="0"/>
                </a:lnTo>
                <a:lnTo>
                  <a:pt x="1455539" y="0"/>
                </a:lnTo>
                <a:lnTo>
                  <a:pt x="1375172" y="0"/>
                </a:lnTo>
                <a:lnTo>
                  <a:pt x="1285875" y="0"/>
                </a:lnTo>
                <a:lnTo>
                  <a:pt x="1196578" y="8930"/>
                </a:lnTo>
                <a:lnTo>
                  <a:pt x="1107281" y="8930"/>
                </a:lnTo>
                <a:lnTo>
                  <a:pt x="1017984" y="17859"/>
                </a:lnTo>
                <a:lnTo>
                  <a:pt x="928687" y="26789"/>
                </a:lnTo>
                <a:lnTo>
                  <a:pt x="839390" y="35719"/>
                </a:lnTo>
                <a:lnTo>
                  <a:pt x="759023" y="44649"/>
                </a:lnTo>
                <a:lnTo>
                  <a:pt x="678656" y="62508"/>
                </a:lnTo>
                <a:lnTo>
                  <a:pt x="607218" y="80367"/>
                </a:lnTo>
                <a:lnTo>
                  <a:pt x="526851" y="98227"/>
                </a:lnTo>
                <a:lnTo>
                  <a:pt x="464343" y="116086"/>
                </a:lnTo>
                <a:lnTo>
                  <a:pt x="401836" y="142875"/>
                </a:lnTo>
                <a:lnTo>
                  <a:pt x="339328" y="169664"/>
                </a:lnTo>
                <a:lnTo>
                  <a:pt x="276820" y="196453"/>
                </a:lnTo>
                <a:lnTo>
                  <a:pt x="223242" y="223242"/>
                </a:lnTo>
                <a:lnTo>
                  <a:pt x="178593" y="250031"/>
                </a:lnTo>
                <a:lnTo>
                  <a:pt x="133945" y="285750"/>
                </a:lnTo>
                <a:lnTo>
                  <a:pt x="98226" y="321469"/>
                </a:lnTo>
                <a:lnTo>
                  <a:pt x="62508" y="348258"/>
                </a:lnTo>
                <a:lnTo>
                  <a:pt x="35718" y="383977"/>
                </a:lnTo>
                <a:lnTo>
                  <a:pt x="17859" y="419695"/>
                </a:lnTo>
                <a:lnTo>
                  <a:pt x="0" y="455414"/>
                </a:lnTo>
                <a:lnTo>
                  <a:pt x="0" y="482203"/>
                </a:lnTo>
                <a:lnTo>
                  <a:pt x="0" y="508992"/>
                </a:lnTo>
                <a:lnTo>
                  <a:pt x="17859" y="535781"/>
                </a:lnTo>
                <a:lnTo>
                  <a:pt x="35718" y="562570"/>
                </a:lnTo>
                <a:lnTo>
                  <a:pt x="53578" y="589359"/>
                </a:lnTo>
                <a:lnTo>
                  <a:pt x="80367" y="616149"/>
                </a:lnTo>
                <a:lnTo>
                  <a:pt x="116086" y="642938"/>
                </a:lnTo>
                <a:lnTo>
                  <a:pt x="151804" y="669727"/>
                </a:lnTo>
                <a:lnTo>
                  <a:pt x="196453" y="687586"/>
                </a:lnTo>
                <a:lnTo>
                  <a:pt x="250031" y="705445"/>
                </a:lnTo>
                <a:lnTo>
                  <a:pt x="294679" y="723305"/>
                </a:lnTo>
                <a:lnTo>
                  <a:pt x="357187" y="741164"/>
                </a:lnTo>
                <a:lnTo>
                  <a:pt x="419695" y="750094"/>
                </a:lnTo>
                <a:lnTo>
                  <a:pt x="491133" y="759024"/>
                </a:lnTo>
                <a:lnTo>
                  <a:pt x="562570" y="767953"/>
                </a:lnTo>
                <a:lnTo>
                  <a:pt x="634008" y="776883"/>
                </a:lnTo>
                <a:lnTo>
                  <a:pt x="714375" y="785813"/>
                </a:lnTo>
                <a:lnTo>
                  <a:pt x="794742" y="785813"/>
                </a:lnTo>
                <a:lnTo>
                  <a:pt x="875109" y="803672"/>
                </a:lnTo>
                <a:lnTo>
                  <a:pt x="964406" y="812602"/>
                </a:lnTo>
                <a:lnTo>
                  <a:pt x="1053703" y="821531"/>
                </a:lnTo>
                <a:lnTo>
                  <a:pt x="1143000" y="830461"/>
                </a:lnTo>
                <a:lnTo>
                  <a:pt x="1232297" y="839391"/>
                </a:lnTo>
                <a:lnTo>
                  <a:pt x="1330523" y="839391"/>
                </a:lnTo>
                <a:lnTo>
                  <a:pt x="1437679" y="839391"/>
                </a:lnTo>
                <a:lnTo>
                  <a:pt x="1535906" y="848320"/>
                </a:lnTo>
                <a:lnTo>
                  <a:pt x="1643062" y="848320"/>
                </a:lnTo>
                <a:lnTo>
                  <a:pt x="1750218" y="839391"/>
                </a:lnTo>
                <a:lnTo>
                  <a:pt x="1866304" y="839391"/>
                </a:lnTo>
                <a:lnTo>
                  <a:pt x="1973461" y="839391"/>
                </a:lnTo>
                <a:lnTo>
                  <a:pt x="2089547" y="839391"/>
                </a:lnTo>
                <a:lnTo>
                  <a:pt x="2196703" y="830461"/>
                </a:lnTo>
                <a:lnTo>
                  <a:pt x="2312789" y="830461"/>
                </a:lnTo>
                <a:lnTo>
                  <a:pt x="2419945" y="821531"/>
                </a:lnTo>
                <a:lnTo>
                  <a:pt x="2527101" y="821531"/>
                </a:lnTo>
                <a:lnTo>
                  <a:pt x="2634258" y="821531"/>
                </a:lnTo>
                <a:lnTo>
                  <a:pt x="2741414" y="821531"/>
                </a:lnTo>
                <a:lnTo>
                  <a:pt x="2848570" y="821531"/>
                </a:lnTo>
                <a:lnTo>
                  <a:pt x="2964656" y="821531"/>
                </a:lnTo>
                <a:lnTo>
                  <a:pt x="3062883" y="821531"/>
                </a:lnTo>
                <a:lnTo>
                  <a:pt x="3170039" y="812602"/>
                </a:lnTo>
                <a:lnTo>
                  <a:pt x="3259336" y="812602"/>
                </a:lnTo>
                <a:lnTo>
                  <a:pt x="3357562" y="812602"/>
                </a:lnTo>
                <a:lnTo>
                  <a:pt x="3446859" y="812602"/>
                </a:lnTo>
                <a:lnTo>
                  <a:pt x="3527226" y="812602"/>
                </a:lnTo>
                <a:lnTo>
                  <a:pt x="3607593" y="803672"/>
                </a:lnTo>
                <a:lnTo>
                  <a:pt x="3687961" y="803672"/>
                </a:lnTo>
                <a:lnTo>
                  <a:pt x="3759398" y="794742"/>
                </a:lnTo>
                <a:lnTo>
                  <a:pt x="3821906" y="785813"/>
                </a:lnTo>
                <a:lnTo>
                  <a:pt x="3875484" y="776883"/>
                </a:lnTo>
                <a:lnTo>
                  <a:pt x="3929062" y="750094"/>
                </a:lnTo>
                <a:lnTo>
                  <a:pt x="3973711" y="723305"/>
                </a:lnTo>
                <a:lnTo>
                  <a:pt x="4009429" y="696516"/>
                </a:lnTo>
                <a:lnTo>
                  <a:pt x="4036218" y="669727"/>
                </a:lnTo>
                <a:lnTo>
                  <a:pt x="4063008" y="634008"/>
                </a:lnTo>
                <a:lnTo>
                  <a:pt x="4080867" y="598289"/>
                </a:lnTo>
                <a:lnTo>
                  <a:pt x="4080867" y="562570"/>
                </a:lnTo>
                <a:lnTo>
                  <a:pt x="4071937" y="526852"/>
                </a:lnTo>
                <a:lnTo>
                  <a:pt x="4054078" y="491133"/>
                </a:lnTo>
                <a:lnTo>
                  <a:pt x="4009429" y="446484"/>
                </a:lnTo>
                <a:lnTo>
                  <a:pt x="3955851" y="410766"/>
                </a:lnTo>
                <a:lnTo>
                  <a:pt x="3875484" y="366117"/>
                </a:lnTo>
                <a:lnTo>
                  <a:pt x="3777258" y="330399"/>
                </a:lnTo>
                <a:lnTo>
                  <a:pt x="3652242" y="285750"/>
                </a:lnTo>
                <a:lnTo>
                  <a:pt x="3509367" y="250031"/>
                </a:lnTo>
                <a:lnTo>
                  <a:pt x="3348633" y="223242"/>
                </a:lnTo>
                <a:lnTo>
                  <a:pt x="3170039" y="196453"/>
                </a:lnTo>
                <a:lnTo>
                  <a:pt x="3170039" y="19645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3670102" y="4839890"/>
            <a:ext cx="1750219" cy="142877"/>
          </a:xfrm>
          <a:custGeom>
            <a:avLst/>
            <a:gdLst/>
            <a:ahLst/>
            <a:cxnLst/>
            <a:rect l="0" t="0" r="0" b="0"/>
            <a:pathLst>
              <a:path w="1750219" h="142877">
                <a:moveTo>
                  <a:pt x="0" y="80368"/>
                </a:moveTo>
                <a:lnTo>
                  <a:pt x="0" y="80368"/>
                </a:lnTo>
                <a:lnTo>
                  <a:pt x="0" y="80368"/>
                </a:lnTo>
                <a:lnTo>
                  <a:pt x="0" y="80368"/>
                </a:lnTo>
                <a:lnTo>
                  <a:pt x="0" y="80368"/>
                </a:lnTo>
                <a:lnTo>
                  <a:pt x="0" y="80368"/>
                </a:lnTo>
                <a:lnTo>
                  <a:pt x="0" y="80368"/>
                </a:lnTo>
                <a:lnTo>
                  <a:pt x="0" y="80368"/>
                </a:lnTo>
                <a:lnTo>
                  <a:pt x="8929" y="80368"/>
                </a:lnTo>
                <a:lnTo>
                  <a:pt x="17859" y="80368"/>
                </a:lnTo>
                <a:lnTo>
                  <a:pt x="35718" y="89298"/>
                </a:lnTo>
                <a:lnTo>
                  <a:pt x="53578" y="98227"/>
                </a:lnTo>
                <a:lnTo>
                  <a:pt x="80367" y="107157"/>
                </a:lnTo>
                <a:lnTo>
                  <a:pt x="107156" y="116087"/>
                </a:lnTo>
                <a:lnTo>
                  <a:pt x="151804" y="125016"/>
                </a:lnTo>
                <a:lnTo>
                  <a:pt x="196453" y="133946"/>
                </a:lnTo>
                <a:lnTo>
                  <a:pt x="241101" y="142876"/>
                </a:lnTo>
                <a:lnTo>
                  <a:pt x="294679" y="142876"/>
                </a:lnTo>
                <a:lnTo>
                  <a:pt x="357187" y="142876"/>
                </a:lnTo>
                <a:lnTo>
                  <a:pt x="419695" y="142876"/>
                </a:lnTo>
                <a:lnTo>
                  <a:pt x="491132" y="133946"/>
                </a:lnTo>
                <a:lnTo>
                  <a:pt x="562570" y="116087"/>
                </a:lnTo>
                <a:lnTo>
                  <a:pt x="634007" y="107157"/>
                </a:lnTo>
                <a:lnTo>
                  <a:pt x="714375" y="89298"/>
                </a:lnTo>
                <a:lnTo>
                  <a:pt x="794742" y="71438"/>
                </a:lnTo>
                <a:lnTo>
                  <a:pt x="875109" y="53579"/>
                </a:lnTo>
                <a:lnTo>
                  <a:pt x="955476" y="44649"/>
                </a:lnTo>
                <a:lnTo>
                  <a:pt x="1026914" y="35719"/>
                </a:lnTo>
                <a:lnTo>
                  <a:pt x="1098351" y="35719"/>
                </a:lnTo>
                <a:lnTo>
                  <a:pt x="1169789" y="44649"/>
                </a:lnTo>
                <a:lnTo>
                  <a:pt x="1241226" y="53579"/>
                </a:lnTo>
                <a:lnTo>
                  <a:pt x="1312664" y="62508"/>
                </a:lnTo>
                <a:lnTo>
                  <a:pt x="1375171" y="62508"/>
                </a:lnTo>
                <a:lnTo>
                  <a:pt x="1437679" y="62508"/>
                </a:lnTo>
                <a:lnTo>
                  <a:pt x="1491257" y="53579"/>
                </a:lnTo>
                <a:lnTo>
                  <a:pt x="1544836" y="35719"/>
                </a:lnTo>
                <a:lnTo>
                  <a:pt x="1589484" y="26789"/>
                </a:lnTo>
                <a:lnTo>
                  <a:pt x="1634132" y="8930"/>
                </a:lnTo>
                <a:lnTo>
                  <a:pt x="1660921" y="8930"/>
                </a:lnTo>
                <a:lnTo>
                  <a:pt x="1696640" y="0"/>
                </a:lnTo>
                <a:lnTo>
                  <a:pt x="1714500" y="0"/>
                </a:lnTo>
                <a:lnTo>
                  <a:pt x="1732359" y="8930"/>
                </a:lnTo>
                <a:lnTo>
                  <a:pt x="1741289" y="17860"/>
                </a:lnTo>
                <a:lnTo>
                  <a:pt x="1750218" y="35719"/>
                </a:lnTo>
                <a:lnTo>
                  <a:pt x="1750218" y="53579"/>
                </a:lnTo>
                <a:lnTo>
                  <a:pt x="1750218" y="71438"/>
                </a:lnTo>
                <a:lnTo>
                  <a:pt x="1732359" y="80368"/>
                </a:lnTo>
                <a:lnTo>
                  <a:pt x="1723429" y="89298"/>
                </a:lnTo>
                <a:lnTo>
                  <a:pt x="1723429" y="8929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3643313" y="5286375"/>
            <a:ext cx="1723430" cy="53579"/>
          </a:xfrm>
          <a:custGeom>
            <a:avLst/>
            <a:gdLst/>
            <a:ahLst/>
            <a:cxnLst/>
            <a:rect l="0" t="0" r="0" b="0"/>
            <a:pathLst>
              <a:path w="1723430" h="53579">
                <a:moveTo>
                  <a:pt x="0" y="26789"/>
                </a:moveTo>
                <a:lnTo>
                  <a:pt x="0" y="26789"/>
                </a:lnTo>
                <a:lnTo>
                  <a:pt x="0" y="26789"/>
                </a:lnTo>
                <a:lnTo>
                  <a:pt x="0" y="26789"/>
                </a:lnTo>
                <a:lnTo>
                  <a:pt x="0" y="26789"/>
                </a:lnTo>
                <a:lnTo>
                  <a:pt x="8929" y="26789"/>
                </a:lnTo>
                <a:lnTo>
                  <a:pt x="17859" y="35719"/>
                </a:lnTo>
                <a:lnTo>
                  <a:pt x="26789" y="35719"/>
                </a:lnTo>
                <a:lnTo>
                  <a:pt x="44648" y="44648"/>
                </a:lnTo>
                <a:lnTo>
                  <a:pt x="71437" y="44648"/>
                </a:lnTo>
                <a:lnTo>
                  <a:pt x="98226" y="53578"/>
                </a:lnTo>
                <a:lnTo>
                  <a:pt x="133945" y="53578"/>
                </a:lnTo>
                <a:lnTo>
                  <a:pt x="178593" y="53578"/>
                </a:lnTo>
                <a:lnTo>
                  <a:pt x="223242" y="53578"/>
                </a:lnTo>
                <a:lnTo>
                  <a:pt x="276820" y="53578"/>
                </a:lnTo>
                <a:lnTo>
                  <a:pt x="321468" y="53578"/>
                </a:lnTo>
                <a:lnTo>
                  <a:pt x="383976" y="44648"/>
                </a:lnTo>
                <a:lnTo>
                  <a:pt x="446484" y="35719"/>
                </a:lnTo>
                <a:lnTo>
                  <a:pt x="508992" y="26789"/>
                </a:lnTo>
                <a:lnTo>
                  <a:pt x="580429" y="17859"/>
                </a:lnTo>
                <a:lnTo>
                  <a:pt x="651867" y="17859"/>
                </a:lnTo>
                <a:lnTo>
                  <a:pt x="714375" y="8930"/>
                </a:lnTo>
                <a:lnTo>
                  <a:pt x="785812" y="8930"/>
                </a:lnTo>
                <a:lnTo>
                  <a:pt x="857250" y="8930"/>
                </a:lnTo>
                <a:lnTo>
                  <a:pt x="928687" y="0"/>
                </a:lnTo>
                <a:lnTo>
                  <a:pt x="1000125" y="8930"/>
                </a:lnTo>
                <a:lnTo>
                  <a:pt x="1071562" y="8930"/>
                </a:lnTo>
                <a:lnTo>
                  <a:pt x="1143000" y="8930"/>
                </a:lnTo>
                <a:lnTo>
                  <a:pt x="1205507" y="17859"/>
                </a:lnTo>
                <a:lnTo>
                  <a:pt x="1268015" y="17859"/>
                </a:lnTo>
                <a:lnTo>
                  <a:pt x="1339453" y="17859"/>
                </a:lnTo>
                <a:lnTo>
                  <a:pt x="1401960" y="17859"/>
                </a:lnTo>
                <a:lnTo>
                  <a:pt x="1464468" y="17859"/>
                </a:lnTo>
                <a:lnTo>
                  <a:pt x="1535906" y="17859"/>
                </a:lnTo>
                <a:lnTo>
                  <a:pt x="1598414" y="8930"/>
                </a:lnTo>
                <a:lnTo>
                  <a:pt x="1660921" y="8930"/>
                </a:lnTo>
                <a:lnTo>
                  <a:pt x="1705570" y="17859"/>
                </a:lnTo>
                <a:lnTo>
                  <a:pt x="1723429" y="17859"/>
                </a:lnTo>
                <a:lnTo>
                  <a:pt x="1723429" y="17859"/>
                </a:lnTo>
                <a:lnTo>
                  <a:pt x="1687710" y="8930"/>
                </a:lnTo>
                <a:lnTo>
                  <a:pt x="1687710"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3580805" y="5589984"/>
            <a:ext cx="2000251" cy="62508"/>
          </a:xfrm>
          <a:custGeom>
            <a:avLst/>
            <a:gdLst/>
            <a:ahLst/>
            <a:cxnLst/>
            <a:rect l="0" t="0" r="0" b="0"/>
            <a:pathLst>
              <a:path w="2000251" h="62508">
                <a:moveTo>
                  <a:pt x="0" y="44648"/>
                </a:moveTo>
                <a:lnTo>
                  <a:pt x="0" y="44648"/>
                </a:lnTo>
                <a:lnTo>
                  <a:pt x="0" y="44648"/>
                </a:lnTo>
                <a:lnTo>
                  <a:pt x="0" y="44648"/>
                </a:lnTo>
                <a:lnTo>
                  <a:pt x="8929" y="44648"/>
                </a:lnTo>
                <a:lnTo>
                  <a:pt x="8929" y="44648"/>
                </a:lnTo>
                <a:lnTo>
                  <a:pt x="26789" y="53578"/>
                </a:lnTo>
                <a:lnTo>
                  <a:pt x="35718" y="53578"/>
                </a:lnTo>
                <a:lnTo>
                  <a:pt x="53578" y="53578"/>
                </a:lnTo>
                <a:lnTo>
                  <a:pt x="71437" y="53578"/>
                </a:lnTo>
                <a:lnTo>
                  <a:pt x="89297" y="53578"/>
                </a:lnTo>
                <a:lnTo>
                  <a:pt x="116086" y="53578"/>
                </a:lnTo>
                <a:lnTo>
                  <a:pt x="133945" y="53578"/>
                </a:lnTo>
                <a:lnTo>
                  <a:pt x="160734" y="53578"/>
                </a:lnTo>
                <a:lnTo>
                  <a:pt x="196453" y="53578"/>
                </a:lnTo>
                <a:lnTo>
                  <a:pt x="232172" y="53578"/>
                </a:lnTo>
                <a:lnTo>
                  <a:pt x="276820" y="62507"/>
                </a:lnTo>
                <a:lnTo>
                  <a:pt x="321468" y="62507"/>
                </a:lnTo>
                <a:lnTo>
                  <a:pt x="375047" y="62507"/>
                </a:lnTo>
                <a:lnTo>
                  <a:pt x="437554" y="62507"/>
                </a:lnTo>
                <a:lnTo>
                  <a:pt x="500062" y="62507"/>
                </a:lnTo>
                <a:lnTo>
                  <a:pt x="571500" y="62507"/>
                </a:lnTo>
                <a:lnTo>
                  <a:pt x="642937" y="53578"/>
                </a:lnTo>
                <a:lnTo>
                  <a:pt x="714375" y="53578"/>
                </a:lnTo>
                <a:lnTo>
                  <a:pt x="794742" y="44648"/>
                </a:lnTo>
                <a:lnTo>
                  <a:pt x="866179" y="44648"/>
                </a:lnTo>
                <a:lnTo>
                  <a:pt x="946547" y="44648"/>
                </a:lnTo>
                <a:lnTo>
                  <a:pt x="1017984" y="35718"/>
                </a:lnTo>
                <a:lnTo>
                  <a:pt x="1089422" y="44648"/>
                </a:lnTo>
                <a:lnTo>
                  <a:pt x="1160859" y="44648"/>
                </a:lnTo>
                <a:lnTo>
                  <a:pt x="1232297" y="53578"/>
                </a:lnTo>
                <a:lnTo>
                  <a:pt x="1303734" y="53578"/>
                </a:lnTo>
                <a:lnTo>
                  <a:pt x="1375172" y="53578"/>
                </a:lnTo>
                <a:lnTo>
                  <a:pt x="1446609" y="53578"/>
                </a:lnTo>
                <a:lnTo>
                  <a:pt x="1518047" y="44648"/>
                </a:lnTo>
                <a:lnTo>
                  <a:pt x="1598414" y="35718"/>
                </a:lnTo>
                <a:lnTo>
                  <a:pt x="1669851" y="26789"/>
                </a:lnTo>
                <a:lnTo>
                  <a:pt x="1741289" y="8929"/>
                </a:lnTo>
                <a:lnTo>
                  <a:pt x="1803797" y="8929"/>
                </a:lnTo>
                <a:lnTo>
                  <a:pt x="1875234" y="0"/>
                </a:lnTo>
                <a:lnTo>
                  <a:pt x="1928812" y="0"/>
                </a:lnTo>
                <a:lnTo>
                  <a:pt x="1964531" y="8929"/>
                </a:lnTo>
                <a:lnTo>
                  <a:pt x="1991320" y="17859"/>
                </a:lnTo>
                <a:lnTo>
                  <a:pt x="2000250" y="35718"/>
                </a:lnTo>
                <a:lnTo>
                  <a:pt x="2000250" y="44648"/>
                </a:lnTo>
                <a:lnTo>
                  <a:pt x="1991320" y="53578"/>
                </a:lnTo>
                <a:lnTo>
                  <a:pt x="1991320" y="5357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3839766" y="5991820"/>
            <a:ext cx="4446984" cy="196454"/>
          </a:xfrm>
          <a:custGeom>
            <a:avLst/>
            <a:gdLst/>
            <a:ahLst/>
            <a:cxnLst/>
            <a:rect l="0" t="0" r="0" b="0"/>
            <a:pathLst>
              <a:path w="4446984" h="196454">
                <a:moveTo>
                  <a:pt x="8929" y="89296"/>
                </a:moveTo>
                <a:lnTo>
                  <a:pt x="0" y="89296"/>
                </a:lnTo>
                <a:lnTo>
                  <a:pt x="0" y="89296"/>
                </a:lnTo>
                <a:lnTo>
                  <a:pt x="0" y="89296"/>
                </a:lnTo>
                <a:lnTo>
                  <a:pt x="8929" y="98226"/>
                </a:lnTo>
                <a:lnTo>
                  <a:pt x="8929" y="98226"/>
                </a:lnTo>
                <a:lnTo>
                  <a:pt x="17859" y="98226"/>
                </a:lnTo>
                <a:lnTo>
                  <a:pt x="35718" y="107156"/>
                </a:lnTo>
                <a:lnTo>
                  <a:pt x="44648" y="98226"/>
                </a:lnTo>
                <a:lnTo>
                  <a:pt x="71437" y="98226"/>
                </a:lnTo>
                <a:lnTo>
                  <a:pt x="89297" y="98226"/>
                </a:lnTo>
                <a:lnTo>
                  <a:pt x="116086" y="98226"/>
                </a:lnTo>
                <a:lnTo>
                  <a:pt x="151804" y="107156"/>
                </a:lnTo>
                <a:lnTo>
                  <a:pt x="178593" y="107156"/>
                </a:lnTo>
                <a:lnTo>
                  <a:pt x="214312" y="116085"/>
                </a:lnTo>
                <a:lnTo>
                  <a:pt x="258961" y="116085"/>
                </a:lnTo>
                <a:lnTo>
                  <a:pt x="294679" y="116085"/>
                </a:lnTo>
                <a:lnTo>
                  <a:pt x="339328" y="107156"/>
                </a:lnTo>
                <a:lnTo>
                  <a:pt x="383976" y="107156"/>
                </a:lnTo>
                <a:lnTo>
                  <a:pt x="428625" y="98226"/>
                </a:lnTo>
                <a:lnTo>
                  <a:pt x="473273" y="89296"/>
                </a:lnTo>
                <a:lnTo>
                  <a:pt x="526851" y="71437"/>
                </a:lnTo>
                <a:lnTo>
                  <a:pt x="580429" y="62507"/>
                </a:lnTo>
                <a:lnTo>
                  <a:pt x="634007" y="53578"/>
                </a:lnTo>
                <a:lnTo>
                  <a:pt x="687586" y="44648"/>
                </a:lnTo>
                <a:lnTo>
                  <a:pt x="741164" y="44648"/>
                </a:lnTo>
                <a:lnTo>
                  <a:pt x="803672" y="44648"/>
                </a:lnTo>
                <a:lnTo>
                  <a:pt x="866179" y="44648"/>
                </a:lnTo>
                <a:lnTo>
                  <a:pt x="928687" y="53578"/>
                </a:lnTo>
                <a:lnTo>
                  <a:pt x="991195" y="62507"/>
                </a:lnTo>
                <a:lnTo>
                  <a:pt x="1053703" y="71437"/>
                </a:lnTo>
                <a:lnTo>
                  <a:pt x="1116211" y="80367"/>
                </a:lnTo>
                <a:lnTo>
                  <a:pt x="1178718" y="80367"/>
                </a:lnTo>
                <a:lnTo>
                  <a:pt x="1241226" y="80367"/>
                </a:lnTo>
                <a:lnTo>
                  <a:pt x="1303734" y="89296"/>
                </a:lnTo>
                <a:lnTo>
                  <a:pt x="1375172" y="89296"/>
                </a:lnTo>
                <a:lnTo>
                  <a:pt x="1437679" y="89296"/>
                </a:lnTo>
                <a:lnTo>
                  <a:pt x="1509117" y="98226"/>
                </a:lnTo>
                <a:lnTo>
                  <a:pt x="1571625" y="107156"/>
                </a:lnTo>
                <a:lnTo>
                  <a:pt x="1643062" y="116085"/>
                </a:lnTo>
                <a:lnTo>
                  <a:pt x="1705570" y="133945"/>
                </a:lnTo>
                <a:lnTo>
                  <a:pt x="1768078" y="151804"/>
                </a:lnTo>
                <a:lnTo>
                  <a:pt x="1839515" y="169664"/>
                </a:lnTo>
                <a:lnTo>
                  <a:pt x="1919882" y="187523"/>
                </a:lnTo>
                <a:lnTo>
                  <a:pt x="1991320" y="196453"/>
                </a:lnTo>
                <a:lnTo>
                  <a:pt x="2071687" y="196453"/>
                </a:lnTo>
                <a:lnTo>
                  <a:pt x="2143125" y="196453"/>
                </a:lnTo>
                <a:lnTo>
                  <a:pt x="2223492" y="187523"/>
                </a:lnTo>
                <a:lnTo>
                  <a:pt x="2294929" y="178593"/>
                </a:lnTo>
                <a:lnTo>
                  <a:pt x="2366367" y="169664"/>
                </a:lnTo>
                <a:lnTo>
                  <a:pt x="2437804" y="151804"/>
                </a:lnTo>
                <a:lnTo>
                  <a:pt x="2500312" y="142875"/>
                </a:lnTo>
                <a:lnTo>
                  <a:pt x="2562820" y="133945"/>
                </a:lnTo>
                <a:lnTo>
                  <a:pt x="2616398" y="133945"/>
                </a:lnTo>
                <a:lnTo>
                  <a:pt x="2678906" y="133945"/>
                </a:lnTo>
                <a:lnTo>
                  <a:pt x="2741414" y="133945"/>
                </a:lnTo>
                <a:lnTo>
                  <a:pt x="2803922" y="142875"/>
                </a:lnTo>
                <a:lnTo>
                  <a:pt x="2875359" y="133945"/>
                </a:lnTo>
                <a:lnTo>
                  <a:pt x="2937867" y="125015"/>
                </a:lnTo>
                <a:lnTo>
                  <a:pt x="3009304" y="107156"/>
                </a:lnTo>
                <a:lnTo>
                  <a:pt x="3071812" y="89296"/>
                </a:lnTo>
                <a:lnTo>
                  <a:pt x="3134320" y="62507"/>
                </a:lnTo>
                <a:lnTo>
                  <a:pt x="3187898" y="35718"/>
                </a:lnTo>
                <a:lnTo>
                  <a:pt x="3241476" y="17859"/>
                </a:lnTo>
                <a:lnTo>
                  <a:pt x="3286125" y="0"/>
                </a:lnTo>
                <a:lnTo>
                  <a:pt x="3321843" y="0"/>
                </a:lnTo>
                <a:lnTo>
                  <a:pt x="3366492" y="8929"/>
                </a:lnTo>
                <a:lnTo>
                  <a:pt x="3402211" y="26789"/>
                </a:lnTo>
                <a:lnTo>
                  <a:pt x="3437929" y="53578"/>
                </a:lnTo>
                <a:lnTo>
                  <a:pt x="3473648" y="80367"/>
                </a:lnTo>
                <a:lnTo>
                  <a:pt x="3509367" y="107156"/>
                </a:lnTo>
                <a:lnTo>
                  <a:pt x="3554015" y="116085"/>
                </a:lnTo>
                <a:lnTo>
                  <a:pt x="3580804" y="125015"/>
                </a:lnTo>
                <a:lnTo>
                  <a:pt x="3616523" y="116085"/>
                </a:lnTo>
                <a:lnTo>
                  <a:pt x="3643312" y="107156"/>
                </a:lnTo>
                <a:lnTo>
                  <a:pt x="3661172" y="89296"/>
                </a:lnTo>
                <a:lnTo>
                  <a:pt x="3679031" y="71437"/>
                </a:lnTo>
                <a:lnTo>
                  <a:pt x="3705820" y="53578"/>
                </a:lnTo>
                <a:lnTo>
                  <a:pt x="3714750" y="35718"/>
                </a:lnTo>
                <a:lnTo>
                  <a:pt x="3732609" y="26789"/>
                </a:lnTo>
                <a:lnTo>
                  <a:pt x="3750468" y="26789"/>
                </a:lnTo>
                <a:lnTo>
                  <a:pt x="3768328" y="26789"/>
                </a:lnTo>
                <a:lnTo>
                  <a:pt x="3786187" y="44648"/>
                </a:lnTo>
                <a:lnTo>
                  <a:pt x="3804047" y="71437"/>
                </a:lnTo>
                <a:lnTo>
                  <a:pt x="3830836" y="89296"/>
                </a:lnTo>
                <a:lnTo>
                  <a:pt x="3857625" y="107156"/>
                </a:lnTo>
                <a:lnTo>
                  <a:pt x="3893343" y="116085"/>
                </a:lnTo>
                <a:lnTo>
                  <a:pt x="3929062" y="125015"/>
                </a:lnTo>
                <a:lnTo>
                  <a:pt x="3973711" y="116085"/>
                </a:lnTo>
                <a:lnTo>
                  <a:pt x="4018359" y="107156"/>
                </a:lnTo>
                <a:lnTo>
                  <a:pt x="4071937" y="89296"/>
                </a:lnTo>
                <a:lnTo>
                  <a:pt x="4134445" y="62507"/>
                </a:lnTo>
                <a:lnTo>
                  <a:pt x="4188023" y="44648"/>
                </a:lnTo>
                <a:lnTo>
                  <a:pt x="4241601" y="17859"/>
                </a:lnTo>
                <a:lnTo>
                  <a:pt x="4295179" y="8929"/>
                </a:lnTo>
                <a:lnTo>
                  <a:pt x="4330898" y="0"/>
                </a:lnTo>
                <a:lnTo>
                  <a:pt x="4366616" y="0"/>
                </a:lnTo>
                <a:lnTo>
                  <a:pt x="4393405" y="8929"/>
                </a:lnTo>
                <a:lnTo>
                  <a:pt x="4411264" y="26789"/>
                </a:lnTo>
                <a:lnTo>
                  <a:pt x="4429124" y="44648"/>
                </a:lnTo>
                <a:lnTo>
                  <a:pt x="4438054" y="62507"/>
                </a:lnTo>
                <a:lnTo>
                  <a:pt x="4446983" y="62507"/>
                </a:lnTo>
                <a:lnTo>
                  <a:pt x="4446983" y="62507"/>
                </a:lnTo>
                <a:lnTo>
                  <a:pt x="4438054" y="35718"/>
                </a:lnTo>
                <a:lnTo>
                  <a:pt x="4438054" y="3571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4616648" y="6732984"/>
            <a:ext cx="17861" cy="26790"/>
          </a:xfrm>
          <a:custGeom>
            <a:avLst/>
            <a:gdLst/>
            <a:ahLst/>
            <a:cxnLst/>
            <a:rect l="0" t="0" r="0" b="0"/>
            <a:pathLst>
              <a:path w="17861" h="26790">
                <a:moveTo>
                  <a:pt x="17860" y="0"/>
                </a:moveTo>
                <a:lnTo>
                  <a:pt x="17860" y="0"/>
                </a:lnTo>
                <a:lnTo>
                  <a:pt x="17860" y="0"/>
                </a:lnTo>
                <a:lnTo>
                  <a:pt x="8930" y="0"/>
                </a:lnTo>
                <a:lnTo>
                  <a:pt x="8930" y="8929"/>
                </a:lnTo>
                <a:lnTo>
                  <a:pt x="0" y="8929"/>
                </a:lnTo>
                <a:lnTo>
                  <a:pt x="0" y="8929"/>
                </a:lnTo>
                <a:lnTo>
                  <a:pt x="0" y="8929"/>
                </a:lnTo>
                <a:lnTo>
                  <a:pt x="0" y="17859"/>
                </a:lnTo>
                <a:lnTo>
                  <a:pt x="0" y="17859"/>
                </a:lnTo>
                <a:lnTo>
                  <a:pt x="0" y="17859"/>
                </a:lnTo>
                <a:lnTo>
                  <a:pt x="0" y="26789"/>
                </a:lnTo>
                <a:lnTo>
                  <a:pt x="0" y="2678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4902398" y="6759773"/>
            <a:ext cx="8931" cy="8930"/>
          </a:xfrm>
          <a:custGeom>
            <a:avLst/>
            <a:gdLst/>
            <a:ahLst/>
            <a:cxnLst/>
            <a:rect l="0" t="0" r="0" b="0"/>
            <a:pathLst>
              <a:path w="8931" h="8930">
                <a:moveTo>
                  <a:pt x="0" y="0"/>
                </a:moveTo>
                <a:lnTo>
                  <a:pt x="0" y="0"/>
                </a:lnTo>
                <a:lnTo>
                  <a:pt x="8930" y="8929"/>
                </a:lnTo>
                <a:lnTo>
                  <a:pt x="8930" y="8929"/>
                </a:lnTo>
                <a:lnTo>
                  <a:pt x="8930" y="8929"/>
                </a:lnTo>
                <a:lnTo>
                  <a:pt x="8930" y="8929"/>
                </a:lnTo>
                <a:lnTo>
                  <a:pt x="8930" y="8929"/>
                </a:lnTo>
                <a:lnTo>
                  <a:pt x="8930" y="8929"/>
                </a:lnTo>
                <a:lnTo>
                  <a:pt x="8930" y="8929"/>
                </a:lnTo>
                <a:lnTo>
                  <a:pt x="8930" y="8929"/>
                </a:lnTo>
                <a:lnTo>
                  <a:pt x="8930" y="892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5518547" y="6357937"/>
            <a:ext cx="339329" cy="196454"/>
          </a:xfrm>
          <a:custGeom>
            <a:avLst/>
            <a:gdLst/>
            <a:ahLst/>
            <a:cxnLst/>
            <a:rect l="0" t="0" r="0" b="0"/>
            <a:pathLst>
              <a:path w="339329" h="196454">
                <a:moveTo>
                  <a:pt x="125016" y="0"/>
                </a:moveTo>
                <a:lnTo>
                  <a:pt x="125016" y="0"/>
                </a:lnTo>
                <a:lnTo>
                  <a:pt x="125016" y="0"/>
                </a:lnTo>
                <a:lnTo>
                  <a:pt x="133945" y="0"/>
                </a:lnTo>
                <a:lnTo>
                  <a:pt x="133945" y="0"/>
                </a:lnTo>
                <a:lnTo>
                  <a:pt x="125016" y="0"/>
                </a:lnTo>
                <a:lnTo>
                  <a:pt x="125016" y="0"/>
                </a:lnTo>
                <a:lnTo>
                  <a:pt x="125016" y="0"/>
                </a:lnTo>
                <a:lnTo>
                  <a:pt x="125016" y="0"/>
                </a:lnTo>
                <a:lnTo>
                  <a:pt x="125016" y="0"/>
                </a:lnTo>
                <a:lnTo>
                  <a:pt x="125016" y="8929"/>
                </a:lnTo>
                <a:lnTo>
                  <a:pt x="116086" y="17859"/>
                </a:lnTo>
                <a:lnTo>
                  <a:pt x="107156" y="35718"/>
                </a:lnTo>
                <a:lnTo>
                  <a:pt x="107156" y="44648"/>
                </a:lnTo>
                <a:lnTo>
                  <a:pt x="98226" y="62508"/>
                </a:lnTo>
                <a:lnTo>
                  <a:pt x="80367" y="80367"/>
                </a:lnTo>
                <a:lnTo>
                  <a:pt x="71437" y="98226"/>
                </a:lnTo>
                <a:lnTo>
                  <a:pt x="62508" y="107156"/>
                </a:lnTo>
                <a:lnTo>
                  <a:pt x="44648" y="125015"/>
                </a:lnTo>
                <a:lnTo>
                  <a:pt x="35719" y="133945"/>
                </a:lnTo>
                <a:lnTo>
                  <a:pt x="26789" y="151804"/>
                </a:lnTo>
                <a:lnTo>
                  <a:pt x="17859" y="160734"/>
                </a:lnTo>
                <a:lnTo>
                  <a:pt x="17859" y="169664"/>
                </a:lnTo>
                <a:lnTo>
                  <a:pt x="8930" y="178593"/>
                </a:lnTo>
                <a:lnTo>
                  <a:pt x="0" y="187523"/>
                </a:lnTo>
                <a:lnTo>
                  <a:pt x="8930" y="196453"/>
                </a:lnTo>
                <a:lnTo>
                  <a:pt x="8930" y="196453"/>
                </a:lnTo>
                <a:lnTo>
                  <a:pt x="8930" y="196453"/>
                </a:lnTo>
                <a:lnTo>
                  <a:pt x="8930" y="196453"/>
                </a:lnTo>
                <a:lnTo>
                  <a:pt x="8930" y="196453"/>
                </a:lnTo>
                <a:lnTo>
                  <a:pt x="8930" y="187523"/>
                </a:lnTo>
                <a:lnTo>
                  <a:pt x="8930" y="187523"/>
                </a:lnTo>
                <a:lnTo>
                  <a:pt x="8930" y="187523"/>
                </a:lnTo>
                <a:lnTo>
                  <a:pt x="17859" y="187523"/>
                </a:lnTo>
                <a:lnTo>
                  <a:pt x="26789" y="187523"/>
                </a:lnTo>
                <a:lnTo>
                  <a:pt x="44648" y="178593"/>
                </a:lnTo>
                <a:lnTo>
                  <a:pt x="71437" y="169664"/>
                </a:lnTo>
                <a:lnTo>
                  <a:pt x="98226" y="160734"/>
                </a:lnTo>
                <a:lnTo>
                  <a:pt x="133945" y="151804"/>
                </a:lnTo>
                <a:lnTo>
                  <a:pt x="160734" y="142875"/>
                </a:lnTo>
                <a:lnTo>
                  <a:pt x="196453" y="133945"/>
                </a:lnTo>
                <a:lnTo>
                  <a:pt x="223242" y="125015"/>
                </a:lnTo>
                <a:lnTo>
                  <a:pt x="250031" y="125015"/>
                </a:lnTo>
                <a:lnTo>
                  <a:pt x="267891" y="125015"/>
                </a:lnTo>
                <a:lnTo>
                  <a:pt x="285750" y="125015"/>
                </a:lnTo>
                <a:lnTo>
                  <a:pt x="303609" y="125015"/>
                </a:lnTo>
                <a:lnTo>
                  <a:pt x="321469" y="125015"/>
                </a:lnTo>
                <a:lnTo>
                  <a:pt x="330398" y="116086"/>
                </a:lnTo>
                <a:lnTo>
                  <a:pt x="339328" y="116086"/>
                </a:lnTo>
                <a:lnTo>
                  <a:pt x="339328" y="116086"/>
                </a:lnTo>
                <a:lnTo>
                  <a:pt x="339328" y="125015"/>
                </a:lnTo>
                <a:lnTo>
                  <a:pt x="339328" y="125015"/>
                </a:lnTo>
                <a:lnTo>
                  <a:pt x="330398" y="125015"/>
                </a:lnTo>
                <a:lnTo>
                  <a:pt x="330398" y="125015"/>
                </a:lnTo>
                <a:lnTo>
                  <a:pt x="321469" y="125015"/>
                </a:lnTo>
                <a:lnTo>
                  <a:pt x="312539" y="125015"/>
                </a:lnTo>
                <a:lnTo>
                  <a:pt x="312539" y="125015"/>
                </a:lnTo>
                <a:lnTo>
                  <a:pt x="303609" y="116086"/>
                </a:lnTo>
                <a:lnTo>
                  <a:pt x="303609" y="11608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5679281" y="6357937"/>
            <a:ext cx="8931" cy="410766"/>
          </a:xfrm>
          <a:custGeom>
            <a:avLst/>
            <a:gdLst/>
            <a:ahLst/>
            <a:cxnLst/>
            <a:rect l="0" t="0" r="0" b="0"/>
            <a:pathLst>
              <a:path w="8931" h="410766">
                <a:moveTo>
                  <a:pt x="0" y="17859"/>
                </a:moveTo>
                <a:lnTo>
                  <a:pt x="0" y="17859"/>
                </a:lnTo>
                <a:lnTo>
                  <a:pt x="0" y="17859"/>
                </a:lnTo>
                <a:lnTo>
                  <a:pt x="8930" y="17859"/>
                </a:lnTo>
                <a:lnTo>
                  <a:pt x="8930" y="8929"/>
                </a:lnTo>
                <a:lnTo>
                  <a:pt x="8930" y="8929"/>
                </a:lnTo>
                <a:lnTo>
                  <a:pt x="8930" y="8929"/>
                </a:lnTo>
                <a:lnTo>
                  <a:pt x="0" y="0"/>
                </a:lnTo>
                <a:lnTo>
                  <a:pt x="0" y="0"/>
                </a:lnTo>
                <a:lnTo>
                  <a:pt x="0" y="0"/>
                </a:lnTo>
                <a:lnTo>
                  <a:pt x="0" y="0"/>
                </a:lnTo>
                <a:lnTo>
                  <a:pt x="0" y="0"/>
                </a:lnTo>
                <a:lnTo>
                  <a:pt x="0" y="0"/>
                </a:lnTo>
                <a:lnTo>
                  <a:pt x="0" y="0"/>
                </a:lnTo>
                <a:lnTo>
                  <a:pt x="0" y="0"/>
                </a:lnTo>
                <a:lnTo>
                  <a:pt x="0" y="0"/>
                </a:lnTo>
                <a:lnTo>
                  <a:pt x="0" y="8929"/>
                </a:lnTo>
                <a:lnTo>
                  <a:pt x="0" y="17859"/>
                </a:lnTo>
                <a:lnTo>
                  <a:pt x="0" y="26789"/>
                </a:lnTo>
                <a:lnTo>
                  <a:pt x="0" y="44648"/>
                </a:lnTo>
                <a:lnTo>
                  <a:pt x="0" y="80367"/>
                </a:lnTo>
                <a:lnTo>
                  <a:pt x="0" y="116086"/>
                </a:lnTo>
                <a:lnTo>
                  <a:pt x="0" y="160734"/>
                </a:lnTo>
                <a:lnTo>
                  <a:pt x="0" y="187523"/>
                </a:lnTo>
                <a:lnTo>
                  <a:pt x="0" y="223242"/>
                </a:lnTo>
                <a:lnTo>
                  <a:pt x="8930" y="241101"/>
                </a:lnTo>
                <a:lnTo>
                  <a:pt x="8930" y="276820"/>
                </a:lnTo>
                <a:lnTo>
                  <a:pt x="8930" y="312539"/>
                </a:lnTo>
                <a:lnTo>
                  <a:pt x="8930" y="348258"/>
                </a:lnTo>
                <a:lnTo>
                  <a:pt x="8930" y="375047"/>
                </a:lnTo>
                <a:lnTo>
                  <a:pt x="8930" y="392906"/>
                </a:lnTo>
                <a:lnTo>
                  <a:pt x="8930" y="410765"/>
                </a:lnTo>
                <a:lnTo>
                  <a:pt x="8930" y="410765"/>
                </a:lnTo>
                <a:lnTo>
                  <a:pt x="8930" y="410765"/>
                </a:lnTo>
                <a:lnTo>
                  <a:pt x="8930" y="41076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5911453" y="6518671"/>
            <a:ext cx="1080493" cy="80368"/>
          </a:xfrm>
          <a:custGeom>
            <a:avLst/>
            <a:gdLst/>
            <a:ahLst/>
            <a:cxnLst/>
            <a:rect l="0" t="0" r="0" b="0"/>
            <a:pathLst>
              <a:path w="1080493" h="80368">
                <a:moveTo>
                  <a:pt x="0" y="80367"/>
                </a:moveTo>
                <a:lnTo>
                  <a:pt x="0" y="80367"/>
                </a:lnTo>
                <a:lnTo>
                  <a:pt x="0" y="80367"/>
                </a:lnTo>
                <a:lnTo>
                  <a:pt x="0" y="80367"/>
                </a:lnTo>
                <a:lnTo>
                  <a:pt x="0" y="80367"/>
                </a:lnTo>
                <a:lnTo>
                  <a:pt x="0" y="80367"/>
                </a:lnTo>
                <a:lnTo>
                  <a:pt x="0" y="71438"/>
                </a:lnTo>
                <a:lnTo>
                  <a:pt x="8930" y="71438"/>
                </a:lnTo>
                <a:lnTo>
                  <a:pt x="17860" y="62508"/>
                </a:lnTo>
                <a:lnTo>
                  <a:pt x="26789" y="53578"/>
                </a:lnTo>
                <a:lnTo>
                  <a:pt x="35719" y="44649"/>
                </a:lnTo>
                <a:lnTo>
                  <a:pt x="44649" y="35719"/>
                </a:lnTo>
                <a:lnTo>
                  <a:pt x="53578" y="35719"/>
                </a:lnTo>
                <a:lnTo>
                  <a:pt x="62508" y="35719"/>
                </a:lnTo>
                <a:lnTo>
                  <a:pt x="71438" y="35719"/>
                </a:lnTo>
                <a:lnTo>
                  <a:pt x="80367" y="35719"/>
                </a:lnTo>
                <a:lnTo>
                  <a:pt x="89297" y="44649"/>
                </a:lnTo>
                <a:lnTo>
                  <a:pt x="107156" y="44649"/>
                </a:lnTo>
                <a:lnTo>
                  <a:pt x="125016" y="44649"/>
                </a:lnTo>
                <a:lnTo>
                  <a:pt x="151805" y="44649"/>
                </a:lnTo>
                <a:lnTo>
                  <a:pt x="178594" y="44649"/>
                </a:lnTo>
                <a:lnTo>
                  <a:pt x="205383" y="35719"/>
                </a:lnTo>
                <a:lnTo>
                  <a:pt x="232172" y="35719"/>
                </a:lnTo>
                <a:lnTo>
                  <a:pt x="267891" y="26789"/>
                </a:lnTo>
                <a:lnTo>
                  <a:pt x="294680" y="17859"/>
                </a:lnTo>
                <a:lnTo>
                  <a:pt x="330399" y="8930"/>
                </a:lnTo>
                <a:lnTo>
                  <a:pt x="357188" y="8930"/>
                </a:lnTo>
                <a:lnTo>
                  <a:pt x="383977" y="8930"/>
                </a:lnTo>
                <a:lnTo>
                  <a:pt x="410766" y="8930"/>
                </a:lnTo>
                <a:lnTo>
                  <a:pt x="437555" y="8930"/>
                </a:lnTo>
                <a:lnTo>
                  <a:pt x="464344" y="8930"/>
                </a:lnTo>
                <a:lnTo>
                  <a:pt x="482203" y="8930"/>
                </a:lnTo>
                <a:lnTo>
                  <a:pt x="500063" y="8930"/>
                </a:lnTo>
                <a:lnTo>
                  <a:pt x="526852" y="8930"/>
                </a:lnTo>
                <a:lnTo>
                  <a:pt x="535781" y="0"/>
                </a:lnTo>
                <a:lnTo>
                  <a:pt x="553641" y="0"/>
                </a:lnTo>
                <a:lnTo>
                  <a:pt x="562570" y="0"/>
                </a:lnTo>
                <a:lnTo>
                  <a:pt x="571500" y="0"/>
                </a:lnTo>
                <a:lnTo>
                  <a:pt x="589360" y="8930"/>
                </a:lnTo>
                <a:lnTo>
                  <a:pt x="598289" y="8930"/>
                </a:lnTo>
                <a:lnTo>
                  <a:pt x="616149" y="17859"/>
                </a:lnTo>
                <a:lnTo>
                  <a:pt x="625078" y="17859"/>
                </a:lnTo>
                <a:lnTo>
                  <a:pt x="642938" y="26789"/>
                </a:lnTo>
                <a:lnTo>
                  <a:pt x="660797" y="26789"/>
                </a:lnTo>
                <a:lnTo>
                  <a:pt x="678656" y="26789"/>
                </a:lnTo>
                <a:lnTo>
                  <a:pt x="696516" y="17859"/>
                </a:lnTo>
                <a:lnTo>
                  <a:pt x="714375" y="17859"/>
                </a:lnTo>
                <a:lnTo>
                  <a:pt x="741164" y="17859"/>
                </a:lnTo>
                <a:lnTo>
                  <a:pt x="759024" y="8930"/>
                </a:lnTo>
                <a:lnTo>
                  <a:pt x="776883" y="8930"/>
                </a:lnTo>
                <a:lnTo>
                  <a:pt x="794742" y="8930"/>
                </a:lnTo>
                <a:lnTo>
                  <a:pt x="821531" y="8930"/>
                </a:lnTo>
                <a:lnTo>
                  <a:pt x="839391" y="17859"/>
                </a:lnTo>
                <a:lnTo>
                  <a:pt x="866180" y="17859"/>
                </a:lnTo>
                <a:lnTo>
                  <a:pt x="892969" y="17859"/>
                </a:lnTo>
                <a:lnTo>
                  <a:pt x="919758" y="17859"/>
                </a:lnTo>
                <a:lnTo>
                  <a:pt x="946547" y="17859"/>
                </a:lnTo>
                <a:lnTo>
                  <a:pt x="973336" y="17859"/>
                </a:lnTo>
                <a:lnTo>
                  <a:pt x="991195" y="17859"/>
                </a:lnTo>
                <a:lnTo>
                  <a:pt x="1009055" y="8930"/>
                </a:lnTo>
                <a:lnTo>
                  <a:pt x="1026914" y="0"/>
                </a:lnTo>
                <a:lnTo>
                  <a:pt x="1044774" y="0"/>
                </a:lnTo>
                <a:lnTo>
                  <a:pt x="1062633" y="0"/>
                </a:lnTo>
                <a:lnTo>
                  <a:pt x="1071563" y="0"/>
                </a:lnTo>
                <a:lnTo>
                  <a:pt x="1071563" y="0"/>
                </a:lnTo>
                <a:lnTo>
                  <a:pt x="1080492" y="0"/>
                </a:lnTo>
                <a:lnTo>
                  <a:pt x="1080492" y="0"/>
                </a:lnTo>
                <a:lnTo>
                  <a:pt x="1080492" y="0"/>
                </a:lnTo>
                <a:lnTo>
                  <a:pt x="1071563" y="8930"/>
                </a:lnTo>
                <a:lnTo>
                  <a:pt x="1071563" y="8930"/>
                </a:lnTo>
                <a:lnTo>
                  <a:pt x="1062633" y="8930"/>
                </a:lnTo>
                <a:lnTo>
                  <a:pt x="1053703" y="8930"/>
                </a:lnTo>
                <a:lnTo>
                  <a:pt x="1053703"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7081242" y="6331148"/>
            <a:ext cx="258962" cy="303610"/>
          </a:xfrm>
          <a:custGeom>
            <a:avLst/>
            <a:gdLst/>
            <a:ahLst/>
            <a:cxnLst/>
            <a:rect l="0" t="0" r="0" b="0"/>
            <a:pathLst>
              <a:path w="258962" h="303610">
                <a:moveTo>
                  <a:pt x="258961" y="133945"/>
                </a:moveTo>
                <a:lnTo>
                  <a:pt x="258961" y="133945"/>
                </a:lnTo>
                <a:lnTo>
                  <a:pt x="258961" y="125015"/>
                </a:lnTo>
                <a:lnTo>
                  <a:pt x="258961" y="116086"/>
                </a:lnTo>
                <a:lnTo>
                  <a:pt x="258961" y="107156"/>
                </a:lnTo>
                <a:lnTo>
                  <a:pt x="250031" y="89297"/>
                </a:lnTo>
                <a:lnTo>
                  <a:pt x="241102" y="80367"/>
                </a:lnTo>
                <a:lnTo>
                  <a:pt x="232172" y="62507"/>
                </a:lnTo>
                <a:lnTo>
                  <a:pt x="223242" y="44648"/>
                </a:lnTo>
                <a:lnTo>
                  <a:pt x="205383" y="26789"/>
                </a:lnTo>
                <a:lnTo>
                  <a:pt x="169664" y="17859"/>
                </a:lnTo>
                <a:lnTo>
                  <a:pt x="142875" y="0"/>
                </a:lnTo>
                <a:lnTo>
                  <a:pt x="116086" y="0"/>
                </a:lnTo>
                <a:lnTo>
                  <a:pt x="80367" y="0"/>
                </a:lnTo>
                <a:lnTo>
                  <a:pt x="53578" y="17859"/>
                </a:lnTo>
                <a:lnTo>
                  <a:pt x="17860" y="35718"/>
                </a:lnTo>
                <a:lnTo>
                  <a:pt x="8930" y="53578"/>
                </a:lnTo>
                <a:lnTo>
                  <a:pt x="0" y="71437"/>
                </a:lnTo>
                <a:lnTo>
                  <a:pt x="8930" y="98226"/>
                </a:lnTo>
                <a:lnTo>
                  <a:pt x="17860" y="107156"/>
                </a:lnTo>
                <a:lnTo>
                  <a:pt x="44649" y="125015"/>
                </a:lnTo>
                <a:lnTo>
                  <a:pt x="80367" y="133945"/>
                </a:lnTo>
                <a:lnTo>
                  <a:pt x="116086" y="142875"/>
                </a:lnTo>
                <a:lnTo>
                  <a:pt x="142875" y="160734"/>
                </a:lnTo>
                <a:lnTo>
                  <a:pt x="178594" y="178593"/>
                </a:lnTo>
                <a:lnTo>
                  <a:pt x="205383" y="196453"/>
                </a:lnTo>
                <a:lnTo>
                  <a:pt x="232172" y="214312"/>
                </a:lnTo>
                <a:lnTo>
                  <a:pt x="241102" y="232172"/>
                </a:lnTo>
                <a:lnTo>
                  <a:pt x="250031" y="250031"/>
                </a:lnTo>
                <a:lnTo>
                  <a:pt x="250031" y="267890"/>
                </a:lnTo>
                <a:lnTo>
                  <a:pt x="241102" y="285750"/>
                </a:lnTo>
                <a:lnTo>
                  <a:pt x="214313" y="294679"/>
                </a:lnTo>
                <a:lnTo>
                  <a:pt x="178594" y="303609"/>
                </a:lnTo>
                <a:lnTo>
                  <a:pt x="142875" y="303609"/>
                </a:lnTo>
                <a:lnTo>
                  <a:pt x="107156" y="303609"/>
                </a:lnTo>
                <a:lnTo>
                  <a:pt x="71438" y="294679"/>
                </a:lnTo>
                <a:lnTo>
                  <a:pt x="44649" y="285750"/>
                </a:lnTo>
                <a:lnTo>
                  <a:pt x="26789" y="267890"/>
                </a:lnTo>
                <a:lnTo>
                  <a:pt x="8930" y="258961"/>
                </a:lnTo>
                <a:lnTo>
                  <a:pt x="8930" y="241101"/>
                </a:lnTo>
                <a:lnTo>
                  <a:pt x="17860" y="232172"/>
                </a:lnTo>
                <a:lnTo>
                  <a:pt x="26789" y="223242"/>
                </a:lnTo>
                <a:lnTo>
                  <a:pt x="26789" y="22324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7340203" y="6491882"/>
            <a:ext cx="116087" cy="312540"/>
          </a:xfrm>
          <a:custGeom>
            <a:avLst/>
            <a:gdLst/>
            <a:ahLst/>
            <a:cxnLst/>
            <a:rect l="0" t="0" r="0" b="0"/>
            <a:pathLst>
              <a:path w="116087" h="312540">
                <a:moveTo>
                  <a:pt x="35719" y="169664"/>
                </a:moveTo>
                <a:lnTo>
                  <a:pt x="35719" y="178594"/>
                </a:lnTo>
                <a:lnTo>
                  <a:pt x="44649" y="187523"/>
                </a:lnTo>
                <a:lnTo>
                  <a:pt x="44649" y="205383"/>
                </a:lnTo>
                <a:lnTo>
                  <a:pt x="44649" y="232172"/>
                </a:lnTo>
                <a:lnTo>
                  <a:pt x="44649" y="250031"/>
                </a:lnTo>
                <a:lnTo>
                  <a:pt x="44649" y="267891"/>
                </a:lnTo>
                <a:lnTo>
                  <a:pt x="44649" y="285750"/>
                </a:lnTo>
                <a:lnTo>
                  <a:pt x="44649" y="303609"/>
                </a:lnTo>
                <a:lnTo>
                  <a:pt x="44649" y="312539"/>
                </a:lnTo>
                <a:lnTo>
                  <a:pt x="35719" y="312539"/>
                </a:lnTo>
                <a:lnTo>
                  <a:pt x="35719" y="303609"/>
                </a:lnTo>
                <a:lnTo>
                  <a:pt x="26789" y="276820"/>
                </a:lnTo>
                <a:lnTo>
                  <a:pt x="17860" y="232172"/>
                </a:lnTo>
                <a:lnTo>
                  <a:pt x="0" y="169664"/>
                </a:lnTo>
                <a:lnTo>
                  <a:pt x="0" y="107156"/>
                </a:lnTo>
                <a:lnTo>
                  <a:pt x="0" y="62508"/>
                </a:lnTo>
                <a:lnTo>
                  <a:pt x="8930" y="26789"/>
                </a:lnTo>
                <a:lnTo>
                  <a:pt x="26789" y="8930"/>
                </a:lnTo>
                <a:lnTo>
                  <a:pt x="44649" y="0"/>
                </a:lnTo>
                <a:lnTo>
                  <a:pt x="62508" y="0"/>
                </a:lnTo>
                <a:lnTo>
                  <a:pt x="80367" y="8930"/>
                </a:lnTo>
                <a:lnTo>
                  <a:pt x="98227" y="26789"/>
                </a:lnTo>
                <a:lnTo>
                  <a:pt x="107156" y="44648"/>
                </a:lnTo>
                <a:lnTo>
                  <a:pt x="116086" y="71438"/>
                </a:lnTo>
                <a:lnTo>
                  <a:pt x="116086" y="98227"/>
                </a:lnTo>
                <a:lnTo>
                  <a:pt x="107156" y="116086"/>
                </a:lnTo>
                <a:lnTo>
                  <a:pt x="98227" y="133945"/>
                </a:lnTo>
                <a:lnTo>
                  <a:pt x="71438" y="142875"/>
                </a:lnTo>
                <a:lnTo>
                  <a:pt x="53578" y="133945"/>
                </a:lnTo>
                <a:lnTo>
                  <a:pt x="35719" y="125016"/>
                </a:lnTo>
                <a:lnTo>
                  <a:pt x="17860" y="107156"/>
                </a:lnTo>
                <a:lnTo>
                  <a:pt x="17860" y="89297"/>
                </a:lnTo>
                <a:lnTo>
                  <a:pt x="17860" y="62508"/>
                </a:lnTo>
                <a:lnTo>
                  <a:pt x="17860" y="6250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7518797" y="6500812"/>
            <a:ext cx="107157" cy="151805"/>
          </a:xfrm>
          <a:custGeom>
            <a:avLst/>
            <a:gdLst/>
            <a:ahLst/>
            <a:cxnLst/>
            <a:rect l="0" t="0" r="0" b="0"/>
            <a:pathLst>
              <a:path w="107157" h="151805">
                <a:moveTo>
                  <a:pt x="0" y="35718"/>
                </a:moveTo>
                <a:lnTo>
                  <a:pt x="8930" y="35718"/>
                </a:lnTo>
                <a:lnTo>
                  <a:pt x="8930" y="44648"/>
                </a:lnTo>
                <a:lnTo>
                  <a:pt x="0" y="62508"/>
                </a:lnTo>
                <a:lnTo>
                  <a:pt x="0" y="89297"/>
                </a:lnTo>
                <a:lnTo>
                  <a:pt x="0" y="107156"/>
                </a:lnTo>
                <a:lnTo>
                  <a:pt x="0" y="116086"/>
                </a:lnTo>
                <a:lnTo>
                  <a:pt x="0" y="125015"/>
                </a:lnTo>
                <a:lnTo>
                  <a:pt x="0" y="133945"/>
                </a:lnTo>
                <a:lnTo>
                  <a:pt x="0" y="142875"/>
                </a:lnTo>
                <a:lnTo>
                  <a:pt x="0" y="151804"/>
                </a:lnTo>
                <a:lnTo>
                  <a:pt x="0" y="142875"/>
                </a:lnTo>
                <a:lnTo>
                  <a:pt x="0" y="125015"/>
                </a:lnTo>
                <a:lnTo>
                  <a:pt x="17859" y="89297"/>
                </a:lnTo>
                <a:lnTo>
                  <a:pt x="26789" y="53578"/>
                </a:lnTo>
                <a:lnTo>
                  <a:pt x="44648" y="26789"/>
                </a:lnTo>
                <a:lnTo>
                  <a:pt x="53578" y="8929"/>
                </a:lnTo>
                <a:lnTo>
                  <a:pt x="62508" y="0"/>
                </a:lnTo>
                <a:lnTo>
                  <a:pt x="80367" y="0"/>
                </a:lnTo>
                <a:lnTo>
                  <a:pt x="89297" y="8929"/>
                </a:lnTo>
                <a:lnTo>
                  <a:pt x="98226" y="17859"/>
                </a:lnTo>
                <a:lnTo>
                  <a:pt x="107156" y="17859"/>
                </a:lnTo>
                <a:lnTo>
                  <a:pt x="107156" y="1785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7670602" y="6616898"/>
            <a:ext cx="26790" cy="26790"/>
          </a:xfrm>
          <a:custGeom>
            <a:avLst/>
            <a:gdLst/>
            <a:ahLst/>
            <a:cxnLst/>
            <a:rect l="0" t="0" r="0" b="0"/>
            <a:pathLst>
              <a:path w="26790" h="26790">
                <a:moveTo>
                  <a:pt x="0" y="26789"/>
                </a:moveTo>
                <a:lnTo>
                  <a:pt x="0" y="26789"/>
                </a:lnTo>
                <a:lnTo>
                  <a:pt x="0" y="26789"/>
                </a:lnTo>
                <a:lnTo>
                  <a:pt x="0" y="26789"/>
                </a:lnTo>
                <a:lnTo>
                  <a:pt x="0" y="26789"/>
                </a:lnTo>
                <a:lnTo>
                  <a:pt x="8929" y="26789"/>
                </a:lnTo>
                <a:lnTo>
                  <a:pt x="8929" y="26789"/>
                </a:lnTo>
                <a:lnTo>
                  <a:pt x="17859" y="26789"/>
                </a:lnTo>
                <a:lnTo>
                  <a:pt x="17859" y="8929"/>
                </a:lnTo>
                <a:lnTo>
                  <a:pt x="26789" y="0"/>
                </a:lnTo>
                <a:lnTo>
                  <a:pt x="26789"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7679531" y="6456163"/>
            <a:ext cx="1" cy="26790"/>
          </a:xfrm>
          <a:custGeom>
            <a:avLst/>
            <a:gdLst/>
            <a:ahLst/>
            <a:cxnLst/>
            <a:rect l="0" t="0" r="0" b="0"/>
            <a:pathLst>
              <a:path w="1" h="26790">
                <a:moveTo>
                  <a:pt x="0" y="26789"/>
                </a:moveTo>
                <a:lnTo>
                  <a:pt x="0" y="17860"/>
                </a:lnTo>
                <a:lnTo>
                  <a:pt x="0" y="17860"/>
                </a:lnTo>
                <a:lnTo>
                  <a:pt x="0" y="8930"/>
                </a:lnTo>
                <a:lnTo>
                  <a:pt x="0" y="0"/>
                </a:lnTo>
                <a:lnTo>
                  <a:pt x="0" y="0"/>
                </a:lnTo>
                <a:lnTo>
                  <a:pt x="0" y="0"/>
                </a:lnTo>
                <a:lnTo>
                  <a:pt x="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7697391" y="6429374"/>
            <a:ext cx="8930" cy="17861"/>
          </a:xfrm>
          <a:custGeom>
            <a:avLst/>
            <a:gdLst/>
            <a:ahLst/>
            <a:cxnLst/>
            <a:rect l="0" t="0" r="0" b="0"/>
            <a:pathLst>
              <a:path w="8930" h="17861">
                <a:moveTo>
                  <a:pt x="0" y="17860"/>
                </a:moveTo>
                <a:lnTo>
                  <a:pt x="8929" y="0"/>
                </a:lnTo>
                <a:lnTo>
                  <a:pt x="8929"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7750969" y="6286499"/>
            <a:ext cx="303610" cy="383978"/>
          </a:xfrm>
          <a:custGeom>
            <a:avLst/>
            <a:gdLst/>
            <a:ahLst/>
            <a:cxnLst/>
            <a:rect l="0" t="0" r="0" b="0"/>
            <a:pathLst>
              <a:path w="303610" h="383978">
                <a:moveTo>
                  <a:pt x="0" y="276821"/>
                </a:moveTo>
                <a:lnTo>
                  <a:pt x="0" y="276821"/>
                </a:lnTo>
                <a:lnTo>
                  <a:pt x="0" y="276821"/>
                </a:lnTo>
                <a:lnTo>
                  <a:pt x="0" y="276821"/>
                </a:lnTo>
                <a:lnTo>
                  <a:pt x="8929" y="285750"/>
                </a:lnTo>
                <a:lnTo>
                  <a:pt x="8929" y="303610"/>
                </a:lnTo>
                <a:lnTo>
                  <a:pt x="8929" y="321469"/>
                </a:lnTo>
                <a:lnTo>
                  <a:pt x="8929" y="330399"/>
                </a:lnTo>
                <a:lnTo>
                  <a:pt x="8929" y="348258"/>
                </a:lnTo>
                <a:lnTo>
                  <a:pt x="17859" y="348258"/>
                </a:lnTo>
                <a:lnTo>
                  <a:pt x="17859" y="357188"/>
                </a:lnTo>
                <a:lnTo>
                  <a:pt x="26789" y="366117"/>
                </a:lnTo>
                <a:lnTo>
                  <a:pt x="35719" y="375047"/>
                </a:lnTo>
                <a:lnTo>
                  <a:pt x="44648" y="375047"/>
                </a:lnTo>
                <a:lnTo>
                  <a:pt x="62508" y="357188"/>
                </a:lnTo>
                <a:lnTo>
                  <a:pt x="80367" y="339328"/>
                </a:lnTo>
                <a:lnTo>
                  <a:pt x="89297" y="321469"/>
                </a:lnTo>
                <a:lnTo>
                  <a:pt x="98226" y="312539"/>
                </a:lnTo>
                <a:lnTo>
                  <a:pt x="107156" y="312539"/>
                </a:lnTo>
                <a:lnTo>
                  <a:pt x="116086" y="330399"/>
                </a:lnTo>
                <a:lnTo>
                  <a:pt x="125015" y="339328"/>
                </a:lnTo>
                <a:lnTo>
                  <a:pt x="133945" y="357188"/>
                </a:lnTo>
                <a:lnTo>
                  <a:pt x="142875" y="357188"/>
                </a:lnTo>
                <a:lnTo>
                  <a:pt x="151804" y="375047"/>
                </a:lnTo>
                <a:lnTo>
                  <a:pt x="169664" y="383977"/>
                </a:lnTo>
                <a:lnTo>
                  <a:pt x="187523" y="375047"/>
                </a:lnTo>
                <a:lnTo>
                  <a:pt x="214312" y="357188"/>
                </a:lnTo>
                <a:lnTo>
                  <a:pt x="232172" y="312539"/>
                </a:lnTo>
                <a:lnTo>
                  <a:pt x="241101" y="267891"/>
                </a:lnTo>
                <a:lnTo>
                  <a:pt x="250031" y="214313"/>
                </a:lnTo>
                <a:lnTo>
                  <a:pt x="250031" y="169664"/>
                </a:lnTo>
                <a:lnTo>
                  <a:pt x="250031" y="116086"/>
                </a:lnTo>
                <a:lnTo>
                  <a:pt x="250031" y="71438"/>
                </a:lnTo>
                <a:lnTo>
                  <a:pt x="250031" y="35719"/>
                </a:lnTo>
                <a:lnTo>
                  <a:pt x="250031" y="8930"/>
                </a:lnTo>
                <a:lnTo>
                  <a:pt x="250031" y="0"/>
                </a:lnTo>
                <a:lnTo>
                  <a:pt x="250031" y="0"/>
                </a:lnTo>
                <a:lnTo>
                  <a:pt x="250031" y="17860"/>
                </a:lnTo>
                <a:lnTo>
                  <a:pt x="241101" y="62508"/>
                </a:lnTo>
                <a:lnTo>
                  <a:pt x="232172" y="107156"/>
                </a:lnTo>
                <a:lnTo>
                  <a:pt x="232172" y="160735"/>
                </a:lnTo>
                <a:lnTo>
                  <a:pt x="232172" y="214313"/>
                </a:lnTo>
                <a:lnTo>
                  <a:pt x="241101" y="258961"/>
                </a:lnTo>
                <a:lnTo>
                  <a:pt x="250031" y="294680"/>
                </a:lnTo>
                <a:lnTo>
                  <a:pt x="258961" y="321469"/>
                </a:lnTo>
                <a:lnTo>
                  <a:pt x="267890" y="339328"/>
                </a:lnTo>
                <a:lnTo>
                  <a:pt x="276820" y="348258"/>
                </a:lnTo>
                <a:lnTo>
                  <a:pt x="294679" y="366117"/>
                </a:lnTo>
                <a:lnTo>
                  <a:pt x="294679" y="375047"/>
                </a:lnTo>
                <a:lnTo>
                  <a:pt x="303609" y="366117"/>
                </a:lnTo>
                <a:lnTo>
                  <a:pt x="303609" y="36611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7724180" y="6438304"/>
            <a:ext cx="383977" cy="62509"/>
          </a:xfrm>
          <a:custGeom>
            <a:avLst/>
            <a:gdLst/>
            <a:ahLst/>
            <a:cxnLst/>
            <a:rect l="0" t="0" r="0" b="0"/>
            <a:pathLst>
              <a:path w="383977" h="62509">
                <a:moveTo>
                  <a:pt x="0" y="0"/>
                </a:moveTo>
                <a:lnTo>
                  <a:pt x="0" y="0"/>
                </a:lnTo>
                <a:lnTo>
                  <a:pt x="17859" y="8930"/>
                </a:lnTo>
                <a:lnTo>
                  <a:pt x="35718" y="17859"/>
                </a:lnTo>
                <a:lnTo>
                  <a:pt x="71437" y="35719"/>
                </a:lnTo>
                <a:lnTo>
                  <a:pt x="116086" y="44648"/>
                </a:lnTo>
                <a:lnTo>
                  <a:pt x="169664" y="62508"/>
                </a:lnTo>
                <a:lnTo>
                  <a:pt x="214312" y="62508"/>
                </a:lnTo>
                <a:lnTo>
                  <a:pt x="258961" y="62508"/>
                </a:lnTo>
                <a:lnTo>
                  <a:pt x="303609" y="44648"/>
                </a:lnTo>
                <a:lnTo>
                  <a:pt x="348258" y="35719"/>
                </a:lnTo>
                <a:lnTo>
                  <a:pt x="383976" y="26789"/>
                </a:lnTo>
                <a:lnTo>
                  <a:pt x="383976" y="2678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8134945" y="6536530"/>
            <a:ext cx="44650" cy="151806"/>
          </a:xfrm>
          <a:custGeom>
            <a:avLst/>
            <a:gdLst/>
            <a:ahLst/>
            <a:cxnLst/>
            <a:rect l="0" t="0" r="0" b="0"/>
            <a:pathLst>
              <a:path w="44650" h="151806">
                <a:moveTo>
                  <a:pt x="44649" y="0"/>
                </a:moveTo>
                <a:lnTo>
                  <a:pt x="44649" y="8930"/>
                </a:lnTo>
                <a:lnTo>
                  <a:pt x="35719" y="26790"/>
                </a:lnTo>
                <a:lnTo>
                  <a:pt x="35719" y="44649"/>
                </a:lnTo>
                <a:lnTo>
                  <a:pt x="26789" y="62508"/>
                </a:lnTo>
                <a:lnTo>
                  <a:pt x="17860" y="80368"/>
                </a:lnTo>
                <a:lnTo>
                  <a:pt x="17860" y="89297"/>
                </a:lnTo>
                <a:lnTo>
                  <a:pt x="17860" y="107157"/>
                </a:lnTo>
                <a:lnTo>
                  <a:pt x="8930" y="133946"/>
                </a:lnTo>
                <a:lnTo>
                  <a:pt x="8930" y="151805"/>
                </a:lnTo>
                <a:lnTo>
                  <a:pt x="8930" y="151805"/>
                </a:lnTo>
                <a:lnTo>
                  <a:pt x="0" y="133946"/>
                </a:lnTo>
                <a:lnTo>
                  <a:pt x="0" y="13394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8134945" y="6375796"/>
            <a:ext cx="62508" cy="17860"/>
          </a:xfrm>
          <a:custGeom>
            <a:avLst/>
            <a:gdLst/>
            <a:ahLst/>
            <a:cxnLst/>
            <a:rect l="0" t="0" r="0" b="0"/>
            <a:pathLst>
              <a:path w="62508" h="17860">
                <a:moveTo>
                  <a:pt x="0" y="0"/>
                </a:moveTo>
                <a:lnTo>
                  <a:pt x="0" y="0"/>
                </a:lnTo>
                <a:lnTo>
                  <a:pt x="0" y="0"/>
                </a:lnTo>
                <a:lnTo>
                  <a:pt x="8930" y="0"/>
                </a:lnTo>
                <a:lnTo>
                  <a:pt x="26789" y="8930"/>
                </a:lnTo>
                <a:lnTo>
                  <a:pt x="35719" y="8930"/>
                </a:lnTo>
                <a:lnTo>
                  <a:pt x="53578" y="17859"/>
                </a:lnTo>
                <a:lnTo>
                  <a:pt x="62507" y="8930"/>
                </a:lnTo>
                <a:lnTo>
                  <a:pt x="62507"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8224241" y="6509741"/>
            <a:ext cx="107158" cy="214314"/>
          </a:xfrm>
          <a:custGeom>
            <a:avLst/>
            <a:gdLst/>
            <a:ahLst/>
            <a:cxnLst/>
            <a:rect l="0" t="0" r="0" b="0"/>
            <a:pathLst>
              <a:path w="107158" h="214314">
                <a:moveTo>
                  <a:pt x="0" y="142875"/>
                </a:moveTo>
                <a:lnTo>
                  <a:pt x="0" y="151805"/>
                </a:lnTo>
                <a:lnTo>
                  <a:pt x="0" y="160735"/>
                </a:lnTo>
                <a:lnTo>
                  <a:pt x="0" y="169664"/>
                </a:lnTo>
                <a:lnTo>
                  <a:pt x="0" y="178594"/>
                </a:lnTo>
                <a:lnTo>
                  <a:pt x="8930" y="196454"/>
                </a:lnTo>
                <a:lnTo>
                  <a:pt x="17860" y="196454"/>
                </a:lnTo>
                <a:lnTo>
                  <a:pt x="26789" y="196454"/>
                </a:lnTo>
                <a:lnTo>
                  <a:pt x="35719" y="178594"/>
                </a:lnTo>
                <a:lnTo>
                  <a:pt x="44649" y="133946"/>
                </a:lnTo>
                <a:lnTo>
                  <a:pt x="53579" y="80368"/>
                </a:lnTo>
                <a:lnTo>
                  <a:pt x="62508" y="35719"/>
                </a:lnTo>
                <a:lnTo>
                  <a:pt x="62508" y="8930"/>
                </a:lnTo>
                <a:lnTo>
                  <a:pt x="71438" y="0"/>
                </a:lnTo>
                <a:lnTo>
                  <a:pt x="80368" y="17860"/>
                </a:lnTo>
                <a:lnTo>
                  <a:pt x="80368" y="53579"/>
                </a:lnTo>
                <a:lnTo>
                  <a:pt x="80368" y="89297"/>
                </a:lnTo>
                <a:lnTo>
                  <a:pt x="80368" y="116086"/>
                </a:lnTo>
                <a:lnTo>
                  <a:pt x="80368" y="133946"/>
                </a:lnTo>
                <a:lnTo>
                  <a:pt x="80368" y="169664"/>
                </a:lnTo>
                <a:lnTo>
                  <a:pt x="89297" y="196454"/>
                </a:lnTo>
                <a:lnTo>
                  <a:pt x="89297" y="214313"/>
                </a:lnTo>
                <a:lnTo>
                  <a:pt x="98227" y="214313"/>
                </a:lnTo>
                <a:lnTo>
                  <a:pt x="107157" y="169664"/>
                </a:lnTo>
                <a:lnTo>
                  <a:pt x="107157" y="16966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8349257" y="6474023"/>
            <a:ext cx="35720" cy="375048"/>
          </a:xfrm>
          <a:custGeom>
            <a:avLst/>
            <a:gdLst/>
            <a:ahLst/>
            <a:cxnLst/>
            <a:rect l="0" t="0" r="0" b="0"/>
            <a:pathLst>
              <a:path w="35720" h="375048">
                <a:moveTo>
                  <a:pt x="26789" y="17859"/>
                </a:moveTo>
                <a:lnTo>
                  <a:pt x="26789" y="8929"/>
                </a:lnTo>
                <a:lnTo>
                  <a:pt x="26789" y="0"/>
                </a:lnTo>
                <a:lnTo>
                  <a:pt x="26789" y="0"/>
                </a:lnTo>
                <a:lnTo>
                  <a:pt x="17859" y="8929"/>
                </a:lnTo>
                <a:lnTo>
                  <a:pt x="17859" y="35718"/>
                </a:lnTo>
                <a:lnTo>
                  <a:pt x="17859" y="62507"/>
                </a:lnTo>
                <a:lnTo>
                  <a:pt x="8930" y="89297"/>
                </a:lnTo>
                <a:lnTo>
                  <a:pt x="8930" y="107156"/>
                </a:lnTo>
                <a:lnTo>
                  <a:pt x="8930" y="142875"/>
                </a:lnTo>
                <a:lnTo>
                  <a:pt x="8930" y="169664"/>
                </a:lnTo>
                <a:lnTo>
                  <a:pt x="0" y="196453"/>
                </a:lnTo>
                <a:lnTo>
                  <a:pt x="8930" y="214312"/>
                </a:lnTo>
                <a:lnTo>
                  <a:pt x="8930" y="214312"/>
                </a:lnTo>
                <a:lnTo>
                  <a:pt x="17859" y="187523"/>
                </a:lnTo>
                <a:lnTo>
                  <a:pt x="17859" y="142875"/>
                </a:lnTo>
                <a:lnTo>
                  <a:pt x="17859" y="116086"/>
                </a:lnTo>
                <a:lnTo>
                  <a:pt x="17859" y="98226"/>
                </a:lnTo>
                <a:lnTo>
                  <a:pt x="26789" y="107156"/>
                </a:lnTo>
                <a:lnTo>
                  <a:pt x="26789" y="133945"/>
                </a:lnTo>
                <a:lnTo>
                  <a:pt x="26789" y="160734"/>
                </a:lnTo>
                <a:lnTo>
                  <a:pt x="26789" y="178593"/>
                </a:lnTo>
                <a:lnTo>
                  <a:pt x="26789" y="214312"/>
                </a:lnTo>
                <a:lnTo>
                  <a:pt x="26789" y="258961"/>
                </a:lnTo>
                <a:lnTo>
                  <a:pt x="35719" y="312539"/>
                </a:lnTo>
                <a:lnTo>
                  <a:pt x="35719" y="366117"/>
                </a:lnTo>
                <a:lnTo>
                  <a:pt x="35719" y="375047"/>
                </a:lnTo>
                <a:lnTo>
                  <a:pt x="26789" y="375047"/>
                </a:lnTo>
                <a:lnTo>
                  <a:pt x="26789" y="37504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Capacity in Points</a:t>
            </a:r>
            <a:endParaRPr lang="en-US" dirty="0"/>
          </a:p>
        </p:txBody>
      </p:sp>
      <p:sp>
        <p:nvSpPr>
          <p:cNvPr id="3" name="Content Placeholder 2"/>
          <p:cNvSpPr>
            <a:spLocks noGrp="1"/>
          </p:cNvSpPr>
          <p:nvPr>
            <p:ph idx="1"/>
          </p:nvPr>
        </p:nvSpPr>
        <p:spPr>
          <a:xfrm>
            <a:off x="290513" y="1220788"/>
            <a:ext cx="3214687" cy="5180012"/>
          </a:xfrm>
        </p:spPr>
        <p:txBody>
          <a:bodyPr/>
          <a:lstStyle/>
          <a:p>
            <a:r>
              <a:rPr lang="en-US" dirty="0" smtClean="0"/>
              <a:t>What is capacity?</a:t>
            </a:r>
          </a:p>
          <a:p>
            <a:r>
              <a:rPr lang="en-US" dirty="0" smtClean="0"/>
              <a:t>10% backlog grooming</a:t>
            </a:r>
          </a:p>
          <a:p>
            <a:r>
              <a:rPr lang="en-US" dirty="0" smtClean="0"/>
              <a:t>Time-off?</a:t>
            </a:r>
          </a:p>
          <a:p>
            <a:r>
              <a:rPr lang="en-US" dirty="0" smtClean="0"/>
              <a:t>Upfront planning</a:t>
            </a:r>
          </a:p>
          <a:p>
            <a:r>
              <a:rPr lang="en-US" dirty="0" smtClean="0"/>
              <a:t>Sprint review</a:t>
            </a:r>
          </a:p>
          <a:p>
            <a:r>
              <a:rPr lang="en-US" dirty="0" smtClean="0"/>
              <a:t>Sprint retrospective</a:t>
            </a:r>
          </a:p>
          <a:p>
            <a:endParaRPr lang="en-US" dirty="0"/>
          </a:p>
          <a:p>
            <a:r>
              <a:rPr lang="en-US" dirty="0" smtClean="0"/>
              <a:t>Unit of measure = points</a:t>
            </a:r>
            <a:endParaRPr lang="en-US" dirty="0"/>
          </a:p>
        </p:txBody>
      </p:sp>
      <p:sp>
        <p:nvSpPr>
          <p:cNvPr id="4" name="TextBox 3"/>
          <p:cNvSpPr txBox="1"/>
          <p:nvPr/>
        </p:nvSpPr>
        <p:spPr>
          <a:xfrm>
            <a:off x="1371600" y="6443538"/>
            <a:ext cx="5557932"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19 Sprint Planning</a:t>
            </a:r>
            <a:endParaRPr lang="en-US" dirty="0"/>
          </a:p>
        </p:txBody>
      </p:sp>
      <p:pic>
        <p:nvPicPr>
          <p:cNvPr id="5" name="Picture 4"/>
          <p:cNvPicPr>
            <a:picLocks noChangeAspect="1"/>
          </p:cNvPicPr>
          <p:nvPr/>
        </p:nvPicPr>
        <p:blipFill>
          <a:blip r:embed="rId2"/>
          <a:stretch>
            <a:fillRect/>
          </a:stretch>
        </p:blipFill>
        <p:spPr>
          <a:xfrm>
            <a:off x="3352800" y="957174"/>
            <a:ext cx="5791200" cy="5329325"/>
          </a:xfrm>
          <a:prstGeom prst="rect">
            <a:avLst/>
          </a:prstGeom>
        </p:spPr>
      </p:pic>
      <p:sp>
        <p:nvSpPr>
          <p:cNvPr id="6" name="Freeform 5"/>
          <p:cNvSpPr/>
          <p:nvPr/>
        </p:nvSpPr>
        <p:spPr bwMode="auto">
          <a:xfrm>
            <a:off x="7054453" y="5777507"/>
            <a:ext cx="1303735" cy="35720"/>
          </a:xfrm>
          <a:custGeom>
            <a:avLst/>
            <a:gdLst/>
            <a:ahLst/>
            <a:cxnLst/>
            <a:rect l="0" t="0" r="0" b="0"/>
            <a:pathLst>
              <a:path w="1303735" h="35720">
                <a:moveTo>
                  <a:pt x="0" y="26789"/>
                </a:moveTo>
                <a:lnTo>
                  <a:pt x="0" y="26789"/>
                </a:lnTo>
                <a:lnTo>
                  <a:pt x="0" y="26789"/>
                </a:lnTo>
                <a:lnTo>
                  <a:pt x="0" y="26789"/>
                </a:lnTo>
                <a:lnTo>
                  <a:pt x="0" y="26789"/>
                </a:lnTo>
                <a:lnTo>
                  <a:pt x="0" y="26789"/>
                </a:lnTo>
                <a:lnTo>
                  <a:pt x="0" y="26789"/>
                </a:lnTo>
                <a:lnTo>
                  <a:pt x="0" y="26789"/>
                </a:lnTo>
                <a:lnTo>
                  <a:pt x="0" y="26789"/>
                </a:lnTo>
                <a:lnTo>
                  <a:pt x="0" y="26789"/>
                </a:lnTo>
                <a:lnTo>
                  <a:pt x="0" y="26789"/>
                </a:lnTo>
                <a:lnTo>
                  <a:pt x="0" y="26789"/>
                </a:lnTo>
                <a:lnTo>
                  <a:pt x="0" y="26789"/>
                </a:lnTo>
                <a:lnTo>
                  <a:pt x="8930" y="26789"/>
                </a:lnTo>
                <a:lnTo>
                  <a:pt x="8930" y="26789"/>
                </a:lnTo>
                <a:lnTo>
                  <a:pt x="17860" y="26789"/>
                </a:lnTo>
                <a:lnTo>
                  <a:pt x="26789" y="35719"/>
                </a:lnTo>
                <a:lnTo>
                  <a:pt x="35719" y="35719"/>
                </a:lnTo>
                <a:lnTo>
                  <a:pt x="53578" y="35719"/>
                </a:lnTo>
                <a:lnTo>
                  <a:pt x="71438" y="35719"/>
                </a:lnTo>
                <a:lnTo>
                  <a:pt x="89297" y="35719"/>
                </a:lnTo>
                <a:lnTo>
                  <a:pt x="107156" y="35719"/>
                </a:lnTo>
                <a:lnTo>
                  <a:pt x="125016" y="35719"/>
                </a:lnTo>
                <a:lnTo>
                  <a:pt x="151805" y="35719"/>
                </a:lnTo>
                <a:lnTo>
                  <a:pt x="178594" y="35719"/>
                </a:lnTo>
                <a:lnTo>
                  <a:pt x="205383" y="35719"/>
                </a:lnTo>
                <a:lnTo>
                  <a:pt x="241102" y="35719"/>
                </a:lnTo>
                <a:lnTo>
                  <a:pt x="267891" y="26789"/>
                </a:lnTo>
                <a:lnTo>
                  <a:pt x="294680" y="26789"/>
                </a:lnTo>
                <a:lnTo>
                  <a:pt x="321469" y="26789"/>
                </a:lnTo>
                <a:lnTo>
                  <a:pt x="348258" y="26789"/>
                </a:lnTo>
                <a:lnTo>
                  <a:pt x="375047" y="26789"/>
                </a:lnTo>
                <a:lnTo>
                  <a:pt x="401836" y="26789"/>
                </a:lnTo>
                <a:lnTo>
                  <a:pt x="428625" y="26789"/>
                </a:lnTo>
                <a:lnTo>
                  <a:pt x="455414" y="17859"/>
                </a:lnTo>
                <a:lnTo>
                  <a:pt x="482203" y="17859"/>
                </a:lnTo>
                <a:lnTo>
                  <a:pt x="508992" y="17859"/>
                </a:lnTo>
                <a:lnTo>
                  <a:pt x="535781" y="8930"/>
                </a:lnTo>
                <a:lnTo>
                  <a:pt x="562570" y="8930"/>
                </a:lnTo>
                <a:lnTo>
                  <a:pt x="589360" y="8930"/>
                </a:lnTo>
                <a:lnTo>
                  <a:pt x="607219" y="8930"/>
                </a:lnTo>
                <a:lnTo>
                  <a:pt x="634008" y="0"/>
                </a:lnTo>
                <a:lnTo>
                  <a:pt x="660797" y="0"/>
                </a:lnTo>
                <a:lnTo>
                  <a:pt x="687586" y="0"/>
                </a:lnTo>
                <a:lnTo>
                  <a:pt x="714375" y="0"/>
                </a:lnTo>
                <a:lnTo>
                  <a:pt x="750094" y="8930"/>
                </a:lnTo>
                <a:lnTo>
                  <a:pt x="776883" y="8930"/>
                </a:lnTo>
                <a:lnTo>
                  <a:pt x="812602" y="8930"/>
                </a:lnTo>
                <a:lnTo>
                  <a:pt x="848320" y="8930"/>
                </a:lnTo>
                <a:lnTo>
                  <a:pt x="892969" y="8930"/>
                </a:lnTo>
                <a:lnTo>
                  <a:pt x="928688" y="8930"/>
                </a:lnTo>
                <a:lnTo>
                  <a:pt x="982266" y="8930"/>
                </a:lnTo>
                <a:lnTo>
                  <a:pt x="1026914" y="8930"/>
                </a:lnTo>
                <a:lnTo>
                  <a:pt x="1071563" y="8930"/>
                </a:lnTo>
                <a:lnTo>
                  <a:pt x="1116211" y="17859"/>
                </a:lnTo>
                <a:lnTo>
                  <a:pt x="1151929" y="17859"/>
                </a:lnTo>
                <a:lnTo>
                  <a:pt x="1178718" y="17859"/>
                </a:lnTo>
                <a:lnTo>
                  <a:pt x="1196577" y="17859"/>
                </a:lnTo>
                <a:lnTo>
                  <a:pt x="1223367" y="17859"/>
                </a:lnTo>
                <a:lnTo>
                  <a:pt x="1241226" y="26789"/>
                </a:lnTo>
                <a:lnTo>
                  <a:pt x="1259085" y="26789"/>
                </a:lnTo>
                <a:lnTo>
                  <a:pt x="1268015" y="26789"/>
                </a:lnTo>
                <a:lnTo>
                  <a:pt x="1285874" y="26789"/>
                </a:lnTo>
                <a:lnTo>
                  <a:pt x="1294804" y="35719"/>
                </a:lnTo>
                <a:lnTo>
                  <a:pt x="1303734" y="35719"/>
                </a:lnTo>
                <a:lnTo>
                  <a:pt x="1303734" y="35719"/>
                </a:lnTo>
                <a:lnTo>
                  <a:pt x="1303734" y="3571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6974086" y="5500688"/>
            <a:ext cx="89298" cy="35719"/>
          </a:xfrm>
          <a:custGeom>
            <a:avLst/>
            <a:gdLst/>
            <a:ahLst/>
            <a:cxnLst/>
            <a:rect l="0" t="0" r="0" b="0"/>
            <a:pathLst>
              <a:path w="89298" h="35719">
                <a:moveTo>
                  <a:pt x="17859" y="17859"/>
                </a:moveTo>
                <a:lnTo>
                  <a:pt x="17859" y="8929"/>
                </a:lnTo>
                <a:lnTo>
                  <a:pt x="17859" y="8929"/>
                </a:lnTo>
                <a:lnTo>
                  <a:pt x="17859" y="8929"/>
                </a:lnTo>
                <a:lnTo>
                  <a:pt x="17859" y="8929"/>
                </a:lnTo>
                <a:lnTo>
                  <a:pt x="17859" y="8929"/>
                </a:lnTo>
                <a:lnTo>
                  <a:pt x="17859" y="8929"/>
                </a:lnTo>
                <a:lnTo>
                  <a:pt x="17859" y="8929"/>
                </a:lnTo>
                <a:lnTo>
                  <a:pt x="17859" y="8929"/>
                </a:lnTo>
                <a:lnTo>
                  <a:pt x="17859" y="0"/>
                </a:lnTo>
                <a:lnTo>
                  <a:pt x="8930" y="0"/>
                </a:lnTo>
                <a:lnTo>
                  <a:pt x="8930" y="0"/>
                </a:lnTo>
                <a:lnTo>
                  <a:pt x="8930" y="8929"/>
                </a:lnTo>
                <a:lnTo>
                  <a:pt x="8930" y="8929"/>
                </a:lnTo>
                <a:lnTo>
                  <a:pt x="8930" y="8929"/>
                </a:lnTo>
                <a:lnTo>
                  <a:pt x="8930" y="8929"/>
                </a:lnTo>
                <a:lnTo>
                  <a:pt x="8930" y="17859"/>
                </a:lnTo>
                <a:lnTo>
                  <a:pt x="8930" y="17859"/>
                </a:lnTo>
                <a:lnTo>
                  <a:pt x="0" y="17859"/>
                </a:lnTo>
                <a:lnTo>
                  <a:pt x="0" y="17859"/>
                </a:lnTo>
                <a:lnTo>
                  <a:pt x="0" y="17859"/>
                </a:lnTo>
                <a:lnTo>
                  <a:pt x="0" y="17859"/>
                </a:lnTo>
                <a:lnTo>
                  <a:pt x="0" y="17859"/>
                </a:lnTo>
                <a:lnTo>
                  <a:pt x="0" y="26789"/>
                </a:lnTo>
                <a:lnTo>
                  <a:pt x="0" y="26789"/>
                </a:lnTo>
                <a:lnTo>
                  <a:pt x="0" y="26789"/>
                </a:lnTo>
                <a:lnTo>
                  <a:pt x="8930" y="26789"/>
                </a:lnTo>
                <a:lnTo>
                  <a:pt x="8930" y="35718"/>
                </a:lnTo>
                <a:lnTo>
                  <a:pt x="17859" y="35718"/>
                </a:lnTo>
                <a:lnTo>
                  <a:pt x="26789" y="35718"/>
                </a:lnTo>
                <a:lnTo>
                  <a:pt x="35719" y="35718"/>
                </a:lnTo>
                <a:lnTo>
                  <a:pt x="44648" y="35718"/>
                </a:lnTo>
                <a:lnTo>
                  <a:pt x="53578" y="35718"/>
                </a:lnTo>
                <a:lnTo>
                  <a:pt x="62508" y="35718"/>
                </a:lnTo>
                <a:lnTo>
                  <a:pt x="80367" y="35718"/>
                </a:lnTo>
                <a:lnTo>
                  <a:pt x="89297" y="35718"/>
                </a:lnTo>
                <a:lnTo>
                  <a:pt x="89297" y="3571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6947297" y="5331023"/>
            <a:ext cx="839392" cy="44650"/>
          </a:xfrm>
          <a:custGeom>
            <a:avLst/>
            <a:gdLst/>
            <a:ahLst/>
            <a:cxnLst/>
            <a:rect l="0" t="0" r="0" b="0"/>
            <a:pathLst>
              <a:path w="839392" h="44650">
                <a:moveTo>
                  <a:pt x="0" y="26790"/>
                </a:moveTo>
                <a:lnTo>
                  <a:pt x="0" y="26790"/>
                </a:lnTo>
                <a:lnTo>
                  <a:pt x="0" y="26790"/>
                </a:lnTo>
                <a:lnTo>
                  <a:pt x="0" y="17860"/>
                </a:lnTo>
                <a:lnTo>
                  <a:pt x="8930" y="17860"/>
                </a:lnTo>
                <a:lnTo>
                  <a:pt x="17859" y="17860"/>
                </a:lnTo>
                <a:lnTo>
                  <a:pt x="35719" y="8930"/>
                </a:lnTo>
                <a:lnTo>
                  <a:pt x="44648" y="8930"/>
                </a:lnTo>
                <a:lnTo>
                  <a:pt x="62508" y="8930"/>
                </a:lnTo>
                <a:lnTo>
                  <a:pt x="80367" y="8930"/>
                </a:lnTo>
                <a:lnTo>
                  <a:pt x="107156" y="0"/>
                </a:lnTo>
                <a:lnTo>
                  <a:pt x="133945" y="0"/>
                </a:lnTo>
                <a:lnTo>
                  <a:pt x="160734" y="8930"/>
                </a:lnTo>
                <a:lnTo>
                  <a:pt x="178594" y="8930"/>
                </a:lnTo>
                <a:lnTo>
                  <a:pt x="205383" y="8930"/>
                </a:lnTo>
                <a:lnTo>
                  <a:pt x="232172" y="17860"/>
                </a:lnTo>
                <a:lnTo>
                  <a:pt x="267891" y="26790"/>
                </a:lnTo>
                <a:lnTo>
                  <a:pt x="294680" y="35719"/>
                </a:lnTo>
                <a:lnTo>
                  <a:pt x="330398" y="35719"/>
                </a:lnTo>
                <a:lnTo>
                  <a:pt x="366117" y="44649"/>
                </a:lnTo>
                <a:lnTo>
                  <a:pt x="401836" y="44649"/>
                </a:lnTo>
                <a:lnTo>
                  <a:pt x="446484" y="35719"/>
                </a:lnTo>
                <a:lnTo>
                  <a:pt x="482203" y="35719"/>
                </a:lnTo>
                <a:lnTo>
                  <a:pt x="517922" y="26790"/>
                </a:lnTo>
                <a:lnTo>
                  <a:pt x="553641" y="17860"/>
                </a:lnTo>
                <a:lnTo>
                  <a:pt x="589359" y="17860"/>
                </a:lnTo>
                <a:lnTo>
                  <a:pt x="625078" y="8930"/>
                </a:lnTo>
                <a:lnTo>
                  <a:pt x="651867" y="8930"/>
                </a:lnTo>
                <a:lnTo>
                  <a:pt x="678656" y="8930"/>
                </a:lnTo>
                <a:lnTo>
                  <a:pt x="705445" y="8930"/>
                </a:lnTo>
                <a:lnTo>
                  <a:pt x="723305" y="17860"/>
                </a:lnTo>
                <a:lnTo>
                  <a:pt x="741164" y="17860"/>
                </a:lnTo>
                <a:lnTo>
                  <a:pt x="767953" y="26790"/>
                </a:lnTo>
                <a:lnTo>
                  <a:pt x="785812" y="26790"/>
                </a:lnTo>
                <a:lnTo>
                  <a:pt x="803672" y="35719"/>
                </a:lnTo>
                <a:lnTo>
                  <a:pt x="821531" y="35719"/>
                </a:lnTo>
                <a:lnTo>
                  <a:pt x="830461" y="35719"/>
                </a:lnTo>
                <a:lnTo>
                  <a:pt x="839391" y="35719"/>
                </a:lnTo>
                <a:lnTo>
                  <a:pt x="839391" y="3571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7947422" y="5322094"/>
            <a:ext cx="473274" cy="17860"/>
          </a:xfrm>
          <a:custGeom>
            <a:avLst/>
            <a:gdLst/>
            <a:ahLst/>
            <a:cxnLst/>
            <a:rect l="0" t="0" r="0" b="0"/>
            <a:pathLst>
              <a:path w="473274" h="17860">
                <a:moveTo>
                  <a:pt x="0" y="17859"/>
                </a:moveTo>
                <a:lnTo>
                  <a:pt x="0" y="8929"/>
                </a:lnTo>
                <a:lnTo>
                  <a:pt x="0" y="8929"/>
                </a:lnTo>
                <a:lnTo>
                  <a:pt x="0" y="8929"/>
                </a:lnTo>
                <a:lnTo>
                  <a:pt x="0" y="8929"/>
                </a:lnTo>
                <a:lnTo>
                  <a:pt x="0" y="0"/>
                </a:lnTo>
                <a:lnTo>
                  <a:pt x="0" y="0"/>
                </a:lnTo>
                <a:lnTo>
                  <a:pt x="0" y="0"/>
                </a:lnTo>
                <a:lnTo>
                  <a:pt x="0" y="0"/>
                </a:lnTo>
                <a:lnTo>
                  <a:pt x="0" y="0"/>
                </a:lnTo>
                <a:lnTo>
                  <a:pt x="8930" y="0"/>
                </a:lnTo>
                <a:lnTo>
                  <a:pt x="17859" y="8929"/>
                </a:lnTo>
                <a:lnTo>
                  <a:pt x="26789" y="8929"/>
                </a:lnTo>
                <a:lnTo>
                  <a:pt x="44648" y="8929"/>
                </a:lnTo>
                <a:lnTo>
                  <a:pt x="71437" y="8929"/>
                </a:lnTo>
                <a:lnTo>
                  <a:pt x="107156" y="17859"/>
                </a:lnTo>
                <a:lnTo>
                  <a:pt x="142875" y="17859"/>
                </a:lnTo>
                <a:lnTo>
                  <a:pt x="178594" y="17859"/>
                </a:lnTo>
                <a:lnTo>
                  <a:pt x="223242" y="17859"/>
                </a:lnTo>
                <a:lnTo>
                  <a:pt x="258960" y="17859"/>
                </a:lnTo>
                <a:lnTo>
                  <a:pt x="294679" y="17859"/>
                </a:lnTo>
                <a:lnTo>
                  <a:pt x="321468" y="17859"/>
                </a:lnTo>
                <a:lnTo>
                  <a:pt x="348257" y="17859"/>
                </a:lnTo>
                <a:lnTo>
                  <a:pt x="375046" y="17859"/>
                </a:lnTo>
                <a:lnTo>
                  <a:pt x="392905" y="17859"/>
                </a:lnTo>
                <a:lnTo>
                  <a:pt x="410765" y="17859"/>
                </a:lnTo>
                <a:lnTo>
                  <a:pt x="437554" y="17859"/>
                </a:lnTo>
                <a:lnTo>
                  <a:pt x="455413" y="17859"/>
                </a:lnTo>
                <a:lnTo>
                  <a:pt x="464343" y="17859"/>
                </a:lnTo>
                <a:lnTo>
                  <a:pt x="473273" y="17859"/>
                </a:lnTo>
                <a:lnTo>
                  <a:pt x="473273" y="1785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6938367" y="5491758"/>
            <a:ext cx="1339454" cy="71438"/>
          </a:xfrm>
          <a:custGeom>
            <a:avLst/>
            <a:gdLst/>
            <a:ahLst/>
            <a:cxnLst/>
            <a:rect l="0" t="0" r="0" b="0"/>
            <a:pathLst>
              <a:path w="1339454" h="71438">
                <a:moveTo>
                  <a:pt x="0" y="71437"/>
                </a:moveTo>
                <a:lnTo>
                  <a:pt x="0" y="71437"/>
                </a:lnTo>
                <a:lnTo>
                  <a:pt x="0" y="71437"/>
                </a:lnTo>
                <a:lnTo>
                  <a:pt x="0" y="62508"/>
                </a:lnTo>
                <a:lnTo>
                  <a:pt x="0" y="62508"/>
                </a:lnTo>
                <a:lnTo>
                  <a:pt x="8930" y="53578"/>
                </a:lnTo>
                <a:lnTo>
                  <a:pt x="8930" y="44648"/>
                </a:lnTo>
                <a:lnTo>
                  <a:pt x="26789" y="44648"/>
                </a:lnTo>
                <a:lnTo>
                  <a:pt x="35719" y="35719"/>
                </a:lnTo>
                <a:lnTo>
                  <a:pt x="44649" y="35719"/>
                </a:lnTo>
                <a:lnTo>
                  <a:pt x="62508" y="35719"/>
                </a:lnTo>
                <a:lnTo>
                  <a:pt x="89297" y="35719"/>
                </a:lnTo>
                <a:lnTo>
                  <a:pt x="107156" y="35719"/>
                </a:lnTo>
                <a:lnTo>
                  <a:pt x="125016" y="35719"/>
                </a:lnTo>
                <a:lnTo>
                  <a:pt x="142875" y="35719"/>
                </a:lnTo>
                <a:lnTo>
                  <a:pt x="169664" y="44648"/>
                </a:lnTo>
                <a:lnTo>
                  <a:pt x="187524" y="44648"/>
                </a:lnTo>
                <a:lnTo>
                  <a:pt x="214313" y="44648"/>
                </a:lnTo>
                <a:lnTo>
                  <a:pt x="232172" y="53578"/>
                </a:lnTo>
                <a:lnTo>
                  <a:pt x="258961" y="53578"/>
                </a:lnTo>
                <a:lnTo>
                  <a:pt x="285750" y="53578"/>
                </a:lnTo>
                <a:lnTo>
                  <a:pt x="312539" y="53578"/>
                </a:lnTo>
                <a:lnTo>
                  <a:pt x="339328" y="62508"/>
                </a:lnTo>
                <a:lnTo>
                  <a:pt x="366117" y="62508"/>
                </a:lnTo>
                <a:lnTo>
                  <a:pt x="392906" y="62508"/>
                </a:lnTo>
                <a:lnTo>
                  <a:pt x="419696" y="62508"/>
                </a:lnTo>
                <a:lnTo>
                  <a:pt x="446485" y="62508"/>
                </a:lnTo>
                <a:lnTo>
                  <a:pt x="482203" y="62508"/>
                </a:lnTo>
                <a:lnTo>
                  <a:pt x="508992" y="62508"/>
                </a:lnTo>
                <a:lnTo>
                  <a:pt x="535781" y="62508"/>
                </a:lnTo>
                <a:lnTo>
                  <a:pt x="562571" y="53578"/>
                </a:lnTo>
                <a:lnTo>
                  <a:pt x="589360" y="53578"/>
                </a:lnTo>
                <a:lnTo>
                  <a:pt x="607219" y="44648"/>
                </a:lnTo>
                <a:lnTo>
                  <a:pt x="625078" y="44648"/>
                </a:lnTo>
                <a:lnTo>
                  <a:pt x="651867" y="44648"/>
                </a:lnTo>
                <a:lnTo>
                  <a:pt x="669727" y="35719"/>
                </a:lnTo>
                <a:lnTo>
                  <a:pt x="687586" y="35719"/>
                </a:lnTo>
                <a:lnTo>
                  <a:pt x="705446" y="35719"/>
                </a:lnTo>
                <a:lnTo>
                  <a:pt x="723305" y="35719"/>
                </a:lnTo>
                <a:lnTo>
                  <a:pt x="741164" y="35719"/>
                </a:lnTo>
                <a:lnTo>
                  <a:pt x="767953" y="35719"/>
                </a:lnTo>
                <a:lnTo>
                  <a:pt x="785813" y="35719"/>
                </a:lnTo>
                <a:lnTo>
                  <a:pt x="812602" y="26789"/>
                </a:lnTo>
                <a:lnTo>
                  <a:pt x="848321" y="26789"/>
                </a:lnTo>
                <a:lnTo>
                  <a:pt x="875110" y="26789"/>
                </a:lnTo>
                <a:lnTo>
                  <a:pt x="910828" y="17859"/>
                </a:lnTo>
                <a:lnTo>
                  <a:pt x="946547" y="17859"/>
                </a:lnTo>
                <a:lnTo>
                  <a:pt x="982266" y="17859"/>
                </a:lnTo>
                <a:lnTo>
                  <a:pt x="1017985" y="8930"/>
                </a:lnTo>
                <a:lnTo>
                  <a:pt x="1062633" y="8930"/>
                </a:lnTo>
                <a:lnTo>
                  <a:pt x="1107281" y="8930"/>
                </a:lnTo>
                <a:lnTo>
                  <a:pt x="1151930" y="0"/>
                </a:lnTo>
                <a:lnTo>
                  <a:pt x="1196578" y="8930"/>
                </a:lnTo>
                <a:lnTo>
                  <a:pt x="1232297" y="8930"/>
                </a:lnTo>
                <a:lnTo>
                  <a:pt x="1259085" y="8930"/>
                </a:lnTo>
                <a:lnTo>
                  <a:pt x="1276945" y="8930"/>
                </a:lnTo>
                <a:lnTo>
                  <a:pt x="1294804" y="8930"/>
                </a:lnTo>
                <a:lnTo>
                  <a:pt x="1312663" y="8930"/>
                </a:lnTo>
                <a:lnTo>
                  <a:pt x="1330523" y="17859"/>
                </a:lnTo>
                <a:lnTo>
                  <a:pt x="1339453" y="17859"/>
                </a:lnTo>
                <a:lnTo>
                  <a:pt x="1339453" y="1785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5143500" y="4929188"/>
            <a:ext cx="35720" cy="312540"/>
          </a:xfrm>
          <a:custGeom>
            <a:avLst/>
            <a:gdLst/>
            <a:ahLst/>
            <a:cxnLst/>
            <a:rect l="0" t="0" r="0" b="0"/>
            <a:pathLst>
              <a:path w="35720" h="312540">
                <a:moveTo>
                  <a:pt x="17859" y="8929"/>
                </a:moveTo>
                <a:lnTo>
                  <a:pt x="17859" y="8929"/>
                </a:lnTo>
                <a:lnTo>
                  <a:pt x="8930" y="0"/>
                </a:lnTo>
                <a:lnTo>
                  <a:pt x="8930" y="0"/>
                </a:lnTo>
                <a:lnTo>
                  <a:pt x="0" y="0"/>
                </a:lnTo>
                <a:lnTo>
                  <a:pt x="0" y="0"/>
                </a:lnTo>
                <a:lnTo>
                  <a:pt x="0" y="8929"/>
                </a:lnTo>
                <a:lnTo>
                  <a:pt x="0" y="26789"/>
                </a:lnTo>
                <a:lnTo>
                  <a:pt x="0" y="62507"/>
                </a:lnTo>
                <a:lnTo>
                  <a:pt x="0" y="107156"/>
                </a:lnTo>
                <a:lnTo>
                  <a:pt x="0" y="160734"/>
                </a:lnTo>
                <a:lnTo>
                  <a:pt x="8930" y="214312"/>
                </a:lnTo>
                <a:lnTo>
                  <a:pt x="8930" y="258960"/>
                </a:lnTo>
                <a:lnTo>
                  <a:pt x="17859" y="294679"/>
                </a:lnTo>
                <a:lnTo>
                  <a:pt x="26789" y="312539"/>
                </a:lnTo>
                <a:lnTo>
                  <a:pt x="26789" y="312539"/>
                </a:lnTo>
                <a:lnTo>
                  <a:pt x="26789" y="303609"/>
                </a:lnTo>
                <a:lnTo>
                  <a:pt x="35719" y="294679"/>
                </a:lnTo>
                <a:lnTo>
                  <a:pt x="26789" y="267890"/>
                </a:lnTo>
                <a:lnTo>
                  <a:pt x="26789" y="241101"/>
                </a:lnTo>
                <a:lnTo>
                  <a:pt x="26789" y="24110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5152430" y="4955977"/>
            <a:ext cx="142876" cy="205383"/>
          </a:xfrm>
          <a:custGeom>
            <a:avLst/>
            <a:gdLst/>
            <a:ahLst/>
            <a:cxnLst/>
            <a:rect l="0" t="0" r="0" b="0"/>
            <a:pathLst>
              <a:path w="142876" h="205383">
                <a:moveTo>
                  <a:pt x="71437" y="0"/>
                </a:moveTo>
                <a:lnTo>
                  <a:pt x="71437" y="8929"/>
                </a:lnTo>
                <a:lnTo>
                  <a:pt x="71437" y="26789"/>
                </a:lnTo>
                <a:lnTo>
                  <a:pt x="62508" y="44648"/>
                </a:lnTo>
                <a:lnTo>
                  <a:pt x="62508" y="71437"/>
                </a:lnTo>
                <a:lnTo>
                  <a:pt x="53578" y="107156"/>
                </a:lnTo>
                <a:lnTo>
                  <a:pt x="53578" y="142875"/>
                </a:lnTo>
                <a:lnTo>
                  <a:pt x="44648" y="169664"/>
                </a:lnTo>
                <a:lnTo>
                  <a:pt x="53578" y="196453"/>
                </a:lnTo>
                <a:lnTo>
                  <a:pt x="53578" y="205382"/>
                </a:lnTo>
                <a:lnTo>
                  <a:pt x="71437" y="205382"/>
                </a:lnTo>
                <a:lnTo>
                  <a:pt x="80367" y="205382"/>
                </a:lnTo>
                <a:lnTo>
                  <a:pt x="98226" y="196453"/>
                </a:lnTo>
                <a:lnTo>
                  <a:pt x="116086" y="178593"/>
                </a:lnTo>
                <a:lnTo>
                  <a:pt x="125015" y="160734"/>
                </a:lnTo>
                <a:lnTo>
                  <a:pt x="133945" y="142875"/>
                </a:lnTo>
                <a:lnTo>
                  <a:pt x="142875" y="125015"/>
                </a:lnTo>
                <a:lnTo>
                  <a:pt x="133945" y="107156"/>
                </a:lnTo>
                <a:lnTo>
                  <a:pt x="116086" y="89296"/>
                </a:lnTo>
                <a:lnTo>
                  <a:pt x="98226" y="71437"/>
                </a:lnTo>
                <a:lnTo>
                  <a:pt x="71437" y="53578"/>
                </a:lnTo>
                <a:lnTo>
                  <a:pt x="44648" y="44648"/>
                </a:lnTo>
                <a:lnTo>
                  <a:pt x="26789" y="35718"/>
                </a:lnTo>
                <a:lnTo>
                  <a:pt x="8929" y="35718"/>
                </a:lnTo>
                <a:lnTo>
                  <a:pt x="0" y="35718"/>
                </a:lnTo>
                <a:lnTo>
                  <a:pt x="8929" y="35718"/>
                </a:lnTo>
                <a:lnTo>
                  <a:pt x="17859" y="26789"/>
                </a:lnTo>
                <a:lnTo>
                  <a:pt x="35718" y="17859"/>
                </a:lnTo>
                <a:lnTo>
                  <a:pt x="35718" y="1785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5348883" y="4839890"/>
            <a:ext cx="133946" cy="276822"/>
          </a:xfrm>
          <a:custGeom>
            <a:avLst/>
            <a:gdLst/>
            <a:ahLst/>
            <a:cxnLst/>
            <a:rect l="0" t="0" r="0" b="0"/>
            <a:pathLst>
              <a:path w="133946" h="276822">
                <a:moveTo>
                  <a:pt x="53578" y="35719"/>
                </a:moveTo>
                <a:lnTo>
                  <a:pt x="44648" y="35719"/>
                </a:lnTo>
                <a:lnTo>
                  <a:pt x="44648" y="44649"/>
                </a:lnTo>
                <a:lnTo>
                  <a:pt x="35719" y="53579"/>
                </a:lnTo>
                <a:lnTo>
                  <a:pt x="26789" y="71438"/>
                </a:lnTo>
                <a:lnTo>
                  <a:pt x="17859" y="89298"/>
                </a:lnTo>
                <a:lnTo>
                  <a:pt x="8930" y="98227"/>
                </a:lnTo>
                <a:lnTo>
                  <a:pt x="8930" y="116087"/>
                </a:lnTo>
                <a:lnTo>
                  <a:pt x="0" y="125016"/>
                </a:lnTo>
                <a:lnTo>
                  <a:pt x="0" y="133946"/>
                </a:lnTo>
                <a:lnTo>
                  <a:pt x="0" y="133946"/>
                </a:lnTo>
                <a:lnTo>
                  <a:pt x="8930" y="125016"/>
                </a:lnTo>
                <a:lnTo>
                  <a:pt x="17859" y="116087"/>
                </a:lnTo>
                <a:lnTo>
                  <a:pt x="17859" y="107157"/>
                </a:lnTo>
                <a:lnTo>
                  <a:pt x="26789" y="98227"/>
                </a:lnTo>
                <a:lnTo>
                  <a:pt x="26789" y="89298"/>
                </a:lnTo>
                <a:lnTo>
                  <a:pt x="26789" y="80368"/>
                </a:lnTo>
                <a:lnTo>
                  <a:pt x="26789" y="71438"/>
                </a:lnTo>
                <a:lnTo>
                  <a:pt x="26789" y="62508"/>
                </a:lnTo>
                <a:lnTo>
                  <a:pt x="17859" y="53579"/>
                </a:lnTo>
                <a:lnTo>
                  <a:pt x="17859" y="53579"/>
                </a:lnTo>
                <a:lnTo>
                  <a:pt x="17859" y="44649"/>
                </a:lnTo>
                <a:lnTo>
                  <a:pt x="26789" y="35719"/>
                </a:lnTo>
                <a:lnTo>
                  <a:pt x="35719" y="35719"/>
                </a:lnTo>
                <a:lnTo>
                  <a:pt x="44648" y="26789"/>
                </a:lnTo>
                <a:lnTo>
                  <a:pt x="62508" y="17860"/>
                </a:lnTo>
                <a:lnTo>
                  <a:pt x="89297" y="8930"/>
                </a:lnTo>
                <a:lnTo>
                  <a:pt x="107156" y="0"/>
                </a:lnTo>
                <a:lnTo>
                  <a:pt x="125015" y="0"/>
                </a:lnTo>
                <a:lnTo>
                  <a:pt x="133945" y="8930"/>
                </a:lnTo>
                <a:lnTo>
                  <a:pt x="133945" y="26789"/>
                </a:lnTo>
                <a:lnTo>
                  <a:pt x="125015" y="53579"/>
                </a:lnTo>
                <a:lnTo>
                  <a:pt x="116086" y="89298"/>
                </a:lnTo>
                <a:lnTo>
                  <a:pt x="89297" y="142876"/>
                </a:lnTo>
                <a:lnTo>
                  <a:pt x="71437" y="187524"/>
                </a:lnTo>
                <a:lnTo>
                  <a:pt x="62508" y="232173"/>
                </a:lnTo>
                <a:lnTo>
                  <a:pt x="53578" y="258962"/>
                </a:lnTo>
                <a:lnTo>
                  <a:pt x="62508" y="276821"/>
                </a:lnTo>
                <a:lnTo>
                  <a:pt x="71437" y="276821"/>
                </a:lnTo>
                <a:lnTo>
                  <a:pt x="80367" y="267891"/>
                </a:lnTo>
                <a:lnTo>
                  <a:pt x="80367" y="26789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5438180" y="5089922"/>
            <a:ext cx="160735" cy="107157"/>
          </a:xfrm>
          <a:custGeom>
            <a:avLst/>
            <a:gdLst/>
            <a:ahLst/>
            <a:cxnLst/>
            <a:rect l="0" t="0" r="0" b="0"/>
            <a:pathLst>
              <a:path w="160735" h="107157">
                <a:moveTo>
                  <a:pt x="53578" y="17859"/>
                </a:moveTo>
                <a:lnTo>
                  <a:pt x="53578" y="26789"/>
                </a:lnTo>
                <a:lnTo>
                  <a:pt x="44648" y="44648"/>
                </a:lnTo>
                <a:lnTo>
                  <a:pt x="44648" y="62508"/>
                </a:lnTo>
                <a:lnTo>
                  <a:pt x="44648" y="89297"/>
                </a:lnTo>
                <a:lnTo>
                  <a:pt x="53578" y="98226"/>
                </a:lnTo>
                <a:lnTo>
                  <a:pt x="71437" y="107156"/>
                </a:lnTo>
                <a:lnTo>
                  <a:pt x="89297" y="98226"/>
                </a:lnTo>
                <a:lnTo>
                  <a:pt x="116086" y="89297"/>
                </a:lnTo>
                <a:lnTo>
                  <a:pt x="133945" y="71437"/>
                </a:lnTo>
                <a:lnTo>
                  <a:pt x="151804" y="44648"/>
                </a:lnTo>
                <a:lnTo>
                  <a:pt x="160734" y="26789"/>
                </a:lnTo>
                <a:lnTo>
                  <a:pt x="160734" y="8930"/>
                </a:lnTo>
                <a:lnTo>
                  <a:pt x="151804" y="0"/>
                </a:lnTo>
                <a:lnTo>
                  <a:pt x="133945" y="0"/>
                </a:lnTo>
                <a:lnTo>
                  <a:pt x="107156" y="8930"/>
                </a:lnTo>
                <a:lnTo>
                  <a:pt x="80367" y="17859"/>
                </a:lnTo>
                <a:lnTo>
                  <a:pt x="44648" y="26789"/>
                </a:lnTo>
                <a:lnTo>
                  <a:pt x="26789" y="26789"/>
                </a:lnTo>
                <a:lnTo>
                  <a:pt x="0" y="0"/>
                </a:lnTo>
                <a:lnTo>
                  <a:pt x="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2696766" y="3107531"/>
            <a:ext cx="892969" cy="1437681"/>
          </a:xfrm>
          <a:custGeom>
            <a:avLst/>
            <a:gdLst/>
            <a:ahLst/>
            <a:cxnLst/>
            <a:rect l="0" t="0" r="0" b="0"/>
            <a:pathLst>
              <a:path w="892969" h="1437681">
                <a:moveTo>
                  <a:pt x="0" y="71437"/>
                </a:moveTo>
                <a:lnTo>
                  <a:pt x="0" y="71437"/>
                </a:lnTo>
                <a:lnTo>
                  <a:pt x="0" y="62508"/>
                </a:lnTo>
                <a:lnTo>
                  <a:pt x="8929" y="62508"/>
                </a:lnTo>
                <a:lnTo>
                  <a:pt x="8929" y="53578"/>
                </a:lnTo>
                <a:lnTo>
                  <a:pt x="17859" y="44648"/>
                </a:lnTo>
                <a:lnTo>
                  <a:pt x="17859" y="35719"/>
                </a:lnTo>
                <a:lnTo>
                  <a:pt x="26789" y="26789"/>
                </a:lnTo>
                <a:lnTo>
                  <a:pt x="44648" y="8930"/>
                </a:lnTo>
                <a:lnTo>
                  <a:pt x="62507" y="8930"/>
                </a:lnTo>
                <a:lnTo>
                  <a:pt x="80367" y="0"/>
                </a:lnTo>
                <a:lnTo>
                  <a:pt x="107156" y="8930"/>
                </a:lnTo>
                <a:lnTo>
                  <a:pt x="125015" y="8930"/>
                </a:lnTo>
                <a:lnTo>
                  <a:pt x="151804" y="17859"/>
                </a:lnTo>
                <a:lnTo>
                  <a:pt x="187523" y="35719"/>
                </a:lnTo>
                <a:lnTo>
                  <a:pt x="223242" y="44648"/>
                </a:lnTo>
                <a:lnTo>
                  <a:pt x="258961" y="53578"/>
                </a:lnTo>
                <a:lnTo>
                  <a:pt x="303609" y="53578"/>
                </a:lnTo>
                <a:lnTo>
                  <a:pt x="339328" y="62508"/>
                </a:lnTo>
                <a:lnTo>
                  <a:pt x="375047" y="62508"/>
                </a:lnTo>
                <a:lnTo>
                  <a:pt x="401836" y="71437"/>
                </a:lnTo>
                <a:lnTo>
                  <a:pt x="419695" y="71437"/>
                </a:lnTo>
                <a:lnTo>
                  <a:pt x="428625" y="89297"/>
                </a:lnTo>
                <a:lnTo>
                  <a:pt x="437554" y="107156"/>
                </a:lnTo>
                <a:lnTo>
                  <a:pt x="428625" y="125015"/>
                </a:lnTo>
                <a:lnTo>
                  <a:pt x="419695" y="160734"/>
                </a:lnTo>
                <a:lnTo>
                  <a:pt x="401836" y="196453"/>
                </a:lnTo>
                <a:lnTo>
                  <a:pt x="375047" y="241101"/>
                </a:lnTo>
                <a:lnTo>
                  <a:pt x="357187" y="285750"/>
                </a:lnTo>
                <a:lnTo>
                  <a:pt x="339328" y="330398"/>
                </a:lnTo>
                <a:lnTo>
                  <a:pt x="330398" y="366117"/>
                </a:lnTo>
                <a:lnTo>
                  <a:pt x="330398" y="401836"/>
                </a:lnTo>
                <a:lnTo>
                  <a:pt x="330398" y="428625"/>
                </a:lnTo>
                <a:lnTo>
                  <a:pt x="348257" y="455414"/>
                </a:lnTo>
                <a:lnTo>
                  <a:pt x="366117" y="491133"/>
                </a:lnTo>
                <a:lnTo>
                  <a:pt x="383976" y="517922"/>
                </a:lnTo>
                <a:lnTo>
                  <a:pt x="419695" y="544711"/>
                </a:lnTo>
                <a:lnTo>
                  <a:pt x="446484" y="580430"/>
                </a:lnTo>
                <a:lnTo>
                  <a:pt x="491132" y="616148"/>
                </a:lnTo>
                <a:lnTo>
                  <a:pt x="526851" y="642937"/>
                </a:lnTo>
                <a:lnTo>
                  <a:pt x="562570" y="678656"/>
                </a:lnTo>
                <a:lnTo>
                  <a:pt x="598289" y="705445"/>
                </a:lnTo>
                <a:lnTo>
                  <a:pt x="634007" y="741164"/>
                </a:lnTo>
                <a:lnTo>
                  <a:pt x="669726" y="767953"/>
                </a:lnTo>
                <a:lnTo>
                  <a:pt x="696515" y="803672"/>
                </a:lnTo>
                <a:lnTo>
                  <a:pt x="732234" y="830461"/>
                </a:lnTo>
                <a:lnTo>
                  <a:pt x="767953" y="857250"/>
                </a:lnTo>
                <a:lnTo>
                  <a:pt x="803672" y="884039"/>
                </a:lnTo>
                <a:lnTo>
                  <a:pt x="839390" y="910828"/>
                </a:lnTo>
                <a:lnTo>
                  <a:pt x="857250" y="946547"/>
                </a:lnTo>
                <a:lnTo>
                  <a:pt x="875109" y="973336"/>
                </a:lnTo>
                <a:lnTo>
                  <a:pt x="892968" y="1000125"/>
                </a:lnTo>
                <a:lnTo>
                  <a:pt x="892968" y="1035844"/>
                </a:lnTo>
                <a:lnTo>
                  <a:pt x="892968" y="1071562"/>
                </a:lnTo>
                <a:lnTo>
                  <a:pt x="892968" y="1098351"/>
                </a:lnTo>
                <a:lnTo>
                  <a:pt x="884039" y="1143000"/>
                </a:lnTo>
                <a:lnTo>
                  <a:pt x="866179" y="1178719"/>
                </a:lnTo>
                <a:lnTo>
                  <a:pt x="857250" y="1223367"/>
                </a:lnTo>
                <a:lnTo>
                  <a:pt x="848320" y="1259086"/>
                </a:lnTo>
                <a:lnTo>
                  <a:pt x="830461" y="1303734"/>
                </a:lnTo>
                <a:lnTo>
                  <a:pt x="821531" y="1339453"/>
                </a:lnTo>
                <a:lnTo>
                  <a:pt x="794742" y="1375172"/>
                </a:lnTo>
                <a:lnTo>
                  <a:pt x="767953" y="1410890"/>
                </a:lnTo>
                <a:lnTo>
                  <a:pt x="732234" y="1437680"/>
                </a:lnTo>
                <a:lnTo>
                  <a:pt x="732234" y="143768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3259336" y="3571875"/>
            <a:ext cx="1723431" cy="2035969"/>
          </a:xfrm>
          <a:custGeom>
            <a:avLst/>
            <a:gdLst/>
            <a:ahLst/>
            <a:cxnLst/>
            <a:rect l="0" t="0" r="0" b="0"/>
            <a:pathLst>
              <a:path w="1723431" h="2035969">
                <a:moveTo>
                  <a:pt x="142875" y="116086"/>
                </a:moveTo>
                <a:lnTo>
                  <a:pt x="125016" y="107156"/>
                </a:lnTo>
                <a:lnTo>
                  <a:pt x="107156" y="98226"/>
                </a:lnTo>
                <a:lnTo>
                  <a:pt x="80367" y="89296"/>
                </a:lnTo>
                <a:lnTo>
                  <a:pt x="62508" y="71437"/>
                </a:lnTo>
                <a:lnTo>
                  <a:pt x="35719" y="62507"/>
                </a:lnTo>
                <a:lnTo>
                  <a:pt x="26789" y="44648"/>
                </a:lnTo>
                <a:lnTo>
                  <a:pt x="8930" y="35718"/>
                </a:lnTo>
                <a:lnTo>
                  <a:pt x="0" y="26789"/>
                </a:lnTo>
                <a:lnTo>
                  <a:pt x="0" y="17859"/>
                </a:lnTo>
                <a:lnTo>
                  <a:pt x="0" y="17859"/>
                </a:lnTo>
                <a:lnTo>
                  <a:pt x="8930" y="8929"/>
                </a:lnTo>
                <a:lnTo>
                  <a:pt x="26789" y="8929"/>
                </a:lnTo>
                <a:lnTo>
                  <a:pt x="53578" y="8929"/>
                </a:lnTo>
                <a:lnTo>
                  <a:pt x="80367" y="0"/>
                </a:lnTo>
                <a:lnTo>
                  <a:pt x="116086" y="0"/>
                </a:lnTo>
                <a:lnTo>
                  <a:pt x="151805" y="0"/>
                </a:lnTo>
                <a:lnTo>
                  <a:pt x="196453" y="8929"/>
                </a:lnTo>
                <a:lnTo>
                  <a:pt x="250031" y="8929"/>
                </a:lnTo>
                <a:lnTo>
                  <a:pt x="303609" y="17859"/>
                </a:lnTo>
                <a:lnTo>
                  <a:pt x="366117" y="26789"/>
                </a:lnTo>
                <a:lnTo>
                  <a:pt x="428625" y="35718"/>
                </a:lnTo>
                <a:lnTo>
                  <a:pt x="508992" y="44648"/>
                </a:lnTo>
                <a:lnTo>
                  <a:pt x="580430" y="53578"/>
                </a:lnTo>
                <a:lnTo>
                  <a:pt x="660797" y="71437"/>
                </a:lnTo>
                <a:lnTo>
                  <a:pt x="732234" y="107156"/>
                </a:lnTo>
                <a:lnTo>
                  <a:pt x="803672" y="133945"/>
                </a:lnTo>
                <a:lnTo>
                  <a:pt x="866180" y="178593"/>
                </a:lnTo>
                <a:lnTo>
                  <a:pt x="919758" y="232171"/>
                </a:lnTo>
                <a:lnTo>
                  <a:pt x="964406" y="285750"/>
                </a:lnTo>
                <a:lnTo>
                  <a:pt x="1000125" y="339328"/>
                </a:lnTo>
                <a:lnTo>
                  <a:pt x="1026914" y="410765"/>
                </a:lnTo>
                <a:lnTo>
                  <a:pt x="1053703" y="473273"/>
                </a:lnTo>
                <a:lnTo>
                  <a:pt x="1071562" y="535781"/>
                </a:lnTo>
                <a:lnTo>
                  <a:pt x="1080492" y="607218"/>
                </a:lnTo>
                <a:lnTo>
                  <a:pt x="1089422" y="669726"/>
                </a:lnTo>
                <a:lnTo>
                  <a:pt x="1089422" y="732234"/>
                </a:lnTo>
                <a:lnTo>
                  <a:pt x="1089422" y="803671"/>
                </a:lnTo>
                <a:lnTo>
                  <a:pt x="1089422" y="875109"/>
                </a:lnTo>
                <a:lnTo>
                  <a:pt x="1089422" y="946546"/>
                </a:lnTo>
                <a:lnTo>
                  <a:pt x="1080492" y="1026914"/>
                </a:lnTo>
                <a:lnTo>
                  <a:pt x="1080492" y="1098351"/>
                </a:lnTo>
                <a:lnTo>
                  <a:pt x="1080492" y="1169789"/>
                </a:lnTo>
                <a:lnTo>
                  <a:pt x="1080492" y="1241226"/>
                </a:lnTo>
                <a:lnTo>
                  <a:pt x="1080492" y="1303734"/>
                </a:lnTo>
                <a:lnTo>
                  <a:pt x="1089422" y="1366242"/>
                </a:lnTo>
                <a:lnTo>
                  <a:pt x="1098352" y="1428750"/>
                </a:lnTo>
                <a:lnTo>
                  <a:pt x="1107281" y="1482328"/>
                </a:lnTo>
                <a:lnTo>
                  <a:pt x="1116211" y="1535906"/>
                </a:lnTo>
                <a:lnTo>
                  <a:pt x="1125141" y="1589484"/>
                </a:lnTo>
                <a:lnTo>
                  <a:pt x="1143000" y="1634133"/>
                </a:lnTo>
                <a:lnTo>
                  <a:pt x="1160859" y="1678781"/>
                </a:lnTo>
                <a:lnTo>
                  <a:pt x="1178719" y="1714500"/>
                </a:lnTo>
                <a:lnTo>
                  <a:pt x="1196578" y="1759148"/>
                </a:lnTo>
                <a:lnTo>
                  <a:pt x="1223367" y="1794867"/>
                </a:lnTo>
                <a:lnTo>
                  <a:pt x="1250156" y="1830586"/>
                </a:lnTo>
                <a:lnTo>
                  <a:pt x="1268016" y="1857375"/>
                </a:lnTo>
                <a:lnTo>
                  <a:pt x="1294805" y="1884164"/>
                </a:lnTo>
                <a:lnTo>
                  <a:pt x="1330523" y="1910953"/>
                </a:lnTo>
                <a:lnTo>
                  <a:pt x="1357312" y="1928813"/>
                </a:lnTo>
                <a:lnTo>
                  <a:pt x="1384102" y="1946672"/>
                </a:lnTo>
                <a:lnTo>
                  <a:pt x="1410891" y="1955602"/>
                </a:lnTo>
                <a:lnTo>
                  <a:pt x="1446609" y="1973461"/>
                </a:lnTo>
                <a:lnTo>
                  <a:pt x="1482328" y="1991320"/>
                </a:lnTo>
                <a:lnTo>
                  <a:pt x="1509117" y="2000250"/>
                </a:lnTo>
                <a:lnTo>
                  <a:pt x="1544836" y="2009179"/>
                </a:lnTo>
                <a:lnTo>
                  <a:pt x="1580555" y="2018109"/>
                </a:lnTo>
                <a:lnTo>
                  <a:pt x="1616273" y="2027038"/>
                </a:lnTo>
                <a:lnTo>
                  <a:pt x="1643062" y="2035968"/>
                </a:lnTo>
                <a:lnTo>
                  <a:pt x="1669852" y="2035968"/>
                </a:lnTo>
                <a:lnTo>
                  <a:pt x="1687711" y="2035968"/>
                </a:lnTo>
                <a:lnTo>
                  <a:pt x="1705570" y="2035968"/>
                </a:lnTo>
                <a:lnTo>
                  <a:pt x="1714500" y="2027038"/>
                </a:lnTo>
                <a:lnTo>
                  <a:pt x="1723430" y="2000250"/>
                </a:lnTo>
                <a:lnTo>
                  <a:pt x="1723430" y="200025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4822031" y="5509617"/>
            <a:ext cx="232173" cy="348258"/>
          </a:xfrm>
          <a:custGeom>
            <a:avLst/>
            <a:gdLst/>
            <a:ahLst/>
            <a:cxnLst/>
            <a:rect l="0" t="0" r="0" b="0"/>
            <a:pathLst>
              <a:path w="232173" h="348258">
                <a:moveTo>
                  <a:pt x="8930" y="8930"/>
                </a:moveTo>
                <a:lnTo>
                  <a:pt x="8930" y="0"/>
                </a:lnTo>
                <a:lnTo>
                  <a:pt x="0" y="0"/>
                </a:lnTo>
                <a:lnTo>
                  <a:pt x="0" y="0"/>
                </a:lnTo>
                <a:lnTo>
                  <a:pt x="8930" y="0"/>
                </a:lnTo>
                <a:lnTo>
                  <a:pt x="8930" y="0"/>
                </a:lnTo>
                <a:lnTo>
                  <a:pt x="26789" y="8930"/>
                </a:lnTo>
                <a:lnTo>
                  <a:pt x="35719" y="26789"/>
                </a:lnTo>
                <a:lnTo>
                  <a:pt x="62508" y="44649"/>
                </a:lnTo>
                <a:lnTo>
                  <a:pt x="98227" y="62508"/>
                </a:lnTo>
                <a:lnTo>
                  <a:pt x="125016" y="71437"/>
                </a:lnTo>
                <a:lnTo>
                  <a:pt x="160735" y="80367"/>
                </a:lnTo>
                <a:lnTo>
                  <a:pt x="187524" y="98226"/>
                </a:lnTo>
                <a:lnTo>
                  <a:pt x="214313" y="107156"/>
                </a:lnTo>
                <a:lnTo>
                  <a:pt x="232172" y="116085"/>
                </a:lnTo>
                <a:lnTo>
                  <a:pt x="232172" y="125015"/>
                </a:lnTo>
                <a:lnTo>
                  <a:pt x="223242" y="142874"/>
                </a:lnTo>
                <a:lnTo>
                  <a:pt x="196453" y="169663"/>
                </a:lnTo>
                <a:lnTo>
                  <a:pt x="160735" y="205382"/>
                </a:lnTo>
                <a:lnTo>
                  <a:pt x="125016" y="250031"/>
                </a:lnTo>
                <a:lnTo>
                  <a:pt x="89297" y="285749"/>
                </a:lnTo>
                <a:lnTo>
                  <a:pt x="62508" y="321468"/>
                </a:lnTo>
                <a:lnTo>
                  <a:pt x="53578" y="339328"/>
                </a:lnTo>
                <a:lnTo>
                  <a:pt x="53578" y="348257"/>
                </a:lnTo>
                <a:lnTo>
                  <a:pt x="53578" y="34825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7340203" y="4893469"/>
            <a:ext cx="1000125" cy="348259"/>
          </a:xfrm>
          <a:custGeom>
            <a:avLst/>
            <a:gdLst/>
            <a:ahLst/>
            <a:cxnLst/>
            <a:rect l="0" t="0" r="0" b="0"/>
            <a:pathLst>
              <a:path w="1000125" h="348259">
                <a:moveTo>
                  <a:pt x="1000124" y="71437"/>
                </a:moveTo>
                <a:lnTo>
                  <a:pt x="1000124" y="71437"/>
                </a:lnTo>
                <a:lnTo>
                  <a:pt x="1000124" y="71437"/>
                </a:lnTo>
                <a:lnTo>
                  <a:pt x="991195" y="62508"/>
                </a:lnTo>
                <a:lnTo>
                  <a:pt x="991195" y="62508"/>
                </a:lnTo>
                <a:lnTo>
                  <a:pt x="991195" y="53578"/>
                </a:lnTo>
                <a:lnTo>
                  <a:pt x="982265" y="53578"/>
                </a:lnTo>
                <a:lnTo>
                  <a:pt x="982265" y="44648"/>
                </a:lnTo>
                <a:lnTo>
                  <a:pt x="973335" y="44648"/>
                </a:lnTo>
                <a:lnTo>
                  <a:pt x="964406" y="35719"/>
                </a:lnTo>
                <a:lnTo>
                  <a:pt x="955476" y="35719"/>
                </a:lnTo>
                <a:lnTo>
                  <a:pt x="946546" y="26789"/>
                </a:lnTo>
                <a:lnTo>
                  <a:pt x="928687" y="17859"/>
                </a:lnTo>
                <a:lnTo>
                  <a:pt x="910827" y="8929"/>
                </a:lnTo>
                <a:lnTo>
                  <a:pt x="884038" y="8929"/>
                </a:lnTo>
                <a:lnTo>
                  <a:pt x="866179" y="0"/>
                </a:lnTo>
                <a:lnTo>
                  <a:pt x="830461" y="0"/>
                </a:lnTo>
                <a:lnTo>
                  <a:pt x="803672" y="0"/>
                </a:lnTo>
                <a:lnTo>
                  <a:pt x="767953" y="0"/>
                </a:lnTo>
                <a:lnTo>
                  <a:pt x="732235" y="0"/>
                </a:lnTo>
                <a:lnTo>
                  <a:pt x="687586" y="0"/>
                </a:lnTo>
                <a:lnTo>
                  <a:pt x="634008" y="0"/>
                </a:lnTo>
                <a:lnTo>
                  <a:pt x="589360" y="0"/>
                </a:lnTo>
                <a:lnTo>
                  <a:pt x="544711" y="0"/>
                </a:lnTo>
                <a:lnTo>
                  <a:pt x="500063" y="0"/>
                </a:lnTo>
                <a:lnTo>
                  <a:pt x="455414" y="8929"/>
                </a:lnTo>
                <a:lnTo>
                  <a:pt x="419695" y="8929"/>
                </a:lnTo>
                <a:lnTo>
                  <a:pt x="383977" y="17859"/>
                </a:lnTo>
                <a:lnTo>
                  <a:pt x="348258" y="26789"/>
                </a:lnTo>
                <a:lnTo>
                  <a:pt x="321469" y="35719"/>
                </a:lnTo>
                <a:lnTo>
                  <a:pt x="294680" y="44648"/>
                </a:lnTo>
                <a:lnTo>
                  <a:pt x="276820" y="53578"/>
                </a:lnTo>
                <a:lnTo>
                  <a:pt x="250031" y="62508"/>
                </a:lnTo>
                <a:lnTo>
                  <a:pt x="223242" y="71437"/>
                </a:lnTo>
                <a:lnTo>
                  <a:pt x="205383" y="80367"/>
                </a:lnTo>
                <a:lnTo>
                  <a:pt x="178594" y="89297"/>
                </a:lnTo>
                <a:lnTo>
                  <a:pt x="151805" y="98226"/>
                </a:lnTo>
                <a:lnTo>
                  <a:pt x="133945" y="107156"/>
                </a:lnTo>
                <a:lnTo>
                  <a:pt x="116086" y="107156"/>
                </a:lnTo>
                <a:lnTo>
                  <a:pt x="98227" y="116086"/>
                </a:lnTo>
                <a:lnTo>
                  <a:pt x="80367" y="116086"/>
                </a:lnTo>
                <a:lnTo>
                  <a:pt x="71438" y="125015"/>
                </a:lnTo>
                <a:lnTo>
                  <a:pt x="53578" y="133945"/>
                </a:lnTo>
                <a:lnTo>
                  <a:pt x="44649" y="142875"/>
                </a:lnTo>
                <a:lnTo>
                  <a:pt x="35719" y="151804"/>
                </a:lnTo>
                <a:lnTo>
                  <a:pt x="26789" y="151804"/>
                </a:lnTo>
                <a:lnTo>
                  <a:pt x="26789" y="160734"/>
                </a:lnTo>
                <a:lnTo>
                  <a:pt x="17860" y="169664"/>
                </a:lnTo>
                <a:lnTo>
                  <a:pt x="8930" y="178594"/>
                </a:lnTo>
                <a:lnTo>
                  <a:pt x="8930" y="187523"/>
                </a:lnTo>
                <a:lnTo>
                  <a:pt x="8930" y="196453"/>
                </a:lnTo>
                <a:lnTo>
                  <a:pt x="8930" y="205383"/>
                </a:lnTo>
                <a:lnTo>
                  <a:pt x="8930" y="223242"/>
                </a:lnTo>
                <a:lnTo>
                  <a:pt x="0" y="223242"/>
                </a:lnTo>
                <a:lnTo>
                  <a:pt x="8930" y="241101"/>
                </a:lnTo>
                <a:lnTo>
                  <a:pt x="8930" y="250031"/>
                </a:lnTo>
                <a:lnTo>
                  <a:pt x="8930" y="258961"/>
                </a:lnTo>
                <a:lnTo>
                  <a:pt x="8930" y="267890"/>
                </a:lnTo>
                <a:lnTo>
                  <a:pt x="17860" y="285750"/>
                </a:lnTo>
                <a:lnTo>
                  <a:pt x="26789" y="294679"/>
                </a:lnTo>
                <a:lnTo>
                  <a:pt x="35719" y="303609"/>
                </a:lnTo>
                <a:lnTo>
                  <a:pt x="44649" y="303609"/>
                </a:lnTo>
                <a:lnTo>
                  <a:pt x="53578" y="312539"/>
                </a:lnTo>
                <a:lnTo>
                  <a:pt x="62508" y="312539"/>
                </a:lnTo>
                <a:lnTo>
                  <a:pt x="80367" y="321469"/>
                </a:lnTo>
                <a:lnTo>
                  <a:pt x="98227" y="330398"/>
                </a:lnTo>
                <a:lnTo>
                  <a:pt x="116086" y="330398"/>
                </a:lnTo>
                <a:lnTo>
                  <a:pt x="133945" y="330398"/>
                </a:lnTo>
                <a:lnTo>
                  <a:pt x="151805" y="339328"/>
                </a:lnTo>
                <a:lnTo>
                  <a:pt x="169664" y="339328"/>
                </a:lnTo>
                <a:lnTo>
                  <a:pt x="196453" y="339328"/>
                </a:lnTo>
                <a:lnTo>
                  <a:pt x="223242" y="339328"/>
                </a:lnTo>
                <a:lnTo>
                  <a:pt x="241102" y="339328"/>
                </a:lnTo>
                <a:lnTo>
                  <a:pt x="267891" y="348258"/>
                </a:lnTo>
                <a:lnTo>
                  <a:pt x="303610" y="339328"/>
                </a:lnTo>
                <a:lnTo>
                  <a:pt x="330399" y="339328"/>
                </a:lnTo>
                <a:lnTo>
                  <a:pt x="357188" y="339328"/>
                </a:lnTo>
                <a:lnTo>
                  <a:pt x="392906" y="339328"/>
                </a:lnTo>
                <a:lnTo>
                  <a:pt x="392906" y="33932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7795617" y="5206008"/>
            <a:ext cx="375048" cy="17860"/>
          </a:xfrm>
          <a:custGeom>
            <a:avLst/>
            <a:gdLst/>
            <a:ahLst/>
            <a:cxnLst/>
            <a:rect l="0" t="0" r="0" b="0"/>
            <a:pathLst>
              <a:path w="375048" h="17860">
                <a:moveTo>
                  <a:pt x="0" y="17859"/>
                </a:moveTo>
                <a:lnTo>
                  <a:pt x="44649" y="17859"/>
                </a:lnTo>
                <a:lnTo>
                  <a:pt x="80367" y="17859"/>
                </a:lnTo>
                <a:lnTo>
                  <a:pt x="116086" y="17859"/>
                </a:lnTo>
                <a:lnTo>
                  <a:pt x="160735" y="17859"/>
                </a:lnTo>
                <a:lnTo>
                  <a:pt x="205383" y="8930"/>
                </a:lnTo>
                <a:lnTo>
                  <a:pt x="250031" y="8930"/>
                </a:lnTo>
                <a:lnTo>
                  <a:pt x="294680" y="8930"/>
                </a:lnTo>
                <a:lnTo>
                  <a:pt x="339328" y="8930"/>
                </a:lnTo>
                <a:lnTo>
                  <a:pt x="375047" y="0"/>
                </a:lnTo>
                <a:lnTo>
                  <a:pt x="375047"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8224241" y="5179219"/>
            <a:ext cx="107158" cy="26790"/>
          </a:xfrm>
          <a:custGeom>
            <a:avLst/>
            <a:gdLst/>
            <a:ahLst/>
            <a:cxnLst/>
            <a:rect l="0" t="0" r="0" b="0"/>
            <a:pathLst>
              <a:path w="107158" h="26790">
                <a:moveTo>
                  <a:pt x="0" y="26789"/>
                </a:moveTo>
                <a:lnTo>
                  <a:pt x="26789" y="17859"/>
                </a:lnTo>
                <a:lnTo>
                  <a:pt x="53579" y="17859"/>
                </a:lnTo>
                <a:lnTo>
                  <a:pt x="71438" y="17859"/>
                </a:lnTo>
                <a:lnTo>
                  <a:pt x="89297" y="8929"/>
                </a:lnTo>
                <a:lnTo>
                  <a:pt x="107157" y="0"/>
                </a:lnTo>
                <a:lnTo>
                  <a:pt x="107157"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8295679" y="4982766"/>
            <a:ext cx="107157" cy="187524"/>
          </a:xfrm>
          <a:custGeom>
            <a:avLst/>
            <a:gdLst/>
            <a:ahLst/>
            <a:cxnLst/>
            <a:rect l="0" t="0" r="0" b="0"/>
            <a:pathLst>
              <a:path w="107157" h="187524">
                <a:moveTo>
                  <a:pt x="62508" y="187523"/>
                </a:moveTo>
                <a:lnTo>
                  <a:pt x="71437" y="178593"/>
                </a:lnTo>
                <a:lnTo>
                  <a:pt x="89297" y="169664"/>
                </a:lnTo>
                <a:lnTo>
                  <a:pt x="98226" y="160734"/>
                </a:lnTo>
                <a:lnTo>
                  <a:pt x="107156" y="142875"/>
                </a:lnTo>
                <a:lnTo>
                  <a:pt x="107156" y="125015"/>
                </a:lnTo>
                <a:lnTo>
                  <a:pt x="107156" y="116086"/>
                </a:lnTo>
                <a:lnTo>
                  <a:pt x="107156" y="98226"/>
                </a:lnTo>
                <a:lnTo>
                  <a:pt x="98226" y="80367"/>
                </a:lnTo>
                <a:lnTo>
                  <a:pt x="89297" y="71437"/>
                </a:lnTo>
                <a:lnTo>
                  <a:pt x="71437" y="53578"/>
                </a:lnTo>
                <a:lnTo>
                  <a:pt x="62508" y="35718"/>
                </a:lnTo>
                <a:lnTo>
                  <a:pt x="44648" y="26789"/>
                </a:lnTo>
                <a:lnTo>
                  <a:pt x="26789" y="8929"/>
                </a:lnTo>
                <a:lnTo>
                  <a:pt x="0" y="0"/>
                </a:lnTo>
                <a:lnTo>
                  <a:pt x="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8045648" y="4000500"/>
            <a:ext cx="133947" cy="17860"/>
          </a:xfrm>
          <a:custGeom>
            <a:avLst/>
            <a:gdLst/>
            <a:ahLst/>
            <a:cxnLst/>
            <a:rect l="0" t="0" r="0" b="0"/>
            <a:pathLst>
              <a:path w="133947" h="17860">
                <a:moveTo>
                  <a:pt x="8930" y="0"/>
                </a:moveTo>
                <a:lnTo>
                  <a:pt x="8930" y="0"/>
                </a:lnTo>
                <a:lnTo>
                  <a:pt x="8930" y="0"/>
                </a:lnTo>
                <a:lnTo>
                  <a:pt x="0" y="8929"/>
                </a:lnTo>
                <a:lnTo>
                  <a:pt x="0" y="8929"/>
                </a:lnTo>
                <a:lnTo>
                  <a:pt x="8930" y="8929"/>
                </a:lnTo>
                <a:lnTo>
                  <a:pt x="17860" y="8929"/>
                </a:lnTo>
                <a:lnTo>
                  <a:pt x="26790" y="8929"/>
                </a:lnTo>
                <a:lnTo>
                  <a:pt x="44649" y="8929"/>
                </a:lnTo>
                <a:lnTo>
                  <a:pt x="53579" y="17859"/>
                </a:lnTo>
                <a:lnTo>
                  <a:pt x="71438" y="17859"/>
                </a:lnTo>
                <a:lnTo>
                  <a:pt x="89297" y="17859"/>
                </a:lnTo>
                <a:lnTo>
                  <a:pt x="107157" y="17859"/>
                </a:lnTo>
                <a:lnTo>
                  <a:pt x="133946" y="0"/>
                </a:lnTo>
                <a:lnTo>
                  <a:pt x="133946"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7938492" y="3714750"/>
            <a:ext cx="339329" cy="357188"/>
          </a:xfrm>
          <a:custGeom>
            <a:avLst/>
            <a:gdLst/>
            <a:ahLst/>
            <a:cxnLst/>
            <a:rect l="0" t="0" r="0" b="0"/>
            <a:pathLst>
              <a:path w="339329" h="357188">
                <a:moveTo>
                  <a:pt x="8930" y="250031"/>
                </a:moveTo>
                <a:lnTo>
                  <a:pt x="8930" y="250031"/>
                </a:lnTo>
                <a:lnTo>
                  <a:pt x="17860" y="250031"/>
                </a:lnTo>
                <a:lnTo>
                  <a:pt x="8930" y="250031"/>
                </a:lnTo>
                <a:lnTo>
                  <a:pt x="8930" y="258961"/>
                </a:lnTo>
                <a:lnTo>
                  <a:pt x="8930" y="258961"/>
                </a:lnTo>
                <a:lnTo>
                  <a:pt x="8930" y="250031"/>
                </a:lnTo>
                <a:lnTo>
                  <a:pt x="8930" y="250031"/>
                </a:lnTo>
                <a:lnTo>
                  <a:pt x="8930" y="250031"/>
                </a:lnTo>
                <a:lnTo>
                  <a:pt x="8930" y="241101"/>
                </a:lnTo>
                <a:lnTo>
                  <a:pt x="8930" y="241101"/>
                </a:lnTo>
                <a:lnTo>
                  <a:pt x="8930" y="241101"/>
                </a:lnTo>
                <a:lnTo>
                  <a:pt x="8930" y="241101"/>
                </a:lnTo>
                <a:lnTo>
                  <a:pt x="8930" y="241101"/>
                </a:lnTo>
                <a:lnTo>
                  <a:pt x="0" y="250031"/>
                </a:lnTo>
                <a:lnTo>
                  <a:pt x="0" y="258961"/>
                </a:lnTo>
                <a:lnTo>
                  <a:pt x="0" y="267890"/>
                </a:lnTo>
                <a:lnTo>
                  <a:pt x="0" y="285750"/>
                </a:lnTo>
                <a:lnTo>
                  <a:pt x="0" y="303609"/>
                </a:lnTo>
                <a:lnTo>
                  <a:pt x="0" y="321468"/>
                </a:lnTo>
                <a:lnTo>
                  <a:pt x="8930" y="330398"/>
                </a:lnTo>
                <a:lnTo>
                  <a:pt x="8930" y="348257"/>
                </a:lnTo>
                <a:lnTo>
                  <a:pt x="8930" y="357187"/>
                </a:lnTo>
                <a:lnTo>
                  <a:pt x="17860" y="348257"/>
                </a:lnTo>
                <a:lnTo>
                  <a:pt x="35719" y="339328"/>
                </a:lnTo>
                <a:lnTo>
                  <a:pt x="53578" y="321468"/>
                </a:lnTo>
                <a:lnTo>
                  <a:pt x="89297" y="294679"/>
                </a:lnTo>
                <a:lnTo>
                  <a:pt x="125016" y="267890"/>
                </a:lnTo>
                <a:lnTo>
                  <a:pt x="169664" y="223242"/>
                </a:lnTo>
                <a:lnTo>
                  <a:pt x="214313" y="187523"/>
                </a:lnTo>
                <a:lnTo>
                  <a:pt x="250031" y="151804"/>
                </a:lnTo>
                <a:lnTo>
                  <a:pt x="285749" y="107156"/>
                </a:lnTo>
                <a:lnTo>
                  <a:pt x="312538" y="62507"/>
                </a:lnTo>
                <a:lnTo>
                  <a:pt x="339328" y="0"/>
                </a:lnTo>
                <a:lnTo>
                  <a:pt x="339328"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6384727" y="1705570"/>
            <a:ext cx="446485" cy="2178845"/>
          </a:xfrm>
          <a:custGeom>
            <a:avLst/>
            <a:gdLst/>
            <a:ahLst/>
            <a:cxnLst/>
            <a:rect l="0" t="0" r="0" b="0"/>
            <a:pathLst>
              <a:path w="446485" h="2178845">
                <a:moveTo>
                  <a:pt x="0" y="17859"/>
                </a:moveTo>
                <a:lnTo>
                  <a:pt x="0" y="17859"/>
                </a:lnTo>
                <a:lnTo>
                  <a:pt x="0" y="8930"/>
                </a:lnTo>
                <a:lnTo>
                  <a:pt x="0" y="8930"/>
                </a:lnTo>
                <a:lnTo>
                  <a:pt x="0" y="8930"/>
                </a:lnTo>
                <a:lnTo>
                  <a:pt x="0" y="0"/>
                </a:lnTo>
                <a:lnTo>
                  <a:pt x="0" y="0"/>
                </a:lnTo>
                <a:lnTo>
                  <a:pt x="8929" y="0"/>
                </a:lnTo>
                <a:lnTo>
                  <a:pt x="8929" y="0"/>
                </a:lnTo>
                <a:lnTo>
                  <a:pt x="17859" y="0"/>
                </a:lnTo>
                <a:lnTo>
                  <a:pt x="26789" y="0"/>
                </a:lnTo>
                <a:lnTo>
                  <a:pt x="35718" y="0"/>
                </a:lnTo>
                <a:lnTo>
                  <a:pt x="44648" y="8930"/>
                </a:lnTo>
                <a:lnTo>
                  <a:pt x="53578" y="8930"/>
                </a:lnTo>
                <a:lnTo>
                  <a:pt x="62507" y="8930"/>
                </a:lnTo>
                <a:lnTo>
                  <a:pt x="71437" y="8930"/>
                </a:lnTo>
                <a:lnTo>
                  <a:pt x="80367" y="8930"/>
                </a:lnTo>
                <a:lnTo>
                  <a:pt x="89296" y="17859"/>
                </a:lnTo>
                <a:lnTo>
                  <a:pt x="107156" y="17859"/>
                </a:lnTo>
                <a:lnTo>
                  <a:pt x="116086" y="17859"/>
                </a:lnTo>
                <a:lnTo>
                  <a:pt x="133945" y="17859"/>
                </a:lnTo>
                <a:lnTo>
                  <a:pt x="160734" y="17859"/>
                </a:lnTo>
                <a:lnTo>
                  <a:pt x="187523" y="26789"/>
                </a:lnTo>
                <a:lnTo>
                  <a:pt x="214312" y="26789"/>
                </a:lnTo>
                <a:lnTo>
                  <a:pt x="241101" y="35719"/>
                </a:lnTo>
                <a:lnTo>
                  <a:pt x="258961" y="35719"/>
                </a:lnTo>
                <a:lnTo>
                  <a:pt x="276820" y="44649"/>
                </a:lnTo>
                <a:lnTo>
                  <a:pt x="285750" y="62508"/>
                </a:lnTo>
                <a:lnTo>
                  <a:pt x="303609" y="71438"/>
                </a:lnTo>
                <a:lnTo>
                  <a:pt x="312539" y="89297"/>
                </a:lnTo>
                <a:lnTo>
                  <a:pt x="321468" y="116086"/>
                </a:lnTo>
                <a:lnTo>
                  <a:pt x="330398" y="133945"/>
                </a:lnTo>
                <a:lnTo>
                  <a:pt x="339328" y="151805"/>
                </a:lnTo>
                <a:lnTo>
                  <a:pt x="348257" y="169664"/>
                </a:lnTo>
                <a:lnTo>
                  <a:pt x="357187" y="196453"/>
                </a:lnTo>
                <a:lnTo>
                  <a:pt x="357187" y="223242"/>
                </a:lnTo>
                <a:lnTo>
                  <a:pt x="366117" y="241102"/>
                </a:lnTo>
                <a:lnTo>
                  <a:pt x="375046" y="267891"/>
                </a:lnTo>
                <a:lnTo>
                  <a:pt x="383976" y="285750"/>
                </a:lnTo>
                <a:lnTo>
                  <a:pt x="392906" y="312539"/>
                </a:lnTo>
                <a:lnTo>
                  <a:pt x="392906" y="339328"/>
                </a:lnTo>
                <a:lnTo>
                  <a:pt x="392906" y="366117"/>
                </a:lnTo>
                <a:lnTo>
                  <a:pt x="392906" y="392906"/>
                </a:lnTo>
                <a:lnTo>
                  <a:pt x="383976" y="419695"/>
                </a:lnTo>
                <a:lnTo>
                  <a:pt x="375046" y="455414"/>
                </a:lnTo>
                <a:lnTo>
                  <a:pt x="375046" y="482203"/>
                </a:lnTo>
                <a:lnTo>
                  <a:pt x="366117" y="517922"/>
                </a:lnTo>
                <a:lnTo>
                  <a:pt x="357187" y="553641"/>
                </a:lnTo>
                <a:lnTo>
                  <a:pt x="348257" y="589359"/>
                </a:lnTo>
                <a:lnTo>
                  <a:pt x="339328" y="625078"/>
                </a:lnTo>
                <a:lnTo>
                  <a:pt x="330398" y="660797"/>
                </a:lnTo>
                <a:lnTo>
                  <a:pt x="321468" y="705445"/>
                </a:lnTo>
                <a:lnTo>
                  <a:pt x="312539" y="741164"/>
                </a:lnTo>
                <a:lnTo>
                  <a:pt x="303609" y="785813"/>
                </a:lnTo>
                <a:lnTo>
                  <a:pt x="285750" y="821532"/>
                </a:lnTo>
                <a:lnTo>
                  <a:pt x="276820" y="857250"/>
                </a:lnTo>
                <a:lnTo>
                  <a:pt x="258961" y="892969"/>
                </a:lnTo>
                <a:lnTo>
                  <a:pt x="250031" y="928688"/>
                </a:lnTo>
                <a:lnTo>
                  <a:pt x="232171" y="964407"/>
                </a:lnTo>
                <a:lnTo>
                  <a:pt x="223242" y="1000125"/>
                </a:lnTo>
                <a:lnTo>
                  <a:pt x="205382" y="1035844"/>
                </a:lnTo>
                <a:lnTo>
                  <a:pt x="196453" y="1071563"/>
                </a:lnTo>
                <a:lnTo>
                  <a:pt x="187523" y="1098351"/>
                </a:lnTo>
                <a:lnTo>
                  <a:pt x="178593" y="1125141"/>
                </a:lnTo>
                <a:lnTo>
                  <a:pt x="178593" y="1151930"/>
                </a:lnTo>
                <a:lnTo>
                  <a:pt x="187523" y="1169789"/>
                </a:lnTo>
                <a:lnTo>
                  <a:pt x="205382" y="1187648"/>
                </a:lnTo>
                <a:lnTo>
                  <a:pt x="223242" y="1196578"/>
                </a:lnTo>
                <a:lnTo>
                  <a:pt x="241101" y="1205508"/>
                </a:lnTo>
                <a:lnTo>
                  <a:pt x="267890" y="1205508"/>
                </a:lnTo>
                <a:lnTo>
                  <a:pt x="303609" y="1205508"/>
                </a:lnTo>
                <a:lnTo>
                  <a:pt x="330398" y="1205508"/>
                </a:lnTo>
                <a:lnTo>
                  <a:pt x="357187" y="1196578"/>
                </a:lnTo>
                <a:lnTo>
                  <a:pt x="383976" y="1187648"/>
                </a:lnTo>
                <a:lnTo>
                  <a:pt x="401836" y="1187648"/>
                </a:lnTo>
                <a:lnTo>
                  <a:pt x="419695" y="1187648"/>
                </a:lnTo>
                <a:lnTo>
                  <a:pt x="428625" y="1178719"/>
                </a:lnTo>
                <a:lnTo>
                  <a:pt x="437554" y="1178719"/>
                </a:lnTo>
                <a:lnTo>
                  <a:pt x="437554" y="1187648"/>
                </a:lnTo>
                <a:lnTo>
                  <a:pt x="446484" y="1187648"/>
                </a:lnTo>
                <a:lnTo>
                  <a:pt x="437554" y="1196578"/>
                </a:lnTo>
                <a:lnTo>
                  <a:pt x="437554" y="1205508"/>
                </a:lnTo>
                <a:lnTo>
                  <a:pt x="428625" y="1214437"/>
                </a:lnTo>
                <a:lnTo>
                  <a:pt x="410765" y="1223367"/>
                </a:lnTo>
                <a:lnTo>
                  <a:pt x="392906" y="1241226"/>
                </a:lnTo>
                <a:lnTo>
                  <a:pt x="366117" y="1259086"/>
                </a:lnTo>
                <a:lnTo>
                  <a:pt x="339328" y="1276945"/>
                </a:lnTo>
                <a:lnTo>
                  <a:pt x="312539" y="1294805"/>
                </a:lnTo>
                <a:lnTo>
                  <a:pt x="276820" y="1321594"/>
                </a:lnTo>
                <a:lnTo>
                  <a:pt x="250031" y="1348383"/>
                </a:lnTo>
                <a:lnTo>
                  <a:pt x="232171" y="1375172"/>
                </a:lnTo>
                <a:lnTo>
                  <a:pt x="205382" y="1410891"/>
                </a:lnTo>
                <a:lnTo>
                  <a:pt x="187523" y="1437680"/>
                </a:lnTo>
                <a:lnTo>
                  <a:pt x="169664" y="1464469"/>
                </a:lnTo>
                <a:lnTo>
                  <a:pt x="160734" y="1500187"/>
                </a:lnTo>
                <a:lnTo>
                  <a:pt x="151804" y="1526976"/>
                </a:lnTo>
                <a:lnTo>
                  <a:pt x="142875" y="1562695"/>
                </a:lnTo>
                <a:lnTo>
                  <a:pt x="133945" y="1589484"/>
                </a:lnTo>
                <a:lnTo>
                  <a:pt x="133945" y="1625203"/>
                </a:lnTo>
                <a:lnTo>
                  <a:pt x="133945" y="1651992"/>
                </a:lnTo>
                <a:lnTo>
                  <a:pt x="133945" y="1678781"/>
                </a:lnTo>
                <a:lnTo>
                  <a:pt x="142875" y="1705570"/>
                </a:lnTo>
                <a:lnTo>
                  <a:pt x="151804" y="1732359"/>
                </a:lnTo>
                <a:lnTo>
                  <a:pt x="160734" y="1759148"/>
                </a:lnTo>
                <a:lnTo>
                  <a:pt x="178593" y="1785937"/>
                </a:lnTo>
                <a:lnTo>
                  <a:pt x="196453" y="1803797"/>
                </a:lnTo>
                <a:lnTo>
                  <a:pt x="205382" y="1821656"/>
                </a:lnTo>
                <a:lnTo>
                  <a:pt x="214312" y="1848445"/>
                </a:lnTo>
                <a:lnTo>
                  <a:pt x="232171" y="1866305"/>
                </a:lnTo>
                <a:lnTo>
                  <a:pt x="241101" y="1884164"/>
                </a:lnTo>
                <a:lnTo>
                  <a:pt x="241101" y="1902023"/>
                </a:lnTo>
                <a:lnTo>
                  <a:pt x="250031" y="1919883"/>
                </a:lnTo>
                <a:lnTo>
                  <a:pt x="250031" y="1946672"/>
                </a:lnTo>
                <a:lnTo>
                  <a:pt x="250031" y="1964531"/>
                </a:lnTo>
                <a:lnTo>
                  <a:pt x="250031" y="1991320"/>
                </a:lnTo>
                <a:lnTo>
                  <a:pt x="232171" y="2009180"/>
                </a:lnTo>
                <a:lnTo>
                  <a:pt x="214312" y="2027039"/>
                </a:lnTo>
                <a:lnTo>
                  <a:pt x="196453" y="2044898"/>
                </a:lnTo>
                <a:lnTo>
                  <a:pt x="160734" y="2071687"/>
                </a:lnTo>
                <a:lnTo>
                  <a:pt x="125015" y="2098476"/>
                </a:lnTo>
                <a:lnTo>
                  <a:pt x="89296" y="2125266"/>
                </a:lnTo>
                <a:lnTo>
                  <a:pt x="62507" y="2152055"/>
                </a:lnTo>
                <a:lnTo>
                  <a:pt x="44648" y="2178844"/>
                </a:lnTo>
                <a:lnTo>
                  <a:pt x="44648" y="2178844"/>
                </a:lnTo>
                <a:lnTo>
                  <a:pt x="44648" y="217884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6893719" y="1687711"/>
            <a:ext cx="750095" cy="26790"/>
          </a:xfrm>
          <a:custGeom>
            <a:avLst/>
            <a:gdLst/>
            <a:ahLst/>
            <a:cxnLst/>
            <a:rect l="0" t="0" r="0" b="0"/>
            <a:pathLst>
              <a:path w="750095" h="26790">
                <a:moveTo>
                  <a:pt x="0" y="17859"/>
                </a:moveTo>
                <a:lnTo>
                  <a:pt x="0" y="17859"/>
                </a:lnTo>
                <a:lnTo>
                  <a:pt x="8929" y="8929"/>
                </a:lnTo>
                <a:lnTo>
                  <a:pt x="26789" y="8929"/>
                </a:lnTo>
                <a:lnTo>
                  <a:pt x="35719" y="8929"/>
                </a:lnTo>
                <a:lnTo>
                  <a:pt x="53578" y="8929"/>
                </a:lnTo>
                <a:lnTo>
                  <a:pt x="80367" y="8929"/>
                </a:lnTo>
                <a:lnTo>
                  <a:pt x="107156" y="8929"/>
                </a:lnTo>
                <a:lnTo>
                  <a:pt x="142875" y="8929"/>
                </a:lnTo>
                <a:lnTo>
                  <a:pt x="187523" y="8929"/>
                </a:lnTo>
                <a:lnTo>
                  <a:pt x="232172" y="0"/>
                </a:lnTo>
                <a:lnTo>
                  <a:pt x="285750" y="0"/>
                </a:lnTo>
                <a:lnTo>
                  <a:pt x="348258" y="0"/>
                </a:lnTo>
                <a:lnTo>
                  <a:pt x="410765" y="0"/>
                </a:lnTo>
                <a:lnTo>
                  <a:pt x="473273" y="0"/>
                </a:lnTo>
                <a:lnTo>
                  <a:pt x="535781" y="0"/>
                </a:lnTo>
                <a:lnTo>
                  <a:pt x="598289" y="0"/>
                </a:lnTo>
                <a:lnTo>
                  <a:pt x="660797" y="8929"/>
                </a:lnTo>
                <a:lnTo>
                  <a:pt x="705445" y="17859"/>
                </a:lnTo>
                <a:lnTo>
                  <a:pt x="750094" y="26789"/>
                </a:lnTo>
                <a:lnTo>
                  <a:pt x="750094" y="2678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189198779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 in Effort hours (man-hours)</a:t>
            </a:r>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371600" y="6443538"/>
            <a:ext cx="5557932"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19 Sprint Planning</a:t>
            </a:r>
            <a:endParaRPr lang="en-US" dirty="0"/>
          </a:p>
        </p:txBody>
      </p:sp>
      <p:pic>
        <p:nvPicPr>
          <p:cNvPr id="5" name="Picture 4"/>
          <p:cNvPicPr>
            <a:picLocks noChangeAspect="1"/>
          </p:cNvPicPr>
          <p:nvPr/>
        </p:nvPicPr>
        <p:blipFill>
          <a:blip r:embed="rId2"/>
          <a:stretch>
            <a:fillRect/>
          </a:stretch>
        </p:blipFill>
        <p:spPr>
          <a:xfrm>
            <a:off x="-46121" y="1981200"/>
            <a:ext cx="9242844" cy="4270250"/>
          </a:xfrm>
          <a:prstGeom prst="rect">
            <a:avLst/>
          </a:prstGeom>
        </p:spPr>
      </p:pic>
      <p:sp>
        <p:nvSpPr>
          <p:cNvPr id="6" name="Freeform 5"/>
          <p:cNvSpPr/>
          <p:nvPr/>
        </p:nvSpPr>
        <p:spPr bwMode="auto">
          <a:xfrm>
            <a:off x="6724055" y="1250156"/>
            <a:ext cx="785813" cy="401837"/>
          </a:xfrm>
          <a:custGeom>
            <a:avLst/>
            <a:gdLst/>
            <a:ahLst/>
            <a:cxnLst/>
            <a:rect l="0" t="0" r="0" b="0"/>
            <a:pathLst>
              <a:path w="785813" h="401837">
                <a:moveTo>
                  <a:pt x="8929" y="8930"/>
                </a:moveTo>
                <a:lnTo>
                  <a:pt x="8929" y="8930"/>
                </a:lnTo>
                <a:lnTo>
                  <a:pt x="0" y="0"/>
                </a:lnTo>
                <a:lnTo>
                  <a:pt x="0" y="0"/>
                </a:lnTo>
                <a:lnTo>
                  <a:pt x="0" y="0"/>
                </a:lnTo>
                <a:lnTo>
                  <a:pt x="0" y="17860"/>
                </a:lnTo>
                <a:lnTo>
                  <a:pt x="8929" y="35719"/>
                </a:lnTo>
                <a:lnTo>
                  <a:pt x="8929" y="71438"/>
                </a:lnTo>
                <a:lnTo>
                  <a:pt x="8929" y="107157"/>
                </a:lnTo>
                <a:lnTo>
                  <a:pt x="8929" y="160734"/>
                </a:lnTo>
                <a:lnTo>
                  <a:pt x="17859" y="205383"/>
                </a:lnTo>
                <a:lnTo>
                  <a:pt x="35718" y="258961"/>
                </a:lnTo>
                <a:lnTo>
                  <a:pt x="62508" y="303609"/>
                </a:lnTo>
                <a:lnTo>
                  <a:pt x="98226" y="339328"/>
                </a:lnTo>
                <a:lnTo>
                  <a:pt x="142875" y="375047"/>
                </a:lnTo>
                <a:lnTo>
                  <a:pt x="196453" y="392906"/>
                </a:lnTo>
                <a:lnTo>
                  <a:pt x="250031" y="401836"/>
                </a:lnTo>
                <a:lnTo>
                  <a:pt x="312539" y="392906"/>
                </a:lnTo>
                <a:lnTo>
                  <a:pt x="366117" y="383977"/>
                </a:lnTo>
                <a:lnTo>
                  <a:pt x="410765" y="357188"/>
                </a:lnTo>
                <a:lnTo>
                  <a:pt x="437554" y="330398"/>
                </a:lnTo>
                <a:lnTo>
                  <a:pt x="464343" y="294680"/>
                </a:lnTo>
                <a:lnTo>
                  <a:pt x="473273" y="267891"/>
                </a:lnTo>
                <a:lnTo>
                  <a:pt x="482203" y="250031"/>
                </a:lnTo>
                <a:lnTo>
                  <a:pt x="482203" y="241102"/>
                </a:lnTo>
                <a:lnTo>
                  <a:pt x="482203" y="232172"/>
                </a:lnTo>
                <a:lnTo>
                  <a:pt x="482203" y="241102"/>
                </a:lnTo>
                <a:lnTo>
                  <a:pt x="482203" y="250031"/>
                </a:lnTo>
                <a:lnTo>
                  <a:pt x="491133" y="267891"/>
                </a:lnTo>
                <a:lnTo>
                  <a:pt x="508992" y="285750"/>
                </a:lnTo>
                <a:lnTo>
                  <a:pt x="526851" y="303609"/>
                </a:lnTo>
                <a:lnTo>
                  <a:pt x="562570" y="312539"/>
                </a:lnTo>
                <a:lnTo>
                  <a:pt x="598289" y="321469"/>
                </a:lnTo>
                <a:lnTo>
                  <a:pt x="634008" y="321469"/>
                </a:lnTo>
                <a:lnTo>
                  <a:pt x="669726" y="312539"/>
                </a:lnTo>
                <a:lnTo>
                  <a:pt x="714375" y="303609"/>
                </a:lnTo>
                <a:lnTo>
                  <a:pt x="759023" y="285750"/>
                </a:lnTo>
                <a:lnTo>
                  <a:pt x="785812" y="258961"/>
                </a:lnTo>
                <a:lnTo>
                  <a:pt x="785812" y="25896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3152822456"/>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Product Backlog Items</a:t>
            </a:r>
            <a:endParaRPr lang="en-US" dirty="0"/>
          </a:p>
        </p:txBody>
      </p:sp>
      <p:sp>
        <p:nvSpPr>
          <p:cNvPr id="3" name="Content Placeholder 2"/>
          <p:cNvSpPr>
            <a:spLocks noGrp="1"/>
          </p:cNvSpPr>
          <p:nvPr>
            <p:ph idx="1"/>
          </p:nvPr>
        </p:nvSpPr>
        <p:spPr/>
        <p:txBody>
          <a:bodyPr/>
          <a:lstStyle/>
          <a:p>
            <a:r>
              <a:rPr lang="en-US" dirty="0"/>
              <a:t>User Stories or Product Backlog </a:t>
            </a:r>
            <a:r>
              <a:rPr lang="en-US" dirty="0" smtClean="0"/>
              <a:t>Items (more general)\</a:t>
            </a:r>
          </a:p>
          <a:p>
            <a:pPr lvl="1">
              <a:buFont typeface="Wingdings" panose="05000000000000000000" pitchFamily="2" charset="2"/>
              <a:buChar char="§"/>
            </a:pPr>
            <a:r>
              <a:rPr lang="en-US" dirty="0" smtClean="0"/>
              <a:t>Refactoring</a:t>
            </a:r>
          </a:p>
          <a:p>
            <a:pPr lvl="1">
              <a:buFont typeface="Wingdings" panose="05000000000000000000" pitchFamily="2" charset="2"/>
              <a:buChar char="§"/>
            </a:pPr>
            <a:r>
              <a:rPr lang="en-US" dirty="0" smtClean="0"/>
              <a:t>Paying technical debt – such as mastering </a:t>
            </a:r>
            <a:r>
              <a:rPr lang="en-US" dirty="0" err="1" smtClean="0"/>
              <a:t>mongoDB</a:t>
            </a:r>
            <a:endParaRPr lang="en-US" dirty="0" smtClean="0"/>
          </a:p>
          <a:p>
            <a:endParaRPr lang="en-US" dirty="0"/>
          </a:p>
          <a:p>
            <a:r>
              <a:rPr lang="en-US" dirty="0" smtClean="0"/>
              <a:t>“we don’t start what we can’t finish”</a:t>
            </a:r>
          </a:p>
          <a:p>
            <a:pPr lvl="1">
              <a:buFont typeface="Wingdings" panose="05000000000000000000" pitchFamily="2" charset="2"/>
              <a:buChar char="§"/>
            </a:pPr>
            <a:r>
              <a:rPr lang="en-US" dirty="0" smtClean="0"/>
              <a:t>Start only what you can finish rule</a:t>
            </a:r>
          </a:p>
          <a:p>
            <a:endParaRPr lang="en-US" dirty="0"/>
          </a:p>
          <a:p>
            <a:r>
              <a:rPr lang="en-US" dirty="0" smtClean="0"/>
              <a:t>What do you do if an item is too big?</a:t>
            </a:r>
          </a:p>
          <a:p>
            <a:endParaRPr lang="en-US" dirty="0"/>
          </a:p>
          <a:p>
            <a:r>
              <a:rPr lang="en-US" dirty="0" smtClean="0"/>
              <a:t>We need a good definition of user story “being ready”</a:t>
            </a:r>
            <a:endParaRPr lang="en-US" dirty="0"/>
          </a:p>
        </p:txBody>
      </p:sp>
      <p:sp>
        <p:nvSpPr>
          <p:cNvPr id="4" name="TextBox 3"/>
          <p:cNvSpPr txBox="1"/>
          <p:nvPr/>
        </p:nvSpPr>
        <p:spPr>
          <a:xfrm>
            <a:off x="1371600" y="6443538"/>
            <a:ext cx="5557932"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19 Sprint Planning</a:t>
            </a:r>
            <a:endParaRPr lang="en-US" dirty="0"/>
          </a:p>
        </p:txBody>
      </p:sp>
      <p:sp>
        <p:nvSpPr>
          <p:cNvPr id="5" name="Freeform 4"/>
          <p:cNvSpPr/>
          <p:nvPr/>
        </p:nvSpPr>
        <p:spPr bwMode="auto">
          <a:xfrm>
            <a:off x="2580680" y="1777008"/>
            <a:ext cx="258962" cy="142876"/>
          </a:xfrm>
          <a:custGeom>
            <a:avLst/>
            <a:gdLst/>
            <a:ahLst/>
            <a:cxnLst/>
            <a:rect l="0" t="0" r="0" b="0"/>
            <a:pathLst>
              <a:path w="258962" h="142876">
                <a:moveTo>
                  <a:pt x="17859" y="98226"/>
                </a:moveTo>
                <a:lnTo>
                  <a:pt x="17859" y="98226"/>
                </a:lnTo>
                <a:lnTo>
                  <a:pt x="8929" y="89296"/>
                </a:lnTo>
                <a:lnTo>
                  <a:pt x="8929" y="89296"/>
                </a:lnTo>
                <a:lnTo>
                  <a:pt x="8929" y="98226"/>
                </a:lnTo>
                <a:lnTo>
                  <a:pt x="0" y="107156"/>
                </a:lnTo>
                <a:lnTo>
                  <a:pt x="0" y="116086"/>
                </a:lnTo>
                <a:lnTo>
                  <a:pt x="0" y="125015"/>
                </a:lnTo>
                <a:lnTo>
                  <a:pt x="0" y="142875"/>
                </a:lnTo>
                <a:lnTo>
                  <a:pt x="8929" y="142875"/>
                </a:lnTo>
                <a:lnTo>
                  <a:pt x="26789" y="142875"/>
                </a:lnTo>
                <a:lnTo>
                  <a:pt x="53578" y="133945"/>
                </a:lnTo>
                <a:lnTo>
                  <a:pt x="98226" y="116086"/>
                </a:lnTo>
                <a:lnTo>
                  <a:pt x="151804" y="89296"/>
                </a:lnTo>
                <a:lnTo>
                  <a:pt x="205383" y="44648"/>
                </a:lnTo>
                <a:lnTo>
                  <a:pt x="258961" y="0"/>
                </a:lnTo>
                <a:lnTo>
                  <a:pt x="258961"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1053703" y="2411015"/>
            <a:ext cx="2661048" cy="187525"/>
          </a:xfrm>
          <a:custGeom>
            <a:avLst/>
            <a:gdLst/>
            <a:ahLst/>
            <a:cxnLst/>
            <a:rect l="0" t="0" r="0" b="0"/>
            <a:pathLst>
              <a:path w="2661048" h="187525">
                <a:moveTo>
                  <a:pt x="0" y="17860"/>
                </a:moveTo>
                <a:lnTo>
                  <a:pt x="0" y="17860"/>
                </a:lnTo>
                <a:lnTo>
                  <a:pt x="0" y="17860"/>
                </a:lnTo>
                <a:lnTo>
                  <a:pt x="0" y="17860"/>
                </a:lnTo>
                <a:lnTo>
                  <a:pt x="8930" y="17860"/>
                </a:lnTo>
                <a:lnTo>
                  <a:pt x="8930" y="17860"/>
                </a:lnTo>
                <a:lnTo>
                  <a:pt x="17860" y="8930"/>
                </a:lnTo>
                <a:lnTo>
                  <a:pt x="26789" y="8930"/>
                </a:lnTo>
                <a:lnTo>
                  <a:pt x="35719" y="8930"/>
                </a:lnTo>
                <a:lnTo>
                  <a:pt x="44649" y="0"/>
                </a:lnTo>
                <a:lnTo>
                  <a:pt x="53578" y="0"/>
                </a:lnTo>
                <a:lnTo>
                  <a:pt x="71438" y="0"/>
                </a:lnTo>
                <a:lnTo>
                  <a:pt x="89297" y="0"/>
                </a:lnTo>
                <a:lnTo>
                  <a:pt x="107156" y="0"/>
                </a:lnTo>
                <a:lnTo>
                  <a:pt x="125016" y="8930"/>
                </a:lnTo>
                <a:lnTo>
                  <a:pt x="142875" y="17860"/>
                </a:lnTo>
                <a:lnTo>
                  <a:pt x="160735" y="26789"/>
                </a:lnTo>
                <a:lnTo>
                  <a:pt x="187524" y="35719"/>
                </a:lnTo>
                <a:lnTo>
                  <a:pt x="214313" y="44649"/>
                </a:lnTo>
                <a:lnTo>
                  <a:pt x="241102" y="53579"/>
                </a:lnTo>
                <a:lnTo>
                  <a:pt x="267891" y="53579"/>
                </a:lnTo>
                <a:lnTo>
                  <a:pt x="294680" y="53579"/>
                </a:lnTo>
                <a:lnTo>
                  <a:pt x="321469" y="53579"/>
                </a:lnTo>
                <a:lnTo>
                  <a:pt x="348258" y="53579"/>
                </a:lnTo>
                <a:lnTo>
                  <a:pt x="375047" y="53579"/>
                </a:lnTo>
                <a:lnTo>
                  <a:pt x="401836" y="53579"/>
                </a:lnTo>
                <a:lnTo>
                  <a:pt x="428625" y="53579"/>
                </a:lnTo>
                <a:lnTo>
                  <a:pt x="455414" y="53579"/>
                </a:lnTo>
                <a:lnTo>
                  <a:pt x="482203" y="62508"/>
                </a:lnTo>
                <a:lnTo>
                  <a:pt x="508992" y="62508"/>
                </a:lnTo>
                <a:lnTo>
                  <a:pt x="544711" y="71438"/>
                </a:lnTo>
                <a:lnTo>
                  <a:pt x="571500" y="71438"/>
                </a:lnTo>
                <a:lnTo>
                  <a:pt x="607219" y="80368"/>
                </a:lnTo>
                <a:lnTo>
                  <a:pt x="634008" y="80368"/>
                </a:lnTo>
                <a:lnTo>
                  <a:pt x="669727" y="80368"/>
                </a:lnTo>
                <a:lnTo>
                  <a:pt x="705445" y="80368"/>
                </a:lnTo>
                <a:lnTo>
                  <a:pt x="732235" y="89298"/>
                </a:lnTo>
                <a:lnTo>
                  <a:pt x="759024" y="89298"/>
                </a:lnTo>
                <a:lnTo>
                  <a:pt x="794742" y="98227"/>
                </a:lnTo>
                <a:lnTo>
                  <a:pt x="821531" y="98227"/>
                </a:lnTo>
                <a:lnTo>
                  <a:pt x="857250" y="107157"/>
                </a:lnTo>
                <a:lnTo>
                  <a:pt x="901899" y="116087"/>
                </a:lnTo>
                <a:lnTo>
                  <a:pt x="937617" y="125016"/>
                </a:lnTo>
                <a:lnTo>
                  <a:pt x="982266" y="125016"/>
                </a:lnTo>
                <a:lnTo>
                  <a:pt x="1017985" y="125016"/>
                </a:lnTo>
                <a:lnTo>
                  <a:pt x="1053703" y="133946"/>
                </a:lnTo>
                <a:lnTo>
                  <a:pt x="1089422" y="133946"/>
                </a:lnTo>
                <a:lnTo>
                  <a:pt x="1125141" y="133946"/>
                </a:lnTo>
                <a:lnTo>
                  <a:pt x="1160860" y="125016"/>
                </a:lnTo>
                <a:lnTo>
                  <a:pt x="1196578" y="125016"/>
                </a:lnTo>
                <a:lnTo>
                  <a:pt x="1241227" y="125016"/>
                </a:lnTo>
                <a:lnTo>
                  <a:pt x="1276945" y="125016"/>
                </a:lnTo>
                <a:lnTo>
                  <a:pt x="1321594" y="133946"/>
                </a:lnTo>
                <a:lnTo>
                  <a:pt x="1366242" y="133946"/>
                </a:lnTo>
                <a:lnTo>
                  <a:pt x="1410891" y="142876"/>
                </a:lnTo>
                <a:lnTo>
                  <a:pt x="1455539" y="151805"/>
                </a:lnTo>
                <a:lnTo>
                  <a:pt x="1500188" y="151805"/>
                </a:lnTo>
                <a:lnTo>
                  <a:pt x="1553766" y="151805"/>
                </a:lnTo>
                <a:lnTo>
                  <a:pt x="1598414" y="151805"/>
                </a:lnTo>
                <a:lnTo>
                  <a:pt x="1651992" y="151805"/>
                </a:lnTo>
                <a:lnTo>
                  <a:pt x="1705570" y="142876"/>
                </a:lnTo>
                <a:lnTo>
                  <a:pt x="1750219" y="133946"/>
                </a:lnTo>
                <a:lnTo>
                  <a:pt x="1803797" y="133946"/>
                </a:lnTo>
                <a:lnTo>
                  <a:pt x="1848445" y="125016"/>
                </a:lnTo>
                <a:lnTo>
                  <a:pt x="1893094" y="133946"/>
                </a:lnTo>
                <a:lnTo>
                  <a:pt x="1937742" y="133946"/>
                </a:lnTo>
                <a:lnTo>
                  <a:pt x="1982391" y="133946"/>
                </a:lnTo>
                <a:lnTo>
                  <a:pt x="2027039" y="142876"/>
                </a:lnTo>
                <a:lnTo>
                  <a:pt x="2071688" y="142876"/>
                </a:lnTo>
                <a:lnTo>
                  <a:pt x="2116336" y="142876"/>
                </a:lnTo>
                <a:lnTo>
                  <a:pt x="2160985" y="133946"/>
                </a:lnTo>
                <a:lnTo>
                  <a:pt x="2205633" y="133946"/>
                </a:lnTo>
                <a:lnTo>
                  <a:pt x="2259211" y="125016"/>
                </a:lnTo>
                <a:lnTo>
                  <a:pt x="2294930" y="116087"/>
                </a:lnTo>
                <a:lnTo>
                  <a:pt x="2330649" y="107157"/>
                </a:lnTo>
                <a:lnTo>
                  <a:pt x="2366367" y="107157"/>
                </a:lnTo>
                <a:lnTo>
                  <a:pt x="2411016" y="107157"/>
                </a:lnTo>
                <a:lnTo>
                  <a:pt x="2446735" y="107157"/>
                </a:lnTo>
                <a:lnTo>
                  <a:pt x="2491383" y="116087"/>
                </a:lnTo>
                <a:lnTo>
                  <a:pt x="2536031" y="125016"/>
                </a:lnTo>
                <a:lnTo>
                  <a:pt x="2580680" y="142876"/>
                </a:lnTo>
                <a:lnTo>
                  <a:pt x="2616399" y="160735"/>
                </a:lnTo>
                <a:lnTo>
                  <a:pt x="2643188" y="178594"/>
                </a:lnTo>
                <a:lnTo>
                  <a:pt x="2661047" y="187524"/>
                </a:lnTo>
                <a:lnTo>
                  <a:pt x="2661047" y="18752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5625703" y="3027164"/>
            <a:ext cx="187525" cy="267891"/>
          </a:xfrm>
          <a:custGeom>
            <a:avLst/>
            <a:gdLst/>
            <a:ahLst/>
            <a:cxnLst/>
            <a:rect l="0" t="0" r="0" b="0"/>
            <a:pathLst>
              <a:path w="187525" h="267891">
                <a:moveTo>
                  <a:pt x="187524" y="0"/>
                </a:moveTo>
                <a:lnTo>
                  <a:pt x="178594" y="0"/>
                </a:lnTo>
                <a:lnTo>
                  <a:pt x="169664" y="0"/>
                </a:lnTo>
                <a:lnTo>
                  <a:pt x="160735" y="0"/>
                </a:lnTo>
                <a:lnTo>
                  <a:pt x="142875" y="0"/>
                </a:lnTo>
                <a:lnTo>
                  <a:pt x="116086" y="8929"/>
                </a:lnTo>
                <a:lnTo>
                  <a:pt x="98227" y="8929"/>
                </a:lnTo>
                <a:lnTo>
                  <a:pt x="71438" y="17859"/>
                </a:lnTo>
                <a:lnTo>
                  <a:pt x="53578" y="35718"/>
                </a:lnTo>
                <a:lnTo>
                  <a:pt x="35719" y="44648"/>
                </a:lnTo>
                <a:lnTo>
                  <a:pt x="26789" y="53578"/>
                </a:lnTo>
                <a:lnTo>
                  <a:pt x="26789" y="62507"/>
                </a:lnTo>
                <a:lnTo>
                  <a:pt x="26789" y="71437"/>
                </a:lnTo>
                <a:lnTo>
                  <a:pt x="44649" y="80367"/>
                </a:lnTo>
                <a:lnTo>
                  <a:pt x="62508" y="89297"/>
                </a:lnTo>
                <a:lnTo>
                  <a:pt x="80367" y="98226"/>
                </a:lnTo>
                <a:lnTo>
                  <a:pt x="107156" y="107156"/>
                </a:lnTo>
                <a:lnTo>
                  <a:pt x="125016" y="125015"/>
                </a:lnTo>
                <a:lnTo>
                  <a:pt x="142875" y="142875"/>
                </a:lnTo>
                <a:lnTo>
                  <a:pt x="151805" y="169664"/>
                </a:lnTo>
                <a:lnTo>
                  <a:pt x="151805" y="187523"/>
                </a:lnTo>
                <a:lnTo>
                  <a:pt x="142875" y="214312"/>
                </a:lnTo>
                <a:lnTo>
                  <a:pt x="125016" y="241101"/>
                </a:lnTo>
                <a:lnTo>
                  <a:pt x="98227" y="258961"/>
                </a:lnTo>
                <a:lnTo>
                  <a:pt x="71438" y="267890"/>
                </a:lnTo>
                <a:lnTo>
                  <a:pt x="44649" y="267890"/>
                </a:lnTo>
                <a:lnTo>
                  <a:pt x="26789" y="267890"/>
                </a:lnTo>
                <a:lnTo>
                  <a:pt x="8930" y="267890"/>
                </a:lnTo>
                <a:lnTo>
                  <a:pt x="0" y="258961"/>
                </a:lnTo>
                <a:lnTo>
                  <a:pt x="8930" y="250031"/>
                </a:lnTo>
                <a:lnTo>
                  <a:pt x="26789" y="232172"/>
                </a:lnTo>
                <a:lnTo>
                  <a:pt x="53578" y="214312"/>
                </a:lnTo>
                <a:lnTo>
                  <a:pt x="80367" y="196453"/>
                </a:lnTo>
                <a:lnTo>
                  <a:pt x="116086" y="178593"/>
                </a:lnTo>
                <a:lnTo>
                  <a:pt x="116086" y="17859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5831086" y="3107531"/>
            <a:ext cx="107157" cy="285751"/>
          </a:xfrm>
          <a:custGeom>
            <a:avLst/>
            <a:gdLst/>
            <a:ahLst/>
            <a:cxnLst/>
            <a:rect l="0" t="0" r="0" b="0"/>
            <a:pathLst>
              <a:path w="107157" h="285751">
                <a:moveTo>
                  <a:pt x="26789" y="35719"/>
                </a:moveTo>
                <a:lnTo>
                  <a:pt x="17859" y="35719"/>
                </a:lnTo>
                <a:lnTo>
                  <a:pt x="8930" y="44648"/>
                </a:lnTo>
                <a:lnTo>
                  <a:pt x="8930" y="53578"/>
                </a:lnTo>
                <a:lnTo>
                  <a:pt x="8930" y="80367"/>
                </a:lnTo>
                <a:lnTo>
                  <a:pt x="8930" y="98226"/>
                </a:lnTo>
                <a:lnTo>
                  <a:pt x="8930" y="125015"/>
                </a:lnTo>
                <a:lnTo>
                  <a:pt x="17859" y="160734"/>
                </a:lnTo>
                <a:lnTo>
                  <a:pt x="17859" y="187523"/>
                </a:lnTo>
                <a:lnTo>
                  <a:pt x="17859" y="223242"/>
                </a:lnTo>
                <a:lnTo>
                  <a:pt x="26789" y="250031"/>
                </a:lnTo>
                <a:lnTo>
                  <a:pt x="26789" y="267890"/>
                </a:lnTo>
                <a:lnTo>
                  <a:pt x="17859" y="276820"/>
                </a:lnTo>
                <a:lnTo>
                  <a:pt x="17859" y="285750"/>
                </a:lnTo>
                <a:lnTo>
                  <a:pt x="8930" y="276820"/>
                </a:lnTo>
                <a:lnTo>
                  <a:pt x="8930" y="267890"/>
                </a:lnTo>
                <a:lnTo>
                  <a:pt x="0" y="241101"/>
                </a:lnTo>
                <a:lnTo>
                  <a:pt x="0" y="205383"/>
                </a:lnTo>
                <a:lnTo>
                  <a:pt x="0" y="169664"/>
                </a:lnTo>
                <a:lnTo>
                  <a:pt x="0" y="125015"/>
                </a:lnTo>
                <a:lnTo>
                  <a:pt x="8930" y="80367"/>
                </a:lnTo>
                <a:lnTo>
                  <a:pt x="17859" y="44648"/>
                </a:lnTo>
                <a:lnTo>
                  <a:pt x="35719" y="26789"/>
                </a:lnTo>
                <a:lnTo>
                  <a:pt x="53578" y="8930"/>
                </a:lnTo>
                <a:lnTo>
                  <a:pt x="71437" y="0"/>
                </a:lnTo>
                <a:lnTo>
                  <a:pt x="89297" y="0"/>
                </a:lnTo>
                <a:lnTo>
                  <a:pt x="98227" y="8930"/>
                </a:lnTo>
                <a:lnTo>
                  <a:pt x="107156" y="17859"/>
                </a:lnTo>
                <a:lnTo>
                  <a:pt x="98227" y="35719"/>
                </a:lnTo>
                <a:lnTo>
                  <a:pt x="98227" y="62508"/>
                </a:lnTo>
                <a:lnTo>
                  <a:pt x="80367" y="89297"/>
                </a:lnTo>
                <a:lnTo>
                  <a:pt x="71437" y="116086"/>
                </a:lnTo>
                <a:lnTo>
                  <a:pt x="53578" y="142875"/>
                </a:lnTo>
                <a:lnTo>
                  <a:pt x="44648" y="151805"/>
                </a:lnTo>
                <a:lnTo>
                  <a:pt x="35719" y="160734"/>
                </a:lnTo>
                <a:lnTo>
                  <a:pt x="26789" y="160734"/>
                </a:lnTo>
                <a:lnTo>
                  <a:pt x="17859" y="142875"/>
                </a:lnTo>
                <a:lnTo>
                  <a:pt x="26789" y="125015"/>
                </a:lnTo>
                <a:lnTo>
                  <a:pt x="35719" y="107156"/>
                </a:lnTo>
                <a:lnTo>
                  <a:pt x="53578" y="80367"/>
                </a:lnTo>
                <a:lnTo>
                  <a:pt x="62508" y="62508"/>
                </a:lnTo>
                <a:lnTo>
                  <a:pt x="89297" y="44648"/>
                </a:lnTo>
                <a:lnTo>
                  <a:pt x="89297" y="4464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5991820" y="3107531"/>
            <a:ext cx="125017" cy="107157"/>
          </a:xfrm>
          <a:custGeom>
            <a:avLst/>
            <a:gdLst/>
            <a:ahLst/>
            <a:cxnLst/>
            <a:rect l="0" t="0" r="0" b="0"/>
            <a:pathLst>
              <a:path w="125017" h="107157">
                <a:moveTo>
                  <a:pt x="0" y="26789"/>
                </a:moveTo>
                <a:lnTo>
                  <a:pt x="0" y="26789"/>
                </a:lnTo>
                <a:lnTo>
                  <a:pt x="0" y="35719"/>
                </a:lnTo>
                <a:lnTo>
                  <a:pt x="8930" y="44648"/>
                </a:lnTo>
                <a:lnTo>
                  <a:pt x="17860" y="53578"/>
                </a:lnTo>
                <a:lnTo>
                  <a:pt x="17860" y="71437"/>
                </a:lnTo>
                <a:lnTo>
                  <a:pt x="26789" y="89297"/>
                </a:lnTo>
                <a:lnTo>
                  <a:pt x="26789" y="98226"/>
                </a:lnTo>
                <a:lnTo>
                  <a:pt x="35719" y="107156"/>
                </a:lnTo>
                <a:lnTo>
                  <a:pt x="35719" y="107156"/>
                </a:lnTo>
                <a:lnTo>
                  <a:pt x="44649" y="107156"/>
                </a:lnTo>
                <a:lnTo>
                  <a:pt x="44649" y="98226"/>
                </a:lnTo>
                <a:lnTo>
                  <a:pt x="53578" y="80367"/>
                </a:lnTo>
                <a:lnTo>
                  <a:pt x="62508" y="62508"/>
                </a:lnTo>
                <a:lnTo>
                  <a:pt x="71438" y="44648"/>
                </a:lnTo>
                <a:lnTo>
                  <a:pt x="89297" y="26789"/>
                </a:lnTo>
                <a:lnTo>
                  <a:pt x="98227" y="8930"/>
                </a:lnTo>
                <a:lnTo>
                  <a:pt x="107157" y="0"/>
                </a:lnTo>
                <a:lnTo>
                  <a:pt x="125016" y="0"/>
                </a:lnTo>
                <a:lnTo>
                  <a:pt x="125016" y="0"/>
                </a:lnTo>
                <a:lnTo>
                  <a:pt x="125016"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6116836" y="3143250"/>
            <a:ext cx="44649" cy="98227"/>
          </a:xfrm>
          <a:custGeom>
            <a:avLst/>
            <a:gdLst/>
            <a:ahLst/>
            <a:cxnLst/>
            <a:rect l="0" t="0" r="0" b="0"/>
            <a:pathLst>
              <a:path w="44649" h="98227">
                <a:moveTo>
                  <a:pt x="0" y="17859"/>
                </a:moveTo>
                <a:lnTo>
                  <a:pt x="0" y="26789"/>
                </a:lnTo>
                <a:lnTo>
                  <a:pt x="8930" y="26789"/>
                </a:lnTo>
                <a:lnTo>
                  <a:pt x="8930" y="35718"/>
                </a:lnTo>
                <a:lnTo>
                  <a:pt x="8930" y="44648"/>
                </a:lnTo>
                <a:lnTo>
                  <a:pt x="17859" y="62507"/>
                </a:lnTo>
                <a:lnTo>
                  <a:pt x="17859" y="80367"/>
                </a:lnTo>
                <a:lnTo>
                  <a:pt x="26789" y="89296"/>
                </a:lnTo>
                <a:lnTo>
                  <a:pt x="26789" y="98226"/>
                </a:lnTo>
                <a:lnTo>
                  <a:pt x="35719" y="98226"/>
                </a:lnTo>
                <a:lnTo>
                  <a:pt x="35719" y="89296"/>
                </a:lnTo>
                <a:lnTo>
                  <a:pt x="35719" y="71437"/>
                </a:lnTo>
                <a:lnTo>
                  <a:pt x="44648" y="35718"/>
                </a:lnTo>
                <a:lnTo>
                  <a:pt x="35719" y="0"/>
                </a:lnTo>
                <a:lnTo>
                  <a:pt x="35719"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6152555" y="3009304"/>
            <a:ext cx="35719" cy="62509"/>
          </a:xfrm>
          <a:custGeom>
            <a:avLst/>
            <a:gdLst/>
            <a:ahLst/>
            <a:cxnLst/>
            <a:rect l="0" t="0" r="0" b="0"/>
            <a:pathLst>
              <a:path w="35719" h="62509">
                <a:moveTo>
                  <a:pt x="8929" y="0"/>
                </a:moveTo>
                <a:lnTo>
                  <a:pt x="8929" y="0"/>
                </a:lnTo>
                <a:lnTo>
                  <a:pt x="8929" y="8930"/>
                </a:lnTo>
                <a:lnTo>
                  <a:pt x="0" y="17860"/>
                </a:lnTo>
                <a:lnTo>
                  <a:pt x="0" y="26789"/>
                </a:lnTo>
                <a:lnTo>
                  <a:pt x="0" y="44649"/>
                </a:lnTo>
                <a:lnTo>
                  <a:pt x="8929" y="53578"/>
                </a:lnTo>
                <a:lnTo>
                  <a:pt x="8929" y="62508"/>
                </a:lnTo>
                <a:lnTo>
                  <a:pt x="17859" y="62508"/>
                </a:lnTo>
                <a:lnTo>
                  <a:pt x="35718" y="53578"/>
                </a:lnTo>
                <a:lnTo>
                  <a:pt x="35718" y="5357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6232922" y="2911078"/>
            <a:ext cx="294681" cy="357188"/>
          </a:xfrm>
          <a:custGeom>
            <a:avLst/>
            <a:gdLst/>
            <a:ahLst/>
            <a:cxnLst/>
            <a:rect l="0" t="0" r="0" b="0"/>
            <a:pathLst>
              <a:path w="294681" h="357188">
                <a:moveTo>
                  <a:pt x="8930" y="151804"/>
                </a:moveTo>
                <a:lnTo>
                  <a:pt x="8930" y="160734"/>
                </a:lnTo>
                <a:lnTo>
                  <a:pt x="8930" y="178593"/>
                </a:lnTo>
                <a:lnTo>
                  <a:pt x="0" y="205383"/>
                </a:lnTo>
                <a:lnTo>
                  <a:pt x="0" y="241101"/>
                </a:lnTo>
                <a:lnTo>
                  <a:pt x="0" y="276820"/>
                </a:lnTo>
                <a:lnTo>
                  <a:pt x="0" y="303609"/>
                </a:lnTo>
                <a:lnTo>
                  <a:pt x="0" y="330398"/>
                </a:lnTo>
                <a:lnTo>
                  <a:pt x="8930" y="339328"/>
                </a:lnTo>
                <a:lnTo>
                  <a:pt x="17859" y="348258"/>
                </a:lnTo>
                <a:lnTo>
                  <a:pt x="17859" y="339328"/>
                </a:lnTo>
                <a:lnTo>
                  <a:pt x="35719" y="321468"/>
                </a:lnTo>
                <a:lnTo>
                  <a:pt x="44648" y="285750"/>
                </a:lnTo>
                <a:lnTo>
                  <a:pt x="53578" y="258961"/>
                </a:lnTo>
                <a:lnTo>
                  <a:pt x="62508" y="223242"/>
                </a:lnTo>
                <a:lnTo>
                  <a:pt x="71437" y="205383"/>
                </a:lnTo>
                <a:lnTo>
                  <a:pt x="80367" y="196453"/>
                </a:lnTo>
                <a:lnTo>
                  <a:pt x="89297" y="205383"/>
                </a:lnTo>
                <a:lnTo>
                  <a:pt x="89297" y="232172"/>
                </a:lnTo>
                <a:lnTo>
                  <a:pt x="98226" y="258961"/>
                </a:lnTo>
                <a:lnTo>
                  <a:pt x="107156" y="294679"/>
                </a:lnTo>
                <a:lnTo>
                  <a:pt x="116086" y="321468"/>
                </a:lnTo>
                <a:lnTo>
                  <a:pt x="125016" y="348258"/>
                </a:lnTo>
                <a:lnTo>
                  <a:pt x="133945" y="357187"/>
                </a:lnTo>
                <a:lnTo>
                  <a:pt x="133945" y="357187"/>
                </a:lnTo>
                <a:lnTo>
                  <a:pt x="142875" y="348258"/>
                </a:lnTo>
                <a:lnTo>
                  <a:pt x="151805" y="321468"/>
                </a:lnTo>
                <a:lnTo>
                  <a:pt x="160734" y="285750"/>
                </a:lnTo>
                <a:lnTo>
                  <a:pt x="160734" y="232172"/>
                </a:lnTo>
                <a:lnTo>
                  <a:pt x="169664" y="169664"/>
                </a:lnTo>
                <a:lnTo>
                  <a:pt x="187523" y="107156"/>
                </a:lnTo>
                <a:lnTo>
                  <a:pt x="196453" y="53578"/>
                </a:lnTo>
                <a:lnTo>
                  <a:pt x="214312" y="17859"/>
                </a:lnTo>
                <a:lnTo>
                  <a:pt x="232172" y="0"/>
                </a:lnTo>
                <a:lnTo>
                  <a:pt x="232172" y="0"/>
                </a:lnTo>
                <a:lnTo>
                  <a:pt x="232172" y="8929"/>
                </a:lnTo>
                <a:lnTo>
                  <a:pt x="223242" y="26789"/>
                </a:lnTo>
                <a:lnTo>
                  <a:pt x="214312" y="62508"/>
                </a:lnTo>
                <a:lnTo>
                  <a:pt x="196453" y="98226"/>
                </a:lnTo>
                <a:lnTo>
                  <a:pt x="187523" y="142875"/>
                </a:lnTo>
                <a:lnTo>
                  <a:pt x="178594" y="196453"/>
                </a:lnTo>
                <a:lnTo>
                  <a:pt x="178594" y="241101"/>
                </a:lnTo>
                <a:lnTo>
                  <a:pt x="178594" y="285750"/>
                </a:lnTo>
                <a:lnTo>
                  <a:pt x="187523" y="321468"/>
                </a:lnTo>
                <a:lnTo>
                  <a:pt x="196453" y="348258"/>
                </a:lnTo>
                <a:lnTo>
                  <a:pt x="214312" y="357187"/>
                </a:lnTo>
                <a:lnTo>
                  <a:pt x="223242" y="357187"/>
                </a:lnTo>
                <a:lnTo>
                  <a:pt x="232172" y="348258"/>
                </a:lnTo>
                <a:lnTo>
                  <a:pt x="223242" y="330398"/>
                </a:lnTo>
                <a:lnTo>
                  <a:pt x="214312" y="294679"/>
                </a:lnTo>
                <a:lnTo>
                  <a:pt x="196453" y="250031"/>
                </a:lnTo>
                <a:lnTo>
                  <a:pt x="160734" y="196453"/>
                </a:lnTo>
                <a:lnTo>
                  <a:pt x="125016" y="160734"/>
                </a:lnTo>
                <a:lnTo>
                  <a:pt x="80367" y="133945"/>
                </a:lnTo>
                <a:lnTo>
                  <a:pt x="53578" y="125015"/>
                </a:lnTo>
                <a:lnTo>
                  <a:pt x="35719" y="125015"/>
                </a:lnTo>
                <a:lnTo>
                  <a:pt x="26789" y="133945"/>
                </a:lnTo>
                <a:lnTo>
                  <a:pt x="35719" y="142875"/>
                </a:lnTo>
                <a:lnTo>
                  <a:pt x="53578" y="151804"/>
                </a:lnTo>
                <a:lnTo>
                  <a:pt x="89297" y="151804"/>
                </a:lnTo>
                <a:lnTo>
                  <a:pt x="133945" y="142875"/>
                </a:lnTo>
                <a:lnTo>
                  <a:pt x="187523" y="133945"/>
                </a:lnTo>
                <a:lnTo>
                  <a:pt x="241101" y="116086"/>
                </a:lnTo>
                <a:lnTo>
                  <a:pt x="294680" y="107156"/>
                </a:lnTo>
                <a:lnTo>
                  <a:pt x="294680" y="10715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6652617" y="2803921"/>
            <a:ext cx="401837" cy="446486"/>
          </a:xfrm>
          <a:custGeom>
            <a:avLst/>
            <a:gdLst/>
            <a:ahLst/>
            <a:cxnLst/>
            <a:rect l="0" t="0" r="0" b="0"/>
            <a:pathLst>
              <a:path w="401837" h="446486">
                <a:moveTo>
                  <a:pt x="107156" y="89297"/>
                </a:moveTo>
                <a:lnTo>
                  <a:pt x="107156" y="89297"/>
                </a:lnTo>
                <a:lnTo>
                  <a:pt x="107156" y="89297"/>
                </a:lnTo>
                <a:lnTo>
                  <a:pt x="98227" y="89297"/>
                </a:lnTo>
                <a:lnTo>
                  <a:pt x="89297" y="98227"/>
                </a:lnTo>
                <a:lnTo>
                  <a:pt x="89297" y="116086"/>
                </a:lnTo>
                <a:lnTo>
                  <a:pt x="80367" y="142875"/>
                </a:lnTo>
                <a:lnTo>
                  <a:pt x="80367" y="178594"/>
                </a:lnTo>
                <a:lnTo>
                  <a:pt x="71438" y="214313"/>
                </a:lnTo>
                <a:lnTo>
                  <a:pt x="71438" y="250032"/>
                </a:lnTo>
                <a:lnTo>
                  <a:pt x="62508" y="294680"/>
                </a:lnTo>
                <a:lnTo>
                  <a:pt x="62508" y="330399"/>
                </a:lnTo>
                <a:lnTo>
                  <a:pt x="53578" y="375047"/>
                </a:lnTo>
                <a:lnTo>
                  <a:pt x="44649" y="401836"/>
                </a:lnTo>
                <a:lnTo>
                  <a:pt x="35719" y="428625"/>
                </a:lnTo>
                <a:lnTo>
                  <a:pt x="26789" y="437555"/>
                </a:lnTo>
                <a:lnTo>
                  <a:pt x="17860" y="446485"/>
                </a:lnTo>
                <a:lnTo>
                  <a:pt x="8930" y="437555"/>
                </a:lnTo>
                <a:lnTo>
                  <a:pt x="0" y="410766"/>
                </a:lnTo>
                <a:lnTo>
                  <a:pt x="0" y="366118"/>
                </a:lnTo>
                <a:lnTo>
                  <a:pt x="0" y="312540"/>
                </a:lnTo>
                <a:lnTo>
                  <a:pt x="8930" y="250032"/>
                </a:lnTo>
                <a:lnTo>
                  <a:pt x="35719" y="187524"/>
                </a:lnTo>
                <a:lnTo>
                  <a:pt x="62508" y="133946"/>
                </a:lnTo>
                <a:lnTo>
                  <a:pt x="98227" y="89297"/>
                </a:lnTo>
                <a:lnTo>
                  <a:pt x="142875" y="53579"/>
                </a:lnTo>
                <a:lnTo>
                  <a:pt x="187524" y="26790"/>
                </a:lnTo>
                <a:lnTo>
                  <a:pt x="223242" y="8930"/>
                </a:lnTo>
                <a:lnTo>
                  <a:pt x="250031" y="0"/>
                </a:lnTo>
                <a:lnTo>
                  <a:pt x="276821" y="0"/>
                </a:lnTo>
                <a:lnTo>
                  <a:pt x="285750" y="8930"/>
                </a:lnTo>
                <a:lnTo>
                  <a:pt x="285750" y="26790"/>
                </a:lnTo>
                <a:lnTo>
                  <a:pt x="276821" y="53579"/>
                </a:lnTo>
                <a:lnTo>
                  <a:pt x="258961" y="98227"/>
                </a:lnTo>
                <a:lnTo>
                  <a:pt x="241102" y="142875"/>
                </a:lnTo>
                <a:lnTo>
                  <a:pt x="214313" y="196454"/>
                </a:lnTo>
                <a:lnTo>
                  <a:pt x="196453" y="250032"/>
                </a:lnTo>
                <a:lnTo>
                  <a:pt x="178594" y="294680"/>
                </a:lnTo>
                <a:lnTo>
                  <a:pt x="178594" y="330399"/>
                </a:lnTo>
                <a:lnTo>
                  <a:pt x="187524" y="357188"/>
                </a:lnTo>
                <a:lnTo>
                  <a:pt x="205383" y="375047"/>
                </a:lnTo>
                <a:lnTo>
                  <a:pt x="232172" y="383977"/>
                </a:lnTo>
                <a:lnTo>
                  <a:pt x="267891" y="383977"/>
                </a:lnTo>
                <a:lnTo>
                  <a:pt x="303610" y="383977"/>
                </a:lnTo>
                <a:lnTo>
                  <a:pt x="339328" y="392907"/>
                </a:lnTo>
                <a:lnTo>
                  <a:pt x="366117" y="392907"/>
                </a:lnTo>
                <a:lnTo>
                  <a:pt x="383977" y="401836"/>
                </a:lnTo>
                <a:lnTo>
                  <a:pt x="401836" y="401836"/>
                </a:lnTo>
                <a:lnTo>
                  <a:pt x="401836" y="40183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6974086" y="2759273"/>
            <a:ext cx="508993" cy="473274"/>
          </a:xfrm>
          <a:custGeom>
            <a:avLst/>
            <a:gdLst/>
            <a:ahLst/>
            <a:cxnLst/>
            <a:rect l="0" t="0" r="0" b="0"/>
            <a:pathLst>
              <a:path w="508993" h="473274">
                <a:moveTo>
                  <a:pt x="53578" y="276820"/>
                </a:moveTo>
                <a:lnTo>
                  <a:pt x="44648" y="276820"/>
                </a:lnTo>
                <a:lnTo>
                  <a:pt x="44648" y="285750"/>
                </a:lnTo>
                <a:lnTo>
                  <a:pt x="26789" y="303609"/>
                </a:lnTo>
                <a:lnTo>
                  <a:pt x="17859" y="321469"/>
                </a:lnTo>
                <a:lnTo>
                  <a:pt x="0" y="348258"/>
                </a:lnTo>
                <a:lnTo>
                  <a:pt x="0" y="375047"/>
                </a:lnTo>
                <a:lnTo>
                  <a:pt x="0" y="401836"/>
                </a:lnTo>
                <a:lnTo>
                  <a:pt x="0" y="428625"/>
                </a:lnTo>
                <a:lnTo>
                  <a:pt x="8930" y="455414"/>
                </a:lnTo>
                <a:lnTo>
                  <a:pt x="26789" y="464344"/>
                </a:lnTo>
                <a:lnTo>
                  <a:pt x="44648" y="473273"/>
                </a:lnTo>
                <a:lnTo>
                  <a:pt x="53578" y="464344"/>
                </a:lnTo>
                <a:lnTo>
                  <a:pt x="71437" y="446484"/>
                </a:lnTo>
                <a:lnTo>
                  <a:pt x="89297" y="419695"/>
                </a:lnTo>
                <a:lnTo>
                  <a:pt x="98227" y="383977"/>
                </a:lnTo>
                <a:lnTo>
                  <a:pt x="107156" y="339328"/>
                </a:lnTo>
                <a:lnTo>
                  <a:pt x="116086" y="294680"/>
                </a:lnTo>
                <a:lnTo>
                  <a:pt x="116086" y="258961"/>
                </a:lnTo>
                <a:lnTo>
                  <a:pt x="125016" y="241102"/>
                </a:lnTo>
                <a:lnTo>
                  <a:pt x="125016" y="250031"/>
                </a:lnTo>
                <a:lnTo>
                  <a:pt x="116086" y="267891"/>
                </a:lnTo>
                <a:lnTo>
                  <a:pt x="107156" y="303609"/>
                </a:lnTo>
                <a:lnTo>
                  <a:pt x="98227" y="339328"/>
                </a:lnTo>
                <a:lnTo>
                  <a:pt x="98227" y="375047"/>
                </a:lnTo>
                <a:lnTo>
                  <a:pt x="89297" y="410766"/>
                </a:lnTo>
                <a:lnTo>
                  <a:pt x="89297" y="437555"/>
                </a:lnTo>
                <a:lnTo>
                  <a:pt x="98227" y="446484"/>
                </a:lnTo>
                <a:lnTo>
                  <a:pt x="98227" y="446484"/>
                </a:lnTo>
                <a:lnTo>
                  <a:pt x="116086" y="437555"/>
                </a:lnTo>
                <a:lnTo>
                  <a:pt x="133945" y="410766"/>
                </a:lnTo>
                <a:lnTo>
                  <a:pt x="151805" y="375047"/>
                </a:lnTo>
                <a:lnTo>
                  <a:pt x="178594" y="321469"/>
                </a:lnTo>
                <a:lnTo>
                  <a:pt x="205383" y="258961"/>
                </a:lnTo>
                <a:lnTo>
                  <a:pt x="232172" y="196453"/>
                </a:lnTo>
                <a:lnTo>
                  <a:pt x="258961" y="133945"/>
                </a:lnTo>
                <a:lnTo>
                  <a:pt x="285750" y="80367"/>
                </a:lnTo>
                <a:lnTo>
                  <a:pt x="303609" y="35719"/>
                </a:lnTo>
                <a:lnTo>
                  <a:pt x="312539" y="17860"/>
                </a:lnTo>
                <a:lnTo>
                  <a:pt x="312539" y="0"/>
                </a:lnTo>
                <a:lnTo>
                  <a:pt x="303609" y="0"/>
                </a:lnTo>
                <a:lnTo>
                  <a:pt x="285750" y="0"/>
                </a:lnTo>
                <a:lnTo>
                  <a:pt x="267891" y="17860"/>
                </a:lnTo>
                <a:lnTo>
                  <a:pt x="241102" y="26790"/>
                </a:lnTo>
                <a:lnTo>
                  <a:pt x="223242" y="44648"/>
                </a:lnTo>
                <a:lnTo>
                  <a:pt x="205383" y="71438"/>
                </a:lnTo>
                <a:lnTo>
                  <a:pt x="187523" y="89297"/>
                </a:lnTo>
                <a:lnTo>
                  <a:pt x="178594" y="116086"/>
                </a:lnTo>
                <a:lnTo>
                  <a:pt x="178594" y="142875"/>
                </a:lnTo>
                <a:lnTo>
                  <a:pt x="169664" y="169664"/>
                </a:lnTo>
                <a:lnTo>
                  <a:pt x="178594" y="196453"/>
                </a:lnTo>
                <a:lnTo>
                  <a:pt x="178594" y="223242"/>
                </a:lnTo>
                <a:lnTo>
                  <a:pt x="187523" y="250031"/>
                </a:lnTo>
                <a:lnTo>
                  <a:pt x="205383" y="258961"/>
                </a:lnTo>
                <a:lnTo>
                  <a:pt x="205383" y="267891"/>
                </a:lnTo>
                <a:lnTo>
                  <a:pt x="214312" y="276820"/>
                </a:lnTo>
                <a:lnTo>
                  <a:pt x="214312" y="276820"/>
                </a:lnTo>
                <a:lnTo>
                  <a:pt x="214312" y="267891"/>
                </a:lnTo>
                <a:lnTo>
                  <a:pt x="214312" y="267891"/>
                </a:lnTo>
                <a:lnTo>
                  <a:pt x="214312" y="258961"/>
                </a:lnTo>
                <a:lnTo>
                  <a:pt x="214312" y="258961"/>
                </a:lnTo>
                <a:lnTo>
                  <a:pt x="214312" y="267891"/>
                </a:lnTo>
                <a:lnTo>
                  <a:pt x="205383" y="294680"/>
                </a:lnTo>
                <a:lnTo>
                  <a:pt x="205383" y="312539"/>
                </a:lnTo>
                <a:lnTo>
                  <a:pt x="205383" y="348258"/>
                </a:lnTo>
                <a:lnTo>
                  <a:pt x="205383" y="366117"/>
                </a:lnTo>
                <a:lnTo>
                  <a:pt x="214312" y="392906"/>
                </a:lnTo>
                <a:lnTo>
                  <a:pt x="223242" y="410766"/>
                </a:lnTo>
                <a:lnTo>
                  <a:pt x="232172" y="410766"/>
                </a:lnTo>
                <a:lnTo>
                  <a:pt x="250031" y="401836"/>
                </a:lnTo>
                <a:lnTo>
                  <a:pt x="267891" y="392906"/>
                </a:lnTo>
                <a:lnTo>
                  <a:pt x="294680" y="366117"/>
                </a:lnTo>
                <a:lnTo>
                  <a:pt x="321469" y="330398"/>
                </a:lnTo>
                <a:lnTo>
                  <a:pt x="339328" y="285750"/>
                </a:lnTo>
                <a:lnTo>
                  <a:pt x="357187" y="241102"/>
                </a:lnTo>
                <a:lnTo>
                  <a:pt x="375047" y="205383"/>
                </a:lnTo>
                <a:lnTo>
                  <a:pt x="383977" y="178594"/>
                </a:lnTo>
                <a:lnTo>
                  <a:pt x="392906" y="169664"/>
                </a:lnTo>
                <a:lnTo>
                  <a:pt x="383977" y="178594"/>
                </a:lnTo>
                <a:lnTo>
                  <a:pt x="366117" y="196453"/>
                </a:lnTo>
                <a:lnTo>
                  <a:pt x="348258" y="232172"/>
                </a:lnTo>
                <a:lnTo>
                  <a:pt x="330398" y="267891"/>
                </a:lnTo>
                <a:lnTo>
                  <a:pt x="312539" y="303609"/>
                </a:lnTo>
                <a:lnTo>
                  <a:pt x="303609" y="339328"/>
                </a:lnTo>
                <a:lnTo>
                  <a:pt x="294680" y="366117"/>
                </a:lnTo>
                <a:lnTo>
                  <a:pt x="303609" y="383977"/>
                </a:lnTo>
                <a:lnTo>
                  <a:pt x="312539" y="401836"/>
                </a:lnTo>
                <a:lnTo>
                  <a:pt x="321469" y="401836"/>
                </a:lnTo>
                <a:lnTo>
                  <a:pt x="348258" y="392906"/>
                </a:lnTo>
                <a:lnTo>
                  <a:pt x="375047" y="375047"/>
                </a:lnTo>
                <a:lnTo>
                  <a:pt x="401836" y="348258"/>
                </a:lnTo>
                <a:lnTo>
                  <a:pt x="428625" y="321469"/>
                </a:lnTo>
                <a:lnTo>
                  <a:pt x="446484" y="285750"/>
                </a:lnTo>
                <a:lnTo>
                  <a:pt x="464344" y="258961"/>
                </a:lnTo>
                <a:lnTo>
                  <a:pt x="473273" y="232172"/>
                </a:lnTo>
                <a:lnTo>
                  <a:pt x="482203" y="223242"/>
                </a:lnTo>
                <a:lnTo>
                  <a:pt x="482203" y="232172"/>
                </a:lnTo>
                <a:lnTo>
                  <a:pt x="482203" y="250031"/>
                </a:lnTo>
                <a:lnTo>
                  <a:pt x="482203" y="276820"/>
                </a:lnTo>
                <a:lnTo>
                  <a:pt x="482203" y="303609"/>
                </a:lnTo>
                <a:lnTo>
                  <a:pt x="482203" y="339328"/>
                </a:lnTo>
                <a:lnTo>
                  <a:pt x="491133" y="375047"/>
                </a:lnTo>
                <a:lnTo>
                  <a:pt x="500062" y="401836"/>
                </a:lnTo>
                <a:lnTo>
                  <a:pt x="508992" y="419695"/>
                </a:lnTo>
                <a:lnTo>
                  <a:pt x="508992" y="428625"/>
                </a:lnTo>
                <a:lnTo>
                  <a:pt x="508992" y="428625"/>
                </a:lnTo>
                <a:lnTo>
                  <a:pt x="500062" y="410766"/>
                </a:lnTo>
                <a:lnTo>
                  <a:pt x="482203" y="383977"/>
                </a:lnTo>
                <a:lnTo>
                  <a:pt x="464344" y="357188"/>
                </a:lnTo>
                <a:lnTo>
                  <a:pt x="437555" y="321469"/>
                </a:lnTo>
                <a:lnTo>
                  <a:pt x="410766" y="303609"/>
                </a:lnTo>
                <a:lnTo>
                  <a:pt x="383977" y="303609"/>
                </a:lnTo>
                <a:lnTo>
                  <a:pt x="383977" y="30360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5652492" y="3268265"/>
            <a:ext cx="2000251" cy="258962"/>
          </a:xfrm>
          <a:custGeom>
            <a:avLst/>
            <a:gdLst/>
            <a:ahLst/>
            <a:cxnLst/>
            <a:rect l="0" t="0" r="0" b="0"/>
            <a:pathLst>
              <a:path w="2000251" h="258962">
                <a:moveTo>
                  <a:pt x="0" y="258961"/>
                </a:moveTo>
                <a:lnTo>
                  <a:pt x="8930" y="258961"/>
                </a:lnTo>
                <a:lnTo>
                  <a:pt x="17860" y="258961"/>
                </a:lnTo>
                <a:lnTo>
                  <a:pt x="35719" y="258961"/>
                </a:lnTo>
                <a:lnTo>
                  <a:pt x="71438" y="258961"/>
                </a:lnTo>
                <a:lnTo>
                  <a:pt x="125016" y="250031"/>
                </a:lnTo>
                <a:lnTo>
                  <a:pt x="178594" y="250031"/>
                </a:lnTo>
                <a:lnTo>
                  <a:pt x="258961" y="250031"/>
                </a:lnTo>
                <a:lnTo>
                  <a:pt x="348258" y="232172"/>
                </a:lnTo>
                <a:lnTo>
                  <a:pt x="455414" y="223242"/>
                </a:lnTo>
                <a:lnTo>
                  <a:pt x="571500" y="205383"/>
                </a:lnTo>
                <a:lnTo>
                  <a:pt x="696516" y="187524"/>
                </a:lnTo>
                <a:lnTo>
                  <a:pt x="839391" y="169664"/>
                </a:lnTo>
                <a:lnTo>
                  <a:pt x="982266" y="160735"/>
                </a:lnTo>
                <a:lnTo>
                  <a:pt x="1143000" y="142875"/>
                </a:lnTo>
                <a:lnTo>
                  <a:pt x="1303735" y="125016"/>
                </a:lnTo>
                <a:lnTo>
                  <a:pt x="1455539" y="107156"/>
                </a:lnTo>
                <a:lnTo>
                  <a:pt x="1607344" y="89297"/>
                </a:lnTo>
                <a:lnTo>
                  <a:pt x="1741289" y="62508"/>
                </a:lnTo>
                <a:lnTo>
                  <a:pt x="1848446" y="35719"/>
                </a:lnTo>
                <a:lnTo>
                  <a:pt x="1937742" y="17860"/>
                </a:lnTo>
                <a:lnTo>
                  <a:pt x="2000250" y="0"/>
                </a:lnTo>
                <a:lnTo>
                  <a:pt x="200025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5706070" y="3482578"/>
            <a:ext cx="2044900" cy="294680"/>
          </a:xfrm>
          <a:custGeom>
            <a:avLst/>
            <a:gdLst/>
            <a:ahLst/>
            <a:cxnLst/>
            <a:rect l="0" t="0" r="0" b="0"/>
            <a:pathLst>
              <a:path w="2044900" h="294680">
                <a:moveTo>
                  <a:pt x="0" y="276820"/>
                </a:moveTo>
                <a:lnTo>
                  <a:pt x="8930" y="285750"/>
                </a:lnTo>
                <a:lnTo>
                  <a:pt x="17860" y="285750"/>
                </a:lnTo>
                <a:lnTo>
                  <a:pt x="26789" y="294679"/>
                </a:lnTo>
                <a:lnTo>
                  <a:pt x="53578" y="294679"/>
                </a:lnTo>
                <a:lnTo>
                  <a:pt x="80368" y="294679"/>
                </a:lnTo>
                <a:lnTo>
                  <a:pt x="125016" y="294679"/>
                </a:lnTo>
                <a:lnTo>
                  <a:pt x="178594" y="294679"/>
                </a:lnTo>
                <a:lnTo>
                  <a:pt x="250032" y="285750"/>
                </a:lnTo>
                <a:lnTo>
                  <a:pt x="330399" y="276820"/>
                </a:lnTo>
                <a:lnTo>
                  <a:pt x="419696" y="258961"/>
                </a:lnTo>
                <a:lnTo>
                  <a:pt x="526852" y="241101"/>
                </a:lnTo>
                <a:lnTo>
                  <a:pt x="642938" y="214312"/>
                </a:lnTo>
                <a:lnTo>
                  <a:pt x="776883" y="187523"/>
                </a:lnTo>
                <a:lnTo>
                  <a:pt x="910828" y="160734"/>
                </a:lnTo>
                <a:lnTo>
                  <a:pt x="1062633" y="133945"/>
                </a:lnTo>
                <a:lnTo>
                  <a:pt x="1214438" y="116086"/>
                </a:lnTo>
                <a:lnTo>
                  <a:pt x="1375172" y="98226"/>
                </a:lnTo>
                <a:lnTo>
                  <a:pt x="1518047" y="80367"/>
                </a:lnTo>
                <a:lnTo>
                  <a:pt x="1660922" y="62508"/>
                </a:lnTo>
                <a:lnTo>
                  <a:pt x="1785938" y="53578"/>
                </a:lnTo>
                <a:lnTo>
                  <a:pt x="1893094" y="35718"/>
                </a:lnTo>
                <a:lnTo>
                  <a:pt x="1973461" y="17859"/>
                </a:lnTo>
                <a:lnTo>
                  <a:pt x="2044899" y="0"/>
                </a:lnTo>
                <a:lnTo>
                  <a:pt x="2044899"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6357938" y="5947171"/>
            <a:ext cx="1651993" cy="89298"/>
          </a:xfrm>
          <a:custGeom>
            <a:avLst/>
            <a:gdLst/>
            <a:ahLst/>
            <a:cxnLst/>
            <a:rect l="0" t="0" r="0" b="0"/>
            <a:pathLst>
              <a:path w="1651993" h="89298">
                <a:moveTo>
                  <a:pt x="8929" y="35719"/>
                </a:moveTo>
                <a:lnTo>
                  <a:pt x="8929" y="35719"/>
                </a:lnTo>
                <a:lnTo>
                  <a:pt x="8929" y="26789"/>
                </a:lnTo>
                <a:lnTo>
                  <a:pt x="8929" y="17859"/>
                </a:lnTo>
                <a:lnTo>
                  <a:pt x="0" y="8930"/>
                </a:lnTo>
                <a:lnTo>
                  <a:pt x="0" y="0"/>
                </a:lnTo>
                <a:lnTo>
                  <a:pt x="0" y="0"/>
                </a:lnTo>
                <a:lnTo>
                  <a:pt x="0" y="0"/>
                </a:lnTo>
                <a:lnTo>
                  <a:pt x="0" y="0"/>
                </a:lnTo>
                <a:lnTo>
                  <a:pt x="0" y="8930"/>
                </a:lnTo>
                <a:lnTo>
                  <a:pt x="0" y="8930"/>
                </a:lnTo>
                <a:lnTo>
                  <a:pt x="0" y="17859"/>
                </a:lnTo>
                <a:lnTo>
                  <a:pt x="0" y="17859"/>
                </a:lnTo>
                <a:lnTo>
                  <a:pt x="8929" y="26789"/>
                </a:lnTo>
                <a:lnTo>
                  <a:pt x="8929" y="26789"/>
                </a:lnTo>
                <a:lnTo>
                  <a:pt x="17859" y="26789"/>
                </a:lnTo>
                <a:lnTo>
                  <a:pt x="35718" y="26789"/>
                </a:lnTo>
                <a:lnTo>
                  <a:pt x="44648" y="26789"/>
                </a:lnTo>
                <a:lnTo>
                  <a:pt x="62507" y="26789"/>
                </a:lnTo>
                <a:lnTo>
                  <a:pt x="80367" y="35719"/>
                </a:lnTo>
                <a:lnTo>
                  <a:pt x="107156" y="44649"/>
                </a:lnTo>
                <a:lnTo>
                  <a:pt x="133945" y="44649"/>
                </a:lnTo>
                <a:lnTo>
                  <a:pt x="169664" y="53578"/>
                </a:lnTo>
                <a:lnTo>
                  <a:pt x="205382" y="53578"/>
                </a:lnTo>
                <a:lnTo>
                  <a:pt x="250031" y="62508"/>
                </a:lnTo>
                <a:lnTo>
                  <a:pt x="294679" y="53578"/>
                </a:lnTo>
                <a:lnTo>
                  <a:pt x="348257" y="53578"/>
                </a:lnTo>
                <a:lnTo>
                  <a:pt x="401835" y="53578"/>
                </a:lnTo>
                <a:lnTo>
                  <a:pt x="455414" y="53578"/>
                </a:lnTo>
                <a:lnTo>
                  <a:pt x="517921" y="53578"/>
                </a:lnTo>
                <a:lnTo>
                  <a:pt x="580429" y="53578"/>
                </a:lnTo>
                <a:lnTo>
                  <a:pt x="642937" y="53578"/>
                </a:lnTo>
                <a:lnTo>
                  <a:pt x="705445" y="62508"/>
                </a:lnTo>
                <a:lnTo>
                  <a:pt x="767953" y="62508"/>
                </a:lnTo>
                <a:lnTo>
                  <a:pt x="839390" y="62508"/>
                </a:lnTo>
                <a:lnTo>
                  <a:pt x="901898" y="62508"/>
                </a:lnTo>
                <a:lnTo>
                  <a:pt x="982265" y="62508"/>
                </a:lnTo>
                <a:lnTo>
                  <a:pt x="1053703" y="53578"/>
                </a:lnTo>
                <a:lnTo>
                  <a:pt x="1125140" y="44649"/>
                </a:lnTo>
                <a:lnTo>
                  <a:pt x="1187648" y="44649"/>
                </a:lnTo>
                <a:lnTo>
                  <a:pt x="1250156" y="26789"/>
                </a:lnTo>
                <a:lnTo>
                  <a:pt x="1312664" y="26789"/>
                </a:lnTo>
                <a:lnTo>
                  <a:pt x="1375171" y="17859"/>
                </a:lnTo>
                <a:lnTo>
                  <a:pt x="1437679" y="8930"/>
                </a:lnTo>
                <a:lnTo>
                  <a:pt x="1491257" y="17859"/>
                </a:lnTo>
                <a:lnTo>
                  <a:pt x="1535906" y="26789"/>
                </a:lnTo>
                <a:lnTo>
                  <a:pt x="1580554" y="35719"/>
                </a:lnTo>
                <a:lnTo>
                  <a:pt x="1607343" y="53578"/>
                </a:lnTo>
                <a:lnTo>
                  <a:pt x="1634132" y="80367"/>
                </a:lnTo>
                <a:lnTo>
                  <a:pt x="1651992" y="89297"/>
                </a:lnTo>
                <a:lnTo>
                  <a:pt x="1651992" y="8929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6259711" y="4884539"/>
            <a:ext cx="383978" cy="455415"/>
          </a:xfrm>
          <a:custGeom>
            <a:avLst/>
            <a:gdLst/>
            <a:ahLst/>
            <a:cxnLst/>
            <a:rect l="0" t="0" r="0" b="0"/>
            <a:pathLst>
              <a:path w="383978" h="455415">
                <a:moveTo>
                  <a:pt x="0" y="0"/>
                </a:moveTo>
                <a:lnTo>
                  <a:pt x="0" y="0"/>
                </a:lnTo>
                <a:lnTo>
                  <a:pt x="0" y="0"/>
                </a:lnTo>
                <a:lnTo>
                  <a:pt x="0" y="0"/>
                </a:lnTo>
                <a:lnTo>
                  <a:pt x="0" y="0"/>
                </a:lnTo>
                <a:lnTo>
                  <a:pt x="0" y="8930"/>
                </a:lnTo>
                <a:lnTo>
                  <a:pt x="8930" y="17859"/>
                </a:lnTo>
                <a:lnTo>
                  <a:pt x="8930" y="26789"/>
                </a:lnTo>
                <a:lnTo>
                  <a:pt x="17859" y="35719"/>
                </a:lnTo>
                <a:lnTo>
                  <a:pt x="26789" y="62508"/>
                </a:lnTo>
                <a:lnTo>
                  <a:pt x="35719" y="89297"/>
                </a:lnTo>
                <a:lnTo>
                  <a:pt x="53578" y="125016"/>
                </a:lnTo>
                <a:lnTo>
                  <a:pt x="80367" y="187524"/>
                </a:lnTo>
                <a:lnTo>
                  <a:pt x="107156" y="250031"/>
                </a:lnTo>
                <a:lnTo>
                  <a:pt x="133945" y="321469"/>
                </a:lnTo>
                <a:lnTo>
                  <a:pt x="151805" y="375047"/>
                </a:lnTo>
                <a:lnTo>
                  <a:pt x="169664" y="419695"/>
                </a:lnTo>
                <a:lnTo>
                  <a:pt x="178594" y="446484"/>
                </a:lnTo>
                <a:lnTo>
                  <a:pt x="178594" y="455414"/>
                </a:lnTo>
                <a:lnTo>
                  <a:pt x="178594" y="446484"/>
                </a:lnTo>
                <a:lnTo>
                  <a:pt x="187523" y="419695"/>
                </a:lnTo>
                <a:lnTo>
                  <a:pt x="187523" y="375047"/>
                </a:lnTo>
                <a:lnTo>
                  <a:pt x="196453" y="330399"/>
                </a:lnTo>
                <a:lnTo>
                  <a:pt x="205383" y="285750"/>
                </a:lnTo>
                <a:lnTo>
                  <a:pt x="232172" y="241102"/>
                </a:lnTo>
                <a:lnTo>
                  <a:pt x="258961" y="214313"/>
                </a:lnTo>
                <a:lnTo>
                  <a:pt x="285750" y="196453"/>
                </a:lnTo>
                <a:lnTo>
                  <a:pt x="321469" y="187524"/>
                </a:lnTo>
                <a:lnTo>
                  <a:pt x="357187" y="196453"/>
                </a:lnTo>
                <a:lnTo>
                  <a:pt x="383977" y="223242"/>
                </a:lnTo>
                <a:lnTo>
                  <a:pt x="383977" y="258961"/>
                </a:lnTo>
                <a:lnTo>
                  <a:pt x="383977" y="294680"/>
                </a:lnTo>
                <a:lnTo>
                  <a:pt x="366117" y="339328"/>
                </a:lnTo>
                <a:lnTo>
                  <a:pt x="339328" y="383977"/>
                </a:lnTo>
                <a:lnTo>
                  <a:pt x="303609" y="419695"/>
                </a:lnTo>
                <a:lnTo>
                  <a:pt x="267891" y="437555"/>
                </a:lnTo>
                <a:lnTo>
                  <a:pt x="232172" y="437555"/>
                </a:lnTo>
                <a:lnTo>
                  <a:pt x="214312" y="428625"/>
                </a:lnTo>
                <a:lnTo>
                  <a:pt x="196453" y="419695"/>
                </a:lnTo>
                <a:lnTo>
                  <a:pt x="196453" y="410766"/>
                </a:lnTo>
                <a:lnTo>
                  <a:pt x="205383" y="392906"/>
                </a:lnTo>
                <a:lnTo>
                  <a:pt x="232172" y="383977"/>
                </a:lnTo>
                <a:lnTo>
                  <a:pt x="232172" y="38397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6661547" y="5054203"/>
            <a:ext cx="142876" cy="178595"/>
          </a:xfrm>
          <a:custGeom>
            <a:avLst/>
            <a:gdLst/>
            <a:ahLst/>
            <a:cxnLst/>
            <a:rect l="0" t="0" r="0" b="0"/>
            <a:pathLst>
              <a:path w="142876" h="178595">
                <a:moveTo>
                  <a:pt x="0" y="133945"/>
                </a:moveTo>
                <a:lnTo>
                  <a:pt x="0" y="142875"/>
                </a:lnTo>
                <a:lnTo>
                  <a:pt x="8930" y="142875"/>
                </a:lnTo>
                <a:lnTo>
                  <a:pt x="8930" y="151805"/>
                </a:lnTo>
                <a:lnTo>
                  <a:pt x="17859" y="151805"/>
                </a:lnTo>
                <a:lnTo>
                  <a:pt x="26789" y="151805"/>
                </a:lnTo>
                <a:lnTo>
                  <a:pt x="35719" y="142875"/>
                </a:lnTo>
                <a:lnTo>
                  <a:pt x="44648" y="125016"/>
                </a:lnTo>
                <a:lnTo>
                  <a:pt x="53578" y="107156"/>
                </a:lnTo>
                <a:lnTo>
                  <a:pt x="53578" y="80367"/>
                </a:lnTo>
                <a:lnTo>
                  <a:pt x="62508" y="53578"/>
                </a:lnTo>
                <a:lnTo>
                  <a:pt x="62508" y="26789"/>
                </a:lnTo>
                <a:lnTo>
                  <a:pt x="53578" y="8930"/>
                </a:lnTo>
                <a:lnTo>
                  <a:pt x="53578" y="0"/>
                </a:lnTo>
                <a:lnTo>
                  <a:pt x="44648" y="0"/>
                </a:lnTo>
                <a:lnTo>
                  <a:pt x="35719" y="17860"/>
                </a:lnTo>
                <a:lnTo>
                  <a:pt x="35719" y="44649"/>
                </a:lnTo>
                <a:lnTo>
                  <a:pt x="35719" y="89297"/>
                </a:lnTo>
                <a:lnTo>
                  <a:pt x="35719" y="125016"/>
                </a:lnTo>
                <a:lnTo>
                  <a:pt x="35719" y="151805"/>
                </a:lnTo>
                <a:lnTo>
                  <a:pt x="53578" y="169664"/>
                </a:lnTo>
                <a:lnTo>
                  <a:pt x="62508" y="178594"/>
                </a:lnTo>
                <a:lnTo>
                  <a:pt x="80367" y="169664"/>
                </a:lnTo>
                <a:lnTo>
                  <a:pt x="98226" y="160735"/>
                </a:lnTo>
                <a:lnTo>
                  <a:pt x="116086" y="142875"/>
                </a:lnTo>
                <a:lnTo>
                  <a:pt x="142875" y="116086"/>
                </a:lnTo>
                <a:lnTo>
                  <a:pt x="142875" y="11608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6911578" y="4714875"/>
            <a:ext cx="250032" cy="294681"/>
          </a:xfrm>
          <a:custGeom>
            <a:avLst/>
            <a:gdLst/>
            <a:ahLst/>
            <a:cxnLst/>
            <a:rect l="0" t="0" r="0" b="0"/>
            <a:pathLst>
              <a:path w="250032" h="294681">
                <a:moveTo>
                  <a:pt x="0" y="142875"/>
                </a:moveTo>
                <a:lnTo>
                  <a:pt x="0" y="142875"/>
                </a:lnTo>
                <a:lnTo>
                  <a:pt x="0" y="142875"/>
                </a:lnTo>
                <a:lnTo>
                  <a:pt x="8930" y="151804"/>
                </a:lnTo>
                <a:lnTo>
                  <a:pt x="17860" y="169664"/>
                </a:lnTo>
                <a:lnTo>
                  <a:pt x="17860" y="187523"/>
                </a:lnTo>
                <a:lnTo>
                  <a:pt x="35719" y="214313"/>
                </a:lnTo>
                <a:lnTo>
                  <a:pt x="44649" y="241102"/>
                </a:lnTo>
                <a:lnTo>
                  <a:pt x="53578" y="258961"/>
                </a:lnTo>
                <a:lnTo>
                  <a:pt x="71438" y="285750"/>
                </a:lnTo>
                <a:lnTo>
                  <a:pt x="80367" y="294680"/>
                </a:lnTo>
                <a:lnTo>
                  <a:pt x="89297" y="294680"/>
                </a:lnTo>
                <a:lnTo>
                  <a:pt x="107156" y="294680"/>
                </a:lnTo>
                <a:lnTo>
                  <a:pt x="116086" y="276820"/>
                </a:lnTo>
                <a:lnTo>
                  <a:pt x="125016" y="258961"/>
                </a:lnTo>
                <a:lnTo>
                  <a:pt x="133945" y="232172"/>
                </a:lnTo>
                <a:lnTo>
                  <a:pt x="142875" y="205383"/>
                </a:lnTo>
                <a:lnTo>
                  <a:pt x="142875" y="187523"/>
                </a:lnTo>
                <a:lnTo>
                  <a:pt x="160735" y="178594"/>
                </a:lnTo>
                <a:lnTo>
                  <a:pt x="169664" y="187523"/>
                </a:lnTo>
                <a:lnTo>
                  <a:pt x="178594" y="205383"/>
                </a:lnTo>
                <a:lnTo>
                  <a:pt x="196453" y="223242"/>
                </a:lnTo>
                <a:lnTo>
                  <a:pt x="205383" y="250031"/>
                </a:lnTo>
                <a:lnTo>
                  <a:pt x="214313" y="258961"/>
                </a:lnTo>
                <a:lnTo>
                  <a:pt x="223242" y="267891"/>
                </a:lnTo>
                <a:lnTo>
                  <a:pt x="241102" y="267891"/>
                </a:lnTo>
                <a:lnTo>
                  <a:pt x="241102" y="258961"/>
                </a:lnTo>
                <a:lnTo>
                  <a:pt x="250031" y="232172"/>
                </a:lnTo>
                <a:lnTo>
                  <a:pt x="250031" y="205383"/>
                </a:lnTo>
                <a:lnTo>
                  <a:pt x="241102" y="160734"/>
                </a:lnTo>
                <a:lnTo>
                  <a:pt x="232172" y="116086"/>
                </a:lnTo>
                <a:lnTo>
                  <a:pt x="223242" y="80367"/>
                </a:lnTo>
                <a:lnTo>
                  <a:pt x="214313" y="44648"/>
                </a:lnTo>
                <a:lnTo>
                  <a:pt x="214313" y="17859"/>
                </a:lnTo>
                <a:lnTo>
                  <a:pt x="214313" y="0"/>
                </a:lnTo>
                <a:lnTo>
                  <a:pt x="214313" y="0"/>
                </a:lnTo>
                <a:lnTo>
                  <a:pt x="214313" y="0"/>
                </a:lnTo>
                <a:lnTo>
                  <a:pt x="214313" y="0"/>
                </a:lnTo>
                <a:lnTo>
                  <a:pt x="223242" y="0"/>
                </a:lnTo>
                <a:lnTo>
                  <a:pt x="223242" y="0"/>
                </a:lnTo>
                <a:lnTo>
                  <a:pt x="223242"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7161609" y="4366617"/>
            <a:ext cx="473275" cy="553642"/>
          </a:xfrm>
          <a:custGeom>
            <a:avLst/>
            <a:gdLst/>
            <a:ahLst/>
            <a:cxnLst/>
            <a:rect l="0" t="0" r="0" b="0"/>
            <a:pathLst>
              <a:path w="473275" h="553642">
                <a:moveTo>
                  <a:pt x="0" y="455414"/>
                </a:moveTo>
                <a:lnTo>
                  <a:pt x="8930" y="464344"/>
                </a:lnTo>
                <a:lnTo>
                  <a:pt x="8930" y="464344"/>
                </a:lnTo>
                <a:lnTo>
                  <a:pt x="17860" y="473273"/>
                </a:lnTo>
                <a:lnTo>
                  <a:pt x="26789" y="482203"/>
                </a:lnTo>
                <a:lnTo>
                  <a:pt x="44649" y="473273"/>
                </a:lnTo>
                <a:lnTo>
                  <a:pt x="62508" y="473273"/>
                </a:lnTo>
                <a:lnTo>
                  <a:pt x="80368" y="455414"/>
                </a:lnTo>
                <a:lnTo>
                  <a:pt x="89297" y="437554"/>
                </a:lnTo>
                <a:lnTo>
                  <a:pt x="98227" y="419695"/>
                </a:lnTo>
                <a:lnTo>
                  <a:pt x="107157" y="401836"/>
                </a:lnTo>
                <a:lnTo>
                  <a:pt x="107157" y="375047"/>
                </a:lnTo>
                <a:lnTo>
                  <a:pt x="98227" y="357187"/>
                </a:lnTo>
                <a:lnTo>
                  <a:pt x="89297" y="348258"/>
                </a:lnTo>
                <a:lnTo>
                  <a:pt x="80368" y="339328"/>
                </a:lnTo>
                <a:lnTo>
                  <a:pt x="71438" y="348258"/>
                </a:lnTo>
                <a:lnTo>
                  <a:pt x="62508" y="357187"/>
                </a:lnTo>
                <a:lnTo>
                  <a:pt x="62508" y="383976"/>
                </a:lnTo>
                <a:lnTo>
                  <a:pt x="62508" y="428625"/>
                </a:lnTo>
                <a:lnTo>
                  <a:pt x="62508" y="464344"/>
                </a:lnTo>
                <a:lnTo>
                  <a:pt x="71438" y="508992"/>
                </a:lnTo>
                <a:lnTo>
                  <a:pt x="89297" y="535781"/>
                </a:lnTo>
                <a:lnTo>
                  <a:pt x="107157" y="553641"/>
                </a:lnTo>
                <a:lnTo>
                  <a:pt x="125016" y="553641"/>
                </a:lnTo>
                <a:lnTo>
                  <a:pt x="142875" y="544711"/>
                </a:lnTo>
                <a:lnTo>
                  <a:pt x="169664" y="517922"/>
                </a:lnTo>
                <a:lnTo>
                  <a:pt x="187524" y="482203"/>
                </a:lnTo>
                <a:lnTo>
                  <a:pt x="205383" y="428625"/>
                </a:lnTo>
                <a:lnTo>
                  <a:pt x="214313" y="383976"/>
                </a:lnTo>
                <a:lnTo>
                  <a:pt x="223243" y="321469"/>
                </a:lnTo>
                <a:lnTo>
                  <a:pt x="232172" y="258961"/>
                </a:lnTo>
                <a:lnTo>
                  <a:pt x="232172" y="205383"/>
                </a:lnTo>
                <a:lnTo>
                  <a:pt x="232172" y="151804"/>
                </a:lnTo>
                <a:lnTo>
                  <a:pt x="232172" y="107156"/>
                </a:lnTo>
                <a:lnTo>
                  <a:pt x="232172" y="80367"/>
                </a:lnTo>
                <a:lnTo>
                  <a:pt x="223243" y="71437"/>
                </a:lnTo>
                <a:lnTo>
                  <a:pt x="214313" y="80367"/>
                </a:lnTo>
                <a:lnTo>
                  <a:pt x="205383" y="107156"/>
                </a:lnTo>
                <a:lnTo>
                  <a:pt x="187524" y="151804"/>
                </a:lnTo>
                <a:lnTo>
                  <a:pt x="178594" y="205383"/>
                </a:lnTo>
                <a:lnTo>
                  <a:pt x="169664" y="267890"/>
                </a:lnTo>
                <a:lnTo>
                  <a:pt x="160735" y="321469"/>
                </a:lnTo>
                <a:lnTo>
                  <a:pt x="160735" y="375047"/>
                </a:lnTo>
                <a:lnTo>
                  <a:pt x="169664" y="419695"/>
                </a:lnTo>
                <a:lnTo>
                  <a:pt x="187524" y="446484"/>
                </a:lnTo>
                <a:lnTo>
                  <a:pt x="205383" y="455414"/>
                </a:lnTo>
                <a:lnTo>
                  <a:pt x="232172" y="446484"/>
                </a:lnTo>
                <a:lnTo>
                  <a:pt x="258961" y="428625"/>
                </a:lnTo>
                <a:lnTo>
                  <a:pt x="285750" y="401836"/>
                </a:lnTo>
                <a:lnTo>
                  <a:pt x="312539" y="366117"/>
                </a:lnTo>
                <a:lnTo>
                  <a:pt x="339329" y="321469"/>
                </a:lnTo>
                <a:lnTo>
                  <a:pt x="366118" y="276820"/>
                </a:lnTo>
                <a:lnTo>
                  <a:pt x="375047" y="232172"/>
                </a:lnTo>
                <a:lnTo>
                  <a:pt x="383977" y="178594"/>
                </a:lnTo>
                <a:lnTo>
                  <a:pt x="383977" y="125015"/>
                </a:lnTo>
                <a:lnTo>
                  <a:pt x="375047" y="80367"/>
                </a:lnTo>
                <a:lnTo>
                  <a:pt x="375047" y="35719"/>
                </a:lnTo>
                <a:lnTo>
                  <a:pt x="366118" y="8929"/>
                </a:lnTo>
                <a:lnTo>
                  <a:pt x="357188" y="0"/>
                </a:lnTo>
                <a:lnTo>
                  <a:pt x="357188" y="8929"/>
                </a:lnTo>
                <a:lnTo>
                  <a:pt x="348258" y="35719"/>
                </a:lnTo>
                <a:lnTo>
                  <a:pt x="339329" y="80367"/>
                </a:lnTo>
                <a:lnTo>
                  <a:pt x="330399" y="133945"/>
                </a:lnTo>
                <a:lnTo>
                  <a:pt x="330399" y="196453"/>
                </a:lnTo>
                <a:lnTo>
                  <a:pt x="339329" y="250031"/>
                </a:lnTo>
                <a:lnTo>
                  <a:pt x="348258" y="303609"/>
                </a:lnTo>
                <a:lnTo>
                  <a:pt x="366118" y="339328"/>
                </a:lnTo>
                <a:lnTo>
                  <a:pt x="383977" y="357187"/>
                </a:lnTo>
                <a:lnTo>
                  <a:pt x="410766" y="366117"/>
                </a:lnTo>
                <a:lnTo>
                  <a:pt x="437555" y="357187"/>
                </a:lnTo>
                <a:lnTo>
                  <a:pt x="455414" y="339328"/>
                </a:lnTo>
                <a:lnTo>
                  <a:pt x="473274" y="312539"/>
                </a:lnTo>
                <a:lnTo>
                  <a:pt x="473274" y="31253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6974086" y="5161359"/>
            <a:ext cx="437556" cy="330400"/>
          </a:xfrm>
          <a:custGeom>
            <a:avLst/>
            <a:gdLst/>
            <a:ahLst/>
            <a:cxnLst/>
            <a:rect l="0" t="0" r="0" b="0"/>
            <a:pathLst>
              <a:path w="437556" h="330400">
                <a:moveTo>
                  <a:pt x="0" y="62508"/>
                </a:moveTo>
                <a:lnTo>
                  <a:pt x="0" y="62508"/>
                </a:lnTo>
                <a:lnTo>
                  <a:pt x="0" y="62508"/>
                </a:lnTo>
                <a:lnTo>
                  <a:pt x="0" y="80368"/>
                </a:lnTo>
                <a:lnTo>
                  <a:pt x="0" y="98227"/>
                </a:lnTo>
                <a:lnTo>
                  <a:pt x="0" y="133946"/>
                </a:lnTo>
                <a:lnTo>
                  <a:pt x="0" y="178594"/>
                </a:lnTo>
                <a:lnTo>
                  <a:pt x="8930" y="223243"/>
                </a:lnTo>
                <a:lnTo>
                  <a:pt x="8930" y="267891"/>
                </a:lnTo>
                <a:lnTo>
                  <a:pt x="17859" y="303610"/>
                </a:lnTo>
                <a:lnTo>
                  <a:pt x="26789" y="321469"/>
                </a:lnTo>
                <a:lnTo>
                  <a:pt x="44648" y="330399"/>
                </a:lnTo>
                <a:lnTo>
                  <a:pt x="53578" y="321469"/>
                </a:lnTo>
                <a:lnTo>
                  <a:pt x="71437" y="294680"/>
                </a:lnTo>
                <a:lnTo>
                  <a:pt x="89297" y="250032"/>
                </a:lnTo>
                <a:lnTo>
                  <a:pt x="98227" y="205383"/>
                </a:lnTo>
                <a:lnTo>
                  <a:pt x="107156" y="151805"/>
                </a:lnTo>
                <a:lnTo>
                  <a:pt x="116086" y="116086"/>
                </a:lnTo>
                <a:lnTo>
                  <a:pt x="116086" y="80368"/>
                </a:lnTo>
                <a:lnTo>
                  <a:pt x="125016" y="71438"/>
                </a:lnTo>
                <a:lnTo>
                  <a:pt x="125016" y="71438"/>
                </a:lnTo>
                <a:lnTo>
                  <a:pt x="133945" y="89297"/>
                </a:lnTo>
                <a:lnTo>
                  <a:pt x="142875" y="116086"/>
                </a:lnTo>
                <a:lnTo>
                  <a:pt x="142875" y="142875"/>
                </a:lnTo>
                <a:lnTo>
                  <a:pt x="151805" y="178594"/>
                </a:lnTo>
                <a:lnTo>
                  <a:pt x="160734" y="205383"/>
                </a:lnTo>
                <a:lnTo>
                  <a:pt x="160734" y="223243"/>
                </a:lnTo>
                <a:lnTo>
                  <a:pt x="169664" y="232172"/>
                </a:lnTo>
                <a:lnTo>
                  <a:pt x="169664" y="223243"/>
                </a:lnTo>
                <a:lnTo>
                  <a:pt x="178594" y="205383"/>
                </a:lnTo>
                <a:lnTo>
                  <a:pt x="187523" y="178594"/>
                </a:lnTo>
                <a:lnTo>
                  <a:pt x="187523" y="142875"/>
                </a:lnTo>
                <a:lnTo>
                  <a:pt x="187523" y="107157"/>
                </a:lnTo>
                <a:lnTo>
                  <a:pt x="196453" y="71438"/>
                </a:lnTo>
                <a:lnTo>
                  <a:pt x="196453" y="44649"/>
                </a:lnTo>
                <a:lnTo>
                  <a:pt x="205383" y="35719"/>
                </a:lnTo>
                <a:lnTo>
                  <a:pt x="214312" y="44649"/>
                </a:lnTo>
                <a:lnTo>
                  <a:pt x="232172" y="62508"/>
                </a:lnTo>
                <a:lnTo>
                  <a:pt x="241102" y="89297"/>
                </a:lnTo>
                <a:lnTo>
                  <a:pt x="258961" y="125016"/>
                </a:lnTo>
                <a:lnTo>
                  <a:pt x="267891" y="160735"/>
                </a:lnTo>
                <a:lnTo>
                  <a:pt x="285750" y="187524"/>
                </a:lnTo>
                <a:lnTo>
                  <a:pt x="294680" y="205383"/>
                </a:lnTo>
                <a:lnTo>
                  <a:pt x="294680" y="214313"/>
                </a:lnTo>
                <a:lnTo>
                  <a:pt x="303609" y="205383"/>
                </a:lnTo>
                <a:lnTo>
                  <a:pt x="303609" y="187524"/>
                </a:lnTo>
                <a:lnTo>
                  <a:pt x="312539" y="151805"/>
                </a:lnTo>
                <a:lnTo>
                  <a:pt x="312539" y="116086"/>
                </a:lnTo>
                <a:lnTo>
                  <a:pt x="321469" y="71438"/>
                </a:lnTo>
                <a:lnTo>
                  <a:pt x="330398" y="35719"/>
                </a:lnTo>
                <a:lnTo>
                  <a:pt x="339328" y="8930"/>
                </a:lnTo>
                <a:lnTo>
                  <a:pt x="357187" y="0"/>
                </a:lnTo>
                <a:lnTo>
                  <a:pt x="366117" y="8930"/>
                </a:lnTo>
                <a:lnTo>
                  <a:pt x="383977" y="26789"/>
                </a:lnTo>
                <a:lnTo>
                  <a:pt x="401836" y="62508"/>
                </a:lnTo>
                <a:lnTo>
                  <a:pt x="410766" y="89297"/>
                </a:lnTo>
                <a:lnTo>
                  <a:pt x="419695" y="107157"/>
                </a:lnTo>
                <a:lnTo>
                  <a:pt x="419695" y="116086"/>
                </a:lnTo>
                <a:lnTo>
                  <a:pt x="428625" y="116086"/>
                </a:lnTo>
                <a:lnTo>
                  <a:pt x="428625" y="107157"/>
                </a:lnTo>
                <a:lnTo>
                  <a:pt x="428625" y="89297"/>
                </a:lnTo>
                <a:lnTo>
                  <a:pt x="437555" y="53579"/>
                </a:lnTo>
                <a:lnTo>
                  <a:pt x="437555" y="5357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7429500" y="4955977"/>
            <a:ext cx="196454" cy="375047"/>
          </a:xfrm>
          <a:custGeom>
            <a:avLst/>
            <a:gdLst/>
            <a:ahLst/>
            <a:cxnLst/>
            <a:rect l="0" t="0" r="0" b="0"/>
            <a:pathLst>
              <a:path w="196454" h="375047">
                <a:moveTo>
                  <a:pt x="89297" y="187523"/>
                </a:moveTo>
                <a:lnTo>
                  <a:pt x="89297" y="187523"/>
                </a:lnTo>
                <a:lnTo>
                  <a:pt x="89297" y="196453"/>
                </a:lnTo>
                <a:lnTo>
                  <a:pt x="89297" y="205382"/>
                </a:lnTo>
                <a:lnTo>
                  <a:pt x="89297" y="205382"/>
                </a:lnTo>
                <a:lnTo>
                  <a:pt x="80367" y="205382"/>
                </a:lnTo>
                <a:lnTo>
                  <a:pt x="62508" y="205382"/>
                </a:lnTo>
                <a:lnTo>
                  <a:pt x="53578" y="196453"/>
                </a:lnTo>
                <a:lnTo>
                  <a:pt x="35719" y="187523"/>
                </a:lnTo>
                <a:lnTo>
                  <a:pt x="17859" y="187523"/>
                </a:lnTo>
                <a:lnTo>
                  <a:pt x="8930" y="187523"/>
                </a:lnTo>
                <a:lnTo>
                  <a:pt x="0" y="214312"/>
                </a:lnTo>
                <a:lnTo>
                  <a:pt x="0" y="241101"/>
                </a:lnTo>
                <a:lnTo>
                  <a:pt x="0" y="267890"/>
                </a:lnTo>
                <a:lnTo>
                  <a:pt x="8930" y="303609"/>
                </a:lnTo>
                <a:lnTo>
                  <a:pt x="8930" y="339328"/>
                </a:lnTo>
                <a:lnTo>
                  <a:pt x="17859" y="357187"/>
                </a:lnTo>
                <a:lnTo>
                  <a:pt x="26789" y="375046"/>
                </a:lnTo>
                <a:lnTo>
                  <a:pt x="44648" y="375046"/>
                </a:lnTo>
                <a:lnTo>
                  <a:pt x="53578" y="366117"/>
                </a:lnTo>
                <a:lnTo>
                  <a:pt x="62508" y="348257"/>
                </a:lnTo>
                <a:lnTo>
                  <a:pt x="71438" y="312539"/>
                </a:lnTo>
                <a:lnTo>
                  <a:pt x="80367" y="276820"/>
                </a:lnTo>
                <a:lnTo>
                  <a:pt x="80367" y="223242"/>
                </a:lnTo>
                <a:lnTo>
                  <a:pt x="80367" y="169664"/>
                </a:lnTo>
                <a:lnTo>
                  <a:pt x="71438" y="116086"/>
                </a:lnTo>
                <a:lnTo>
                  <a:pt x="71438" y="62507"/>
                </a:lnTo>
                <a:lnTo>
                  <a:pt x="71438" y="17859"/>
                </a:lnTo>
                <a:lnTo>
                  <a:pt x="71438" y="0"/>
                </a:lnTo>
                <a:lnTo>
                  <a:pt x="71438" y="0"/>
                </a:lnTo>
                <a:lnTo>
                  <a:pt x="80367" y="35718"/>
                </a:lnTo>
                <a:lnTo>
                  <a:pt x="89297" y="80367"/>
                </a:lnTo>
                <a:lnTo>
                  <a:pt x="98227" y="133945"/>
                </a:lnTo>
                <a:lnTo>
                  <a:pt x="107156" y="187523"/>
                </a:lnTo>
                <a:lnTo>
                  <a:pt x="116086" y="232171"/>
                </a:lnTo>
                <a:lnTo>
                  <a:pt x="125016" y="267890"/>
                </a:lnTo>
                <a:lnTo>
                  <a:pt x="142875" y="294679"/>
                </a:lnTo>
                <a:lnTo>
                  <a:pt x="151805" y="312539"/>
                </a:lnTo>
                <a:lnTo>
                  <a:pt x="169664" y="312539"/>
                </a:lnTo>
                <a:lnTo>
                  <a:pt x="178594" y="294679"/>
                </a:lnTo>
                <a:lnTo>
                  <a:pt x="187523" y="276820"/>
                </a:lnTo>
                <a:lnTo>
                  <a:pt x="196453" y="241101"/>
                </a:lnTo>
                <a:lnTo>
                  <a:pt x="196453" y="24110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7590234" y="4929188"/>
            <a:ext cx="294681" cy="312540"/>
          </a:xfrm>
          <a:custGeom>
            <a:avLst/>
            <a:gdLst/>
            <a:ahLst/>
            <a:cxnLst/>
            <a:rect l="0" t="0" r="0" b="0"/>
            <a:pathLst>
              <a:path w="294681" h="312540">
                <a:moveTo>
                  <a:pt x="0" y="241101"/>
                </a:moveTo>
                <a:lnTo>
                  <a:pt x="0" y="250031"/>
                </a:lnTo>
                <a:lnTo>
                  <a:pt x="8930" y="250031"/>
                </a:lnTo>
                <a:lnTo>
                  <a:pt x="17860" y="250031"/>
                </a:lnTo>
                <a:lnTo>
                  <a:pt x="17860" y="250031"/>
                </a:lnTo>
                <a:lnTo>
                  <a:pt x="26789" y="241101"/>
                </a:lnTo>
                <a:lnTo>
                  <a:pt x="35719" y="223242"/>
                </a:lnTo>
                <a:lnTo>
                  <a:pt x="44649" y="205382"/>
                </a:lnTo>
                <a:lnTo>
                  <a:pt x="44649" y="178593"/>
                </a:lnTo>
                <a:lnTo>
                  <a:pt x="44649" y="160734"/>
                </a:lnTo>
                <a:lnTo>
                  <a:pt x="35719" y="142875"/>
                </a:lnTo>
                <a:lnTo>
                  <a:pt x="35719" y="125015"/>
                </a:lnTo>
                <a:lnTo>
                  <a:pt x="26789" y="116085"/>
                </a:lnTo>
                <a:lnTo>
                  <a:pt x="26789" y="107156"/>
                </a:lnTo>
                <a:lnTo>
                  <a:pt x="17860" y="107156"/>
                </a:lnTo>
                <a:lnTo>
                  <a:pt x="8930" y="125015"/>
                </a:lnTo>
                <a:lnTo>
                  <a:pt x="8930" y="151804"/>
                </a:lnTo>
                <a:lnTo>
                  <a:pt x="8930" y="178593"/>
                </a:lnTo>
                <a:lnTo>
                  <a:pt x="8930" y="214312"/>
                </a:lnTo>
                <a:lnTo>
                  <a:pt x="8930" y="250031"/>
                </a:lnTo>
                <a:lnTo>
                  <a:pt x="17860" y="276820"/>
                </a:lnTo>
                <a:lnTo>
                  <a:pt x="17860" y="294679"/>
                </a:lnTo>
                <a:lnTo>
                  <a:pt x="26789" y="312539"/>
                </a:lnTo>
                <a:lnTo>
                  <a:pt x="35719" y="312539"/>
                </a:lnTo>
                <a:lnTo>
                  <a:pt x="44649" y="303609"/>
                </a:lnTo>
                <a:lnTo>
                  <a:pt x="53579" y="285750"/>
                </a:lnTo>
                <a:lnTo>
                  <a:pt x="62508" y="258960"/>
                </a:lnTo>
                <a:lnTo>
                  <a:pt x="62508" y="223242"/>
                </a:lnTo>
                <a:lnTo>
                  <a:pt x="62508" y="187523"/>
                </a:lnTo>
                <a:lnTo>
                  <a:pt x="71438" y="142875"/>
                </a:lnTo>
                <a:lnTo>
                  <a:pt x="71438" y="98226"/>
                </a:lnTo>
                <a:lnTo>
                  <a:pt x="80368" y="80367"/>
                </a:lnTo>
                <a:lnTo>
                  <a:pt x="80368" y="71437"/>
                </a:lnTo>
                <a:lnTo>
                  <a:pt x="89297" y="80367"/>
                </a:lnTo>
                <a:lnTo>
                  <a:pt x="98227" y="98226"/>
                </a:lnTo>
                <a:lnTo>
                  <a:pt x="107157" y="142875"/>
                </a:lnTo>
                <a:lnTo>
                  <a:pt x="125016" y="187523"/>
                </a:lnTo>
                <a:lnTo>
                  <a:pt x="133946" y="223242"/>
                </a:lnTo>
                <a:lnTo>
                  <a:pt x="151805" y="258960"/>
                </a:lnTo>
                <a:lnTo>
                  <a:pt x="160735" y="285750"/>
                </a:lnTo>
                <a:lnTo>
                  <a:pt x="178594" y="303609"/>
                </a:lnTo>
                <a:lnTo>
                  <a:pt x="187524" y="303609"/>
                </a:lnTo>
                <a:lnTo>
                  <a:pt x="187524" y="294679"/>
                </a:lnTo>
                <a:lnTo>
                  <a:pt x="187524" y="276820"/>
                </a:lnTo>
                <a:lnTo>
                  <a:pt x="178594" y="241101"/>
                </a:lnTo>
                <a:lnTo>
                  <a:pt x="169664" y="187523"/>
                </a:lnTo>
                <a:lnTo>
                  <a:pt x="160735" y="142875"/>
                </a:lnTo>
                <a:lnTo>
                  <a:pt x="151805" y="98226"/>
                </a:lnTo>
                <a:lnTo>
                  <a:pt x="151805" y="62507"/>
                </a:lnTo>
                <a:lnTo>
                  <a:pt x="160735" y="44648"/>
                </a:lnTo>
                <a:lnTo>
                  <a:pt x="178594" y="26789"/>
                </a:lnTo>
                <a:lnTo>
                  <a:pt x="196454" y="26789"/>
                </a:lnTo>
                <a:lnTo>
                  <a:pt x="223243" y="26789"/>
                </a:lnTo>
                <a:lnTo>
                  <a:pt x="241102" y="26789"/>
                </a:lnTo>
                <a:lnTo>
                  <a:pt x="258961" y="26789"/>
                </a:lnTo>
                <a:lnTo>
                  <a:pt x="276821" y="17859"/>
                </a:lnTo>
                <a:lnTo>
                  <a:pt x="285750" y="8929"/>
                </a:lnTo>
                <a:lnTo>
                  <a:pt x="294680" y="0"/>
                </a:lnTo>
                <a:lnTo>
                  <a:pt x="29468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7777758" y="4884539"/>
            <a:ext cx="205384" cy="250032"/>
          </a:xfrm>
          <a:custGeom>
            <a:avLst/>
            <a:gdLst/>
            <a:ahLst/>
            <a:cxnLst/>
            <a:rect l="0" t="0" r="0" b="0"/>
            <a:pathLst>
              <a:path w="205384" h="250032">
                <a:moveTo>
                  <a:pt x="80367" y="0"/>
                </a:moveTo>
                <a:lnTo>
                  <a:pt x="71437" y="8930"/>
                </a:lnTo>
                <a:lnTo>
                  <a:pt x="62508" y="8930"/>
                </a:lnTo>
                <a:lnTo>
                  <a:pt x="53578" y="17859"/>
                </a:lnTo>
                <a:lnTo>
                  <a:pt x="44648" y="26789"/>
                </a:lnTo>
                <a:lnTo>
                  <a:pt x="44648" y="35719"/>
                </a:lnTo>
                <a:lnTo>
                  <a:pt x="44648" y="44649"/>
                </a:lnTo>
                <a:lnTo>
                  <a:pt x="53578" y="62508"/>
                </a:lnTo>
                <a:lnTo>
                  <a:pt x="62508" y="71438"/>
                </a:lnTo>
                <a:lnTo>
                  <a:pt x="71437" y="89297"/>
                </a:lnTo>
                <a:lnTo>
                  <a:pt x="98226" y="107156"/>
                </a:lnTo>
                <a:lnTo>
                  <a:pt x="116086" y="125016"/>
                </a:lnTo>
                <a:lnTo>
                  <a:pt x="142875" y="142875"/>
                </a:lnTo>
                <a:lnTo>
                  <a:pt x="169664" y="160734"/>
                </a:lnTo>
                <a:lnTo>
                  <a:pt x="187523" y="178594"/>
                </a:lnTo>
                <a:lnTo>
                  <a:pt x="196453" y="196453"/>
                </a:lnTo>
                <a:lnTo>
                  <a:pt x="205383" y="205383"/>
                </a:lnTo>
                <a:lnTo>
                  <a:pt x="187523" y="223242"/>
                </a:lnTo>
                <a:lnTo>
                  <a:pt x="169664" y="232172"/>
                </a:lnTo>
                <a:lnTo>
                  <a:pt x="142875" y="250031"/>
                </a:lnTo>
                <a:lnTo>
                  <a:pt x="107156" y="250031"/>
                </a:lnTo>
                <a:lnTo>
                  <a:pt x="71437" y="250031"/>
                </a:lnTo>
                <a:lnTo>
                  <a:pt x="44648" y="250031"/>
                </a:lnTo>
                <a:lnTo>
                  <a:pt x="26789" y="241102"/>
                </a:lnTo>
                <a:lnTo>
                  <a:pt x="8930" y="232172"/>
                </a:lnTo>
                <a:lnTo>
                  <a:pt x="0" y="214313"/>
                </a:lnTo>
                <a:lnTo>
                  <a:pt x="0" y="21431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7902773" y="4563070"/>
            <a:ext cx="133947" cy="473275"/>
          </a:xfrm>
          <a:custGeom>
            <a:avLst/>
            <a:gdLst/>
            <a:ahLst/>
            <a:cxnLst/>
            <a:rect l="0" t="0" r="0" b="0"/>
            <a:pathLst>
              <a:path w="133947" h="473275">
                <a:moveTo>
                  <a:pt x="0" y="0"/>
                </a:moveTo>
                <a:lnTo>
                  <a:pt x="0" y="8930"/>
                </a:lnTo>
                <a:lnTo>
                  <a:pt x="0" y="17859"/>
                </a:lnTo>
                <a:lnTo>
                  <a:pt x="0" y="35719"/>
                </a:lnTo>
                <a:lnTo>
                  <a:pt x="8930" y="62508"/>
                </a:lnTo>
                <a:lnTo>
                  <a:pt x="17860" y="89297"/>
                </a:lnTo>
                <a:lnTo>
                  <a:pt x="26790" y="133945"/>
                </a:lnTo>
                <a:lnTo>
                  <a:pt x="35719" y="178594"/>
                </a:lnTo>
                <a:lnTo>
                  <a:pt x="53579" y="223242"/>
                </a:lnTo>
                <a:lnTo>
                  <a:pt x="71438" y="276820"/>
                </a:lnTo>
                <a:lnTo>
                  <a:pt x="89297" y="330399"/>
                </a:lnTo>
                <a:lnTo>
                  <a:pt x="98227" y="383977"/>
                </a:lnTo>
                <a:lnTo>
                  <a:pt x="116086" y="419696"/>
                </a:lnTo>
                <a:lnTo>
                  <a:pt x="125016" y="446485"/>
                </a:lnTo>
                <a:lnTo>
                  <a:pt x="133946" y="464344"/>
                </a:lnTo>
                <a:lnTo>
                  <a:pt x="133946" y="473274"/>
                </a:lnTo>
                <a:lnTo>
                  <a:pt x="125016" y="464344"/>
                </a:lnTo>
                <a:lnTo>
                  <a:pt x="107157" y="446485"/>
                </a:lnTo>
                <a:lnTo>
                  <a:pt x="80368" y="419696"/>
                </a:lnTo>
                <a:lnTo>
                  <a:pt x="44649" y="383977"/>
                </a:lnTo>
                <a:lnTo>
                  <a:pt x="44649" y="38397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7804547" y="4822031"/>
            <a:ext cx="196454" cy="125017"/>
          </a:xfrm>
          <a:custGeom>
            <a:avLst/>
            <a:gdLst/>
            <a:ahLst/>
            <a:cxnLst/>
            <a:rect l="0" t="0" r="0" b="0"/>
            <a:pathLst>
              <a:path w="196454" h="125017">
                <a:moveTo>
                  <a:pt x="0" y="125016"/>
                </a:moveTo>
                <a:lnTo>
                  <a:pt x="8930" y="116086"/>
                </a:lnTo>
                <a:lnTo>
                  <a:pt x="17859" y="107157"/>
                </a:lnTo>
                <a:lnTo>
                  <a:pt x="35719" y="89297"/>
                </a:lnTo>
                <a:lnTo>
                  <a:pt x="62508" y="62508"/>
                </a:lnTo>
                <a:lnTo>
                  <a:pt x="89297" y="44648"/>
                </a:lnTo>
                <a:lnTo>
                  <a:pt x="116086" y="26789"/>
                </a:lnTo>
                <a:lnTo>
                  <a:pt x="142875" y="17859"/>
                </a:lnTo>
                <a:lnTo>
                  <a:pt x="169664" y="0"/>
                </a:lnTo>
                <a:lnTo>
                  <a:pt x="196453" y="0"/>
                </a:lnTo>
                <a:lnTo>
                  <a:pt x="196453"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8027789" y="4839890"/>
            <a:ext cx="80368" cy="142877"/>
          </a:xfrm>
          <a:custGeom>
            <a:avLst/>
            <a:gdLst/>
            <a:ahLst/>
            <a:cxnLst/>
            <a:rect l="0" t="0" r="0" b="0"/>
            <a:pathLst>
              <a:path w="80368" h="142877">
                <a:moveTo>
                  <a:pt x="8930" y="89298"/>
                </a:moveTo>
                <a:lnTo>
                  <a:pt x="8930" y="98227"/>
                </a:lnTo>
                <a:lnTo>
                  <a:pt x="8930" y="107157"/>
                </a:lnTo>
                <a:lnTo>
                  <a:pt x="8930" y="125016"/>
                </a:lnTo>
                <a:lnTo>
                  <a:pt x="8930" y="133946"/>
                </a:lnTo>
                <a:lnTo>
                  <a:pt x="17859" y="142876"/>
                </a:lnTo>
                <a:lnTo>
                  <a:pt x="26789" y="142876"/>
                </a:lnTo>
                <a:lnTo>
                  <a:pt x="44649" y="133946"/>
                </a:lnTo>
                <a:lnTo>
                  <a:pt x="53578" y="125016"/>
                </a:lnTo>
                <a:lnTo>
                  <a:pt x="71438" y="107157"/>
                </a:lnTo>
                <a:lnTo>
                  <a:pt x="80367" y="80368"/>
                </a:lnTo>
                <a:lnTo>
                  <a:pt x="80367" y="62508"/>
                </a:lnTo>
                <a:lnTo>
                  <a:pt x="80367" y="35719"/>
                </a:lnTo>
                <a:lnTo>
                  <a:pt x="62508" y="17860"/>
                </a:lnTo>
                <a:lnTo>
                  <a:pt x="53578" y="8930"/>
                </a:lnTo>
                <a:lnTo>
                  <a:pt x="35719" y="0"/>
                </a:lnTo>
                <a:lnTo>
                  <a:pt x="17859" y="8930"/>
                </a:lnTo>
                <a:lnTo>
                  <a:pt x="8930" y="26789"/>
                </a:lnTo>
                <a:lnTo>
                  <a:pt x="0" y="44649"/>
                </a:lnTo>
                <a:lnTo>
                  <a:pt x="0" y="62508"/>
                </a:lnTo>
                <a:lnTo>
                  <a:pt x="0" y="71438"/>
                </a:lnTo>
                <a:lnTo>
                  <a:pt x="8930" y="80368"/>
                </a:lnTo>
                <a:lnTo>
                  <a:pt x="17859" y="80368"/>
                </a:lnTo>
                <a:lnTo>
                  <a:pt x="35719" y="71438"/>
                </a:lnTo>
                <a:lnTo>
                  <a:pt x="35719" y="7143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8117086" y="4830961"/>
            <a:ext cx="62509" cy="116087"/>
          </a:xfrm>
          <a:custGeom>
            <a:avLst/>
            <a:gdLst/>
            <a:ahLst/>
            <a:cxnLst/>
            <a:rect l="0" t="0" r="0" b="0"/>
            <a:pathLst>
              <a:path w="62509" h="116087">
                <a:moveTo>
                  <a:pt x="0" y="17859"/>
                </a:moveTo>
                <a:lnTo>
                  <a:pt x="0" y="17859"/>
                </a:lnTo>
                <a:lnTo>
                  <a:pt x="0" y="26789"/>
                </a:lnTo>
                <a:lnTo>
                  <a:pt x="0" y="35718"/>
                </a:lnTo>
                <a:lnTo>
                  <a:pt x="0" y="53578"/>
                </a:lnTo>
                <a:lnTo>
                  <a:pt x="0" y="71437"/>
                </a:lnTo>
                <a:lnTo>
                  <a:pt x="0" y="89297"/>
                </a:lnTo>
                <a:lnTo>
                  <a:pt x="8930" y="107156"/>
                </a:lnTo>
                <a:lnTo>
                  <a:pt x="26789" y="116086"/>
                </a:lnTo>
                <a:lnTo>
                  <a:pt x="35719" y="116086"/>
                </a:lnTo>
                <a:lnTo>
                  <a:pt x="44648" y="116086"/>
                </a:lnTo>
                <a:lnTo>
                  <a:pt x="53578" y="107156"/>
                </a:lnTo>
                <a:lnTo>
                  <a:pt x="62508" y="89297"/>
                </a:lnTo>
                <a:lnTo>
                  <a:pt x="62508" y="71437"/>
                </a:lnTo>
                <a:lnTo>
                  <a:pt x="62508" y="44648"/>
                </a:lnTo>
                <a:lnTo>
                  <a:pt x="53578" y="26789"/>
                </a:lnTo>
                <a:lnTo>
                  <a:pt x="44648" y="8929"/>
                </a:lnTo>
                <a:lnTo>
                  <a:pt x="35719" y="0"/>
                </a:lnTo>
                <a:lnTo>
                  <a:pt x="26789" y="0"/>
                </a:lnTo>
                <a:lnTo>
                  <a:pt x="17859" y="17859"/>
                </a:lnTo>
                <a:lnTo>
                  <a:pt x="8930" y="35718"/>
                </a:lnTo>
                <a:lnTo>
                  <a:pt x="8930" y="44648"/>
                </a:lnTo>
                <a:lnTo>
                  <a:pt x="8930" y="62508"/>
                </a:lnTo>
                <a:lnTo>
                  <a:pt x="17859" y="71437"/>
                </a:lnTo>
                <a:lnTo>
                  <a:pt x="17859" y="7143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8188523" y="4500562"/>
            <a:ext cx="133946" cy="455416"/>
          </a:xfrm>
          <a:custGeom>
            <a:avLst/>
            <a:gdLst/>
            <a:ahLst/>
            <a:cxnLst/>
            <a:rect l="0" t="0" r="0" b="0"/>
            <a:pathLst>
              <a:path w="133946" h="455416">
                <a:moveTo>
                  <a:pt x="17859" y="267891"/>
                </a:moveTo>
                <a:lnTo>
                  <a:pt x="17859" y="267891"/>
                </a:lnTo>
                <a:lnTo>
                  <a:pt x="17859" y="267891"/>
                </a:lnTo>
                <a:lnTo>
                  <a:pt x="17859" y="267891"/>
                </a:lnTo>
                <a:lnTo>
                  <a:pt x="8929" y="285750"/>
                </a:lnTo>
                <a:lnTo>
                  <a:pt x="8929" y="303609"/>
                </a:lnTo>
                <a:lnTo>
                  <a:pt x="8929" y="339328"/>
                </a:lnTo>
                <a:lnTo>
                  <a:pt x="8929" y="375047"/>
                </a:lnTo>
                <a:lnTo>
                  <a:pt x="8929" y="410766"/>
                </a:lnTo>
                <a:lnTo>
                  <a:pt x="17859" y="437555"/>
                </a:lnTo>
                <a:lnTo>
                  <a:pt x="26789" y="455415"/>
                </a:lnTo>
                <a:lnTo>
                  <a:pt x="35718" y="455415"/>
                </a:lnTo>
                <a:lnTo>
                  <a:pt x="44648" y="455415"/>
                </a:lnTo>
                <a:lnTo>
                  <a:pt x="53578" y="437555"/>
                </a:lnTo>
                <a:lnTo>
                  <a:pt x="53578" y="419696"/>
                </a:lnTo>
                <a:lnTo>
                  <a:pt x="62507" y="383977"/>
                </a:lnTo>
                <a:lnTo>
                  <a:pt x="71437" y="339328"/>
                </a:lnTo>
                <a:lnTo>
                  <a:pt x="71437" y="285750"/>
                </a:lnTo>
                <a:lnTo>
                  <a:pt x="62507" y="223242"/>
                </a:lnTo>
                <a:lnTo>
                  <a:pt x="53578" y="160734"/>
                </a:lnTo>
                <a:lnTo>
                  <a:pt x="44648" y="98227"/>
                </a:lnTo>
                <a:lnTo>
                  <a:pt x="35718" y="44649"/>
                </a:lnTo>
                <a:lnTo>
                  <a:pt x="26789" y="8930"/>
                </a:lnTo>
                <a:lnTo>
                  <a:pt x="17859" y="0"/>
                </a:lnTo>
                <a:lnTo>
                  <a:pt x="8929" y="17859"/>
                </a:lnTo>
                <a:lnTo>
                  <a:pt x="8929" y="44649"/>
                </a:lnTo>
                <a:lnTo>
                  <a:pt x="0" y="89297"/>
                </a:lnTo>
                <a:lnTo>
                  <a:pt x="0" y="142875"/>
                </a:lnTo>
                <a:lnTo>
                  <a:pt x="8929" y="205383"/>
                </a:lnTo>
                <a:lnTo>
                  <a:pt x="8929" y="250031"/>
                </a:lnTo>
                <a:lnTo>
                  <a:pt x="26789" y="303609"/>
                </a:lnTo>
                <a:lnTo>
                  <a:pt x="44648" y="339328"/>
                </a:lnTo>
                <a:lnTo>
                  <a:pt x="62507" y="366117"/>
                </a:lnTo>
                <a:lnTo>
                  <a:pt x="89297" y="375047"/>
                </a:lnTo>
                <a:lnTo>
                  <a:pt x="116086" y="383977"/>
                </a:lnTo>
                <a:lnTo>
                  <a:pt x="133945" y="375047"/>
                </a:lnTo>
                <a:lnTo>
                  <a:pt x="133945" y="37504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241125549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Acquiring Confidence</a:t>
            </a:r>
            <a:endParaRPr lang="en-US" dirty="0"/>
          </a:p>
        </p:txBody>
      </p:sp>
      <p:sp>
        <p:nvSpPr>
          <p:cNvPr id="3" name="Content Placeholder 2"/>
          <p:cNvSpPr>
            <a:spLocks noGrp="1"/>
          </p:cNvSpPr>
          <p:nvPr>
            <p:ph idx="1"/>
          </p:nvPr>
        </p:nvSpPr>
        <p:spPr/>
        <p:txBody>
          <a:bodyPr/>
          <a:lstStyle/>
          <a:p>
            <a:r>
              <a:rPr lang="en-US" dirty="0" smtClean="0"/>
              <a:t>Studying, discussing the proposed Sprint goal (selection of User stories) should</a:t>
            </a:r>
          </a:p>
          <a:p>
            <a:pPr marL="457200" indent="-457200">
              <a:buFont typeface="+mj-lt"/>
              <a:buAutoNum type="arabicPeriod"/>
            </a:pPr>
            <a:r>
              <a:rPr lang="en-US" dirty="0" smtClean="0"/>
              <a:t>Lead to refinement or</a:t>
            </a:r>
          </a:p>
          <a:p>
            <a:pPr marL="457200" indent="-457200">
              <a:buFont typeface="+mj-lt"/>
              <a:buAutoNum type="arabicPeriod"/>
            </a:pPr>
            <a:r>
              <a:rPr lang="en-US" dirty="0" smtClean="0"/>
              <a:t>Give confidence that it is a good selection</a:t>
            </a:r>
            <a:endParaRPr lang="en-US" dirty="0"/>
          </a:p>
        </p:txBody>
      </p:sp>
      <p:sp>
        <p:nvSpPr>
          <p:cNvPr id="4" name="TextBox 3"/>
          <p:cNvSpPr txBox="1"/>
          <p:nvPr/>
        </p:nvSpPr>
        <p:spPr>
          <a:xfrm>
            <a:off x="1371600" y="6443538"/>
            <a:ext cx="5557932"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19 Sprint Planning</a:t>
            </a:r>
            <a:endParaRPr lang="en-US" dirty="0"/>
          </a:p>
        </p:txBody>
      </p:sp>
    </p:spTree>
    <p:extLst>
      <p:ext uri="{BB962C8B-B14F-4D97-AF65-F5344CB8AC3E}">
        <p14:creationId xmlns:p14="http://schemas.microsoft.com/office/powerpoint/2010/main" val="2331424505"/>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371600" y="6443538"/>
            <a:ext cx="5557932"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19 Sprint Planning</a:t>
            </a:r>
            <a:endParaRPr lang="en-US" dirty="0"/>
          </a:p>
        </p:txBody>
      </p:sp>
      <p:pic>
        <p:nvPicPr>
          <p:cNvPr id="5" name="Picture 4"/>
          <p:cNvPicPr>
            <a:picLocks noChangeAspect="1"/>
          </p:cNvPicPr>
          <p:nvPr/>
        </p:nvPicPr>
        <p:blipFill>
          <a:blip r:embed="rId2"/>
          <a:stretch>
            <a:fillRect/>
          </a:stretch>
        </p:blipFill>
        <p:spPr>
          <a:xfrm>
            <a:off x="609600" y="457200"/>
            <a:ext cx="8084573" cy="5828413"/>
          </a:xfrm>
          <a:prstGeom prst="rect">
            <a:avLst/>
          </a:prstGeom>
        </p:spPr>
      </p:pic>
      <p:sp>
        <p:nvSpPr>
          <p:cNvPr id="6" name="Freeform 5"/>
          <p:cNvSpPr/>
          <p:nvPr/>
        </p:nvSpPr>
        <p:spPr bwMode="auto">
          <a:xfrm>
            <a:off x="669727" y="1937742"/>
            <a:ext cx="1330524" cy="642939"/>
          </a:xfrm>
          <a:custGeom>
            <a:avLst/>
            <a:gdLst/>
            <a:ahLst/>
            <a:cxnLst/>
            <a:rect l="0" t="0" r="0" b="0"/>
            <a:pathLst>
              <a:path w="1330524" h="642939">
                <a:moveTo>
                  <a:pt x="1098351" y="71437"/>
                </a:moveTo>
                <a:lnTo>
                  <a:pt x="1098351" y="71437"/>
                </a:lnTo>
                <a:lnTo>
                  <a:pt x="1098351" y="71437"/>
                </a:lnTo>
                <a:lnTo>
                  <a:pt x="1089421" y="62508"/>
                </a:lnTo>
                <a:lnTo>
                  <a:pt x="1080492" y="62508"/>
                </a:lnTo>
                <a:lnTo>
                  <a:pt x="1071562" y="53578"/>
                </a:lnTo>
                <a:lnTo>
                  <a:pt x="1062632" y="44648"/>
                </a:lnTo>
                <a:lnTo>
                  <a:pt x="1044773" y="44648"/>
                </a:lnTo>
                <a:lnTo>
                  <a:pt x="1035843" y="35719"/>
                </a:lnTo>
                <a:lnTo>
                  <a:pt x="1026914" y="35719"/>
                </a:lnTo>
                <a:lnTo>
                  <a:pt x="1017984" y="26789"/>
                </a:lnTo>
                <a:lnTo>
                  <a:pt x="1000125" y="26789"/>
                </a:lnTo>
                <a:lnTo>
                  <a:pt x="982265" y="17859"/>
                </a:lnTo>
                <a:lnTo>
                  <a:pt x="973336" y="17859"/>
                </a:lnTo>
                <a:lnTo>
                  <a:pt x="955476" y="8930"/>
                </a:lnTo>
                <a:lnTo>
                  <a:pt x="937617" y="8930"/>
                </a:lnTo>
                <a:lnTo>
                  <a:pt x="919757" y="8930"/>
                </a:lnTo>
                <a:lnTo>
                  <a:pt x="901898" y="8930"/>
                </a:lnTo>
                <a:lnTo>
                  <a:pt x="875109" y="8930"/>
                </a:lnTo>
                <a:lnTo>
                  <a:pt x="848320" y="8930"/>
                </a:lnTo>
                <a:lnTo>
                  <a:pt x="821531" y="8930"/>
                </a:lnTo>
                <a:lnTo>
                  <a:pt x="794742" y="8930"/>
                </a:lnTo>
                <a:lnTo>
                  <a:pt x="759023" y="8930"/>
                </a:lnTo>
                <a:lnTo>
                  <a:pt x="732234" y="8930"/>
                </a:lnTo>
                <a:lnTo>
                  <a:pt x="705445" y="8930"/>
                </a:lnTo>
                <a:lnTo>
                  <a:pt x="678656" y="8930"/>
                </a:lnTo>
                <a:lnTo>
                  <a:pt x="651867" y="8930"/>
                </a:lnTo>
                <a:lnTo>
                  <a:pt x="616148" y="0"/>
                </a:lnTo>
                <a:lnTo>
                  <a:pt x="589359" y="0"/>
                </a:lnTo>
                <a:lnTo>
                  <a:pt x="571500" y="0"/>
                </a:lnTo>
                <a:lnTo>
                  <a:pt x="535781" y="0"/>
                </a:lnTo>
                <a:lnTo>
                  <a:pt x="508992" y="0"/>
                </a:lnTo>
                <a:lnTo>
                  <a:pt x="482203" y="8930"/>
                </a:lnTo>
                <a:lnTo>
                  <a:pt x="455414" y="8930"/>
                </a:lnTo>
                <a:lnTo>
                  <a:pt x="428625" y="17859"/>
                </a:lnTo>
                <a:lnTo>
                  <a:pt x="401836" y="26789"/>
                </a:lnTo>
                <a:lnTo>
                  <a:pt x="375047" y="35719"/>
                </a:lnTo>
                <a:lnTo>
                  <a:pt x="348257" y="44648"/>
                </a:lnTo>
                <a:lnTo>
                  <a:pt x="321468" y="53578"/>
                </a:lnTo>
                <a:lnTo>
                  <a:pt x="294679" y="62508"/>
                </a:lnTo>
                <a:lnTo>
                  <a:pt x="267890" y="71437"/>
                </a:lnTo>
                <a:lnTo>
                  <a:pt x="241101" y="80367"/>
                </a:lnTo>
                <a:lnTo>
                  <a:pt x="223242" y="98227"/>
                </a:lnTo>
                <a:lnTo>
                  <a:pt x="196453" y="107156"/>
                </a:lnTo>
                <a:lnTo>
                  <a:pt x="169664" y="125016"/>
                </a:lnTo>
                <a:lnTo>
                  <a:pt x="151804" y="133945"/>
                </a:lnTo>
                <a:lnTo>
                  <a:pt x="125015" y="142875"/>
                </a:lnTo>
                <a:lnTo>
                  <a:pt x="107156" y="160734"/>
                </a:lnTo>
                <a:lnTo>
                  <a:pt x="80367" y="169664"/>
                </a:lnTo>
                <a:lnTo>
                  <a:pt x="62507" y="178594"/>
                </a:lnTo>
                <a:lnTo>
                  <a:pt x="44648" y="196453"/>
                </a:lnTo>
                <a:lnTo>
                  <a:pt x="35718" y="205383"/>
                </a:lnTo>
                <a:lnTo>
                  <a:pt x="17859" y="223242"/>
                </a:lnTo>
                <a:lnTo>
                  <a:pt x="8929" y="232172"/>
                </a:lnTo>
                <a:lnTo>
                  <a:pt x="8929" y="250031"/>
                </a:lnTo>
                <a:lnTo>
                  <a:pt x="0" y="267891"/>
                </a:lnTo>
                <a:lnTo>
                  <a:pt x="0" y="285750"/>
                </a:lnTo>
                <a:lnTo>
                  <a:pt x="0" y="303609"/>
                </a:lnTo>
                <a:lnTo>
                  <a:pt x="0" y="312539"/>
                </a:lnTo>
                <a:lnTo>
                  <a:pt x="0" y="330398"/>
                </a:lnTo>
                <a:lnTo>
                  <a:pt x="0" y="348258"/>
                </a:lnTo>
                <a:lnTo>
                  <a:pt x="0" y="366117"/>
                </a:lnTo>
                <a:lnTo>
                  <a:pt x="0" y="383977"/>
                </a:lnTo>
                <a:lnTo>
                  <a:pt x="0" y="401836"/>
                </a:lnTo>
                <a:lnTo>
                  <a:pt x="8929" y="419695"/>
                </a:lnTo>
                <a:lnTo>
                  <a:pt x="17859" y="437555"/>
                </a:lnTo>
                <a:lnTo>
                  <a:pt x="26789" y="455414"/>
                </a:lnTo>
                <a:lnTo>
                  <a:pt x="44648" y="473273"/>
                </a:lnTo>
                <a:lnTo>
                  <a:pt x="53578" y="491133"/>
                </a:lnTo>
                <a:lnTo>
                  <a:pt x="71437" y="508992"/>
                </a:lnTo>
                <a:lnTo>
                  <a:pt x="89297" y="517922"/>
                </a:lnTo>
                <a:lnTo>
                  <a:pt x="107156" y="535781"/>
                </a:lnTo>
                <a:lnTo>
                  <a:pt x="116086" y="544711"/>
                </a:lnTo>
                <a:lnTo>
                  <a:pt x="133945" y="553641"/>
                </a:lnTo>
                <a:lnTo>
                  <a:pt x="151804" y="562571"/>
                </a:lnTo>
                <a:lnTo>
                  <a:pt x="178593" y="571500"/>
                </a:lnTo>
                <a:lnTo>
                  <a:pt x="196453" y="580430"/>
                </a:lnTo>
                <a:lnTo>
                  <a:pt x="214312" y="589360"/>
                </a:lnTo>
                <a:lnTo>
                  <a:pt x="241101" y="598289"/>
                </a:lnTo>
                <a:lnTo>
                  <a:pt x="258961" y="607219"/>
                </a:lnTo>
                <a:lnTo>
                  <a:pt x="285750" y="607219"/>
                </a:lnTo>
                <a:lnTo>
                  <a:pt x="312539" y="616149"/>
                </a:lnTo>
                <a:lnTo>
                  <a:pt x="339328" y="616149"/>
                </a:lnTo>
                <a:lnTo>
                  <a:pt x="357187" y="616149"/>
                </a:lnTo>
                <a:lnTo>
                  <a:pt x="383976" y="625078"/>
                </a:lnTo>
                <a:lnTo>
                  <a:pt x="410765" y="625078"/>
                </a:lnTo>
                <a:lnTo>
                  <a:pt x="437554" y="625078"/>
                </a:lnTo>
                <a:lnTo>
                  <a:pt x="455414" y="634008"/>
                </a:lnTo>
                <a:lnTo>
                  <a:pt x="491132" y="634008"/>
                </a:lnTo>
                <a:lnTo>
                  <a:pt x="517922" y="634008"/>
                </a:lnTo>
                <a:lnTo>
                  <a:pt x="544711" y="634008"/>
                </a:lnTo>
                <a:lnTo>
                  <a:pt x="571500" y="642938"/>
                </a:lnTo>
                <a:lnTo>
                  <a:pt x="598289" y="642938"/>
                </a:lnTo>
                <a:lnTo>
                  <a:pt x="634007" y="642938"/>
                </a:lnTo>
                <a:lnTo>
                  <a:pt x="660796" y="642938"/>
                </a:lnTo>
                <a:lnTo>
                  <a:pt x="687586" y="642938"/>
                </a:lnTo>
                <a:lnTo>
                  <a:pt x="714375" y="642938"/>
                </a:lnTo>
                <a:lnTo>
                  <a:pt x="750093" y="642938"/>
                </a:lnTo>
                <a:lnTo>
                  <a:pt x="776882" y="642938"/>
                </a:lnTo>
                <a:lnTo>
                  <a:pt x="803671" y="642938"/>
                </a:lnTo>
                <a:lnTo>
                  <a:pt x="839390" y="642938"/>
                </a:lnTo>
                <a:lnTo>
                  <a:pt x="866179" y="642938"/>
                </a:lnTo>
                <a:lnTo>
                  <a:pt x="892968" y="642938"/>
                </a:lnTo>
                <a:lnTo>
                  <a:pt x="919757" y="642938"/>
                </a:lnTo>
                <a:lnTo>
                  <a:pt x="955476" y="634008"/>
                </a:lnTo>
                <a:lnTo>
                  <a:pt x="982265" y="634008"/>
                </a:lnTo>
                <a:lnTo>
                  <a:pt x="1009054" y="625078"/>
                </a:lnTo>
                <a:lnTo>
                  <a:pt x="1035843" y="625078"/>
                </a:lnTo>
                <a:lnTo>
                  <a:pt x="1071562" y="616149"/>
                </a:lnTo>
                <a:lnTo>
                  <a:pt x="1098351" y="607219"/>
                </a:lnTo>
                <a:lnTo>
                  <a:pt x="1125140" y="598289"/>
                </a:lnTo>
                <a:lnTo>
                  <a:pt x="1143000" y="589360"/>
                </a:lnTo>
                <a:lnTo>
                  <a:pt x="1169789" y="580430"/>
                </a:lnTo>
                <a:lnTo>
                  <a:pt x="1196578" y="571500"/>
                </a:lnTo>
                <a:lnTo>
                  <a:pt x="1214437" y="553641"/>
                </a:lnTo>
                <a:lnTo>
                  <a:pt x="1232296" y="544711"/>
                </a:lnTo>
                <a:lnTo>
                  <a:pt x="1250156" y="526852"/>
                </a:lnTo>
                <a:lnTo>
                  <a:pt x="1268015" y="508992"/>
                </a:lnTo>
                <a:lnTo>
                  <a:pt x="1285875" y="491133"/>
                </a:lnTo>
                <a:lnTo>
                  <a:pt x="1303734" y="473273"/>
                </a:lnTo>
                <a:lnTo>
                  <a:pt x="1321593" y="446484"/>
                </a:lnTo>
                <a:lnTo>
                  <a:pt x="1330523" y="428625"/>
                </a:lnTo>
                <a:lnTo>
                  <a:pt x="1330523" y="410766"/>
                </a:lnTo>
                <a:lnTo>
                  <a:pt x="1330523" y="383977"/>
                </a:lnTo>
                <a:lnTo>
                  <a:pt x="1330523" y="357187"/>
                </a:lnTo>
                <a:lnTo>
                  <a:pt x="1330523" y="339328"/>
                </a:lnTo>
                <a:lnTo>
                  <a:pt x="1321593" y="312539"/>
                </a:lnTo>
                <a:lnTo>
                  <a:pt x="1312664" y="285750"/>
                </a:lnTo>
                <a:lnTo>
                  <a:pt x="1303734" y="267891"/>
                </a:lnTo>
                <a:lnTo>
                  <a:pt x="1285875" y="250031"/>
                </a:lnTo>
                <a:lnTo>
                  <a:pt x="1268015" y="223242"/>
                </a:lnTo>
                <a:lnTo>
                  <a:pt x="1250156" y="205383"/>
                </a:lnTo>
                <a:lnTo>
                  <a:pt x="1223367" y="178594"/>
                </a:lnTo>
                <a:lnTo>
                  <a:pt x="1205507" y="160734"/>
                </a:lnTo>
                <a:lnTo>
                  <a:pt x="1178718" y="133945"/>
                </a:lnTo>
                <a:lnTo>
                  <a:pt x="1151929" y="116086"/>
                </a:lnTo>
                <a:lnTo>
                  <a:pt x="1125140" y="98227"/>
                </a:lnTo>
                <a:lnTo>
                  <a:pt x="1098351" y="80367"/>
                </a:lnTo>
                <a:lnTo>
                  <a:pt x="1071562" y="71437"/>
                </a:lnTo>
                <a:lnTo>
                  <a:pt x="1035843" y="62508"/>
                </a:lnTo>
                <a:lnTo>
                  <a:pt x="1035843" y="6250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1482328" y="741164"/>
            <a:ext cx="955478" cy="1196579"/>
          </a:xfrm>
          <a:custGeom>
            <a:avLst/>
            <a:gdLst/>
            <a:ahLst/>
            <a:cxnLst/>
            <a:rect l="0" t="0" r="0" b="0"/>
            <a:pathLst>
              <a:path w="955478" h="1196579">
                <a:moveTo>
                  <a:pt x="71438" y="1196578"/>
                </a:moveTo>
                <a:lnTo>
                  <a:pt x="62508" y="1187648"/>
                </a:lnTo>
                <a:lnTo>
                  <a:pt x="53578" y="1187648"/>
                </a:lnTo>
                <a:lnTo>
                  <a:pt x="35719" y="1187648"/>
                </a:lnTo>
                <a:lnTo>
                  <a:pt x="26789" y="1187648"/>
                </a:lnTo>
                <a:lnTo>
                  <a:pt x="8930" y="1187648"/>
                </a:lnTo>
                <a:lnTo>
                  <a:pt x="0" y="1187648"/>
                </a:lnTo>
                <a:lnTo>
                  <a:pt x="0" y="1178719"/>
                </a:lnTo>
                <a:lnTo>
                  <a:pt x="0" y="1160859"/>
                </a:lnTo>
                <a:lnTo>
                  <a:pt x="17860" y="1143000"/>
                </a:lnTo>
                <a:lnTo>
                  <a:pt x="44649" y="1116211"/>
                </a:lnTo>
                <a:lnTo>
                  <a:pt x="62508" y="1089422"/>
                </a:lnTo>
                <a:lnTo>
                  <a:pt x="98227" y="1062633"/>
                </a:lnTo>
                <a:lnTo>
                  <a:pt x="133945" y="1026914"/>
                </a:lnTo>
                <a:lnTo>
                  <a:pt x="178594" y="982265"/>
                </a:lnTo>
                <a:lnTo>
                  <a:pt x="232172" y="937617"/>
                </a:lnTo>
                <a:lnTo>
                  <a:pt x="285750" y="875109"/>
                </a:lnTo>
                <a:lnTo>
                  <a:pt x="348258" y="821531"/>
                </a:lnTo>
                <a:lnTo>
                  <a:pt x="419695" y="750094"/>
                </a:lnTo>
                <a:lnTo>
                  <a:pt x="491133" y="678656"/>
                </a:lnTo>
                <a:lnTo>
                  <a:pt x="553641" y="607219"/>
                </a:lnTo>
                <a:lnTo>
                  <a:pt x="616149" y="526852"/>
                </a:lnTo>
                <a:lnTo>
                  <a:pt x="678656" y="446484"/>
                </a:lnTo>
                <a:lnTo>
                  <a:pt x="723305" y="375047"/>
                </a:lnTo>
                <a:lnTo>
                  <a:pt x="767953" y="312539"/>
                </a:lnTo>
                <a:lnTo>
                  <a:pt x="803672" y="250031"/>
                </a:lnTo>
                <a:lnTo>
                  <a:pt x="839391" y="187523"/>
                </a:lnTo>
                <a:lnTo>
                  <a:pt x="866180" y="133945"/>
                </a:lnTo>
                <a:lnTo>
                  <a:pt x="892969" y="89297"/>
                </a:lnTo>
                <a:lnTo>
                  <a:pt x="910828" y="53578"/>
                </a:lnTo>
                <a:lnTo>
                  <a:pt x="928688" y="17859"/>
                </a:lnTo>
                <a:lnTo>
                  <a:pt x="955477" y="0"/>
                </a:lnTo>
                <a:lnTo>
                  <a:pt x="955477"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2634258" y="508992"/>
            <a:ext cx="151806" cy="428626"/>
          </a:xfrm>
          <a:custGeom>
            <a:avLst/>
            <a:gdLst/>
            <a:ahLst/>
            <a:cxnLst/>
            <a:rect l="0" t="0" r="0" b="0"/>
            <a:pathLst>
              <a:path w="151806" h="428626">
                <a:moveTo>
                  <a:pt x="151805" y="0"/>
                </a:moveTo>
                <a:lnTo>
                  <a:pt x="151805" y="0"/>
                </a:lnTo>
                <a:lnTo>
                  <a:pt x="142875" y="0"/>
                </a:lnTo>
                <a:lnTo>
                  <a:pt x="133945" y="0"/>
                </a:lnTo>
                <a:lnTo>
                  <a:pt x="116086" y="0"/>
                </a:lnTo>
                <a:lnTo>
                  <a:pt x="98226" y="17860"/>
                </a:lnTo>
                <a:lnTo>
                  <a:pt x="80367" y="44649"/>
                </a:lnTo>
                <a:lnTo>
                  <a:pt x="53578" y="80367"/>
                </a:lnTo>
                <a:lnTo>
                  <a:pt x="35719" y="125016"/>
                </a:lnTo>
                <a:lnTo>
                  <a:pt x="17859" y="178594"/>
                </a:lnTo>
                <a:lnTo>
                  <a:pt x="0" y="241102"/>
                </a:lnTo>
                <a:lnTo>
                  <a:pt x="0" y="303609"/>
                </a:lnTo>
                <a:lnTo>
                  <a:pt x="8930" y="348258"/>
                </a:lnTo>
                <a:lnTo>
                  <a:pt x="26789" y="392906"/>
                </a:lnTo>
                <a:lnTo>
                  <a:pt x="71437" y="419695"/>
                </a:lnTo>
                <a:lnTo>
                  <a:pt x="116086" y="428625"/>
                </a:lnTo>
                <a:lnTo>
                  <a:pt x="116086" y="42862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2991445" y="785812"/>
            <a:ext cx="169665" cy="71439"/>
          </a:xfrm>
          <a:custGeom>
            <a:avLst/>
            <a:gdLst/>
            <a:ahLst/>
            <a:cxnLst/>
            <a:rect l="0" t="0" r="0" b="0"/>
            <a:pathLst>
              <a:path w="169665" h="71439">
                <a:moveTo>
                  <a:pt x="17860" y="26789"/>
                </a:moveTo>
                <a:lnTo>
                  <a:pt x="8930" y="26789"/>
                </a:lnTo>
                <a:lnTo>
                  <a:pt x="0" y="35719"/>
                </a:lnTo>
                <a:lnTo>
                  <a:pt x="0" y="44649"/>
                </a:lnTo>
                <a:lnTo>
                  <a:pt x="0" y="53579"/>
                </a:lnTo>
                <a:lnTo>
                  <a:pt x="8930" y="62508"/>
                </a:lnTo>
                <a:lnTo>
                  <a:pt x="26789" y="71438"/>
                </a:lnTo>
                <a:lnTo>
                  <a:pt x="53578" y="62508"/>
                </a:lnTo>
                <a:lnTo>
                  <a:pt x="89297" y="53579"/>
                </a:lnTo>
                <a:lnTo>
                  <a:pt x="125016" y="44649"/>
                </a:lnTo>
                <a:lnTo>
                  <a:pt x="151805" y="17860"/>
                </a:lnTo>
                <a:lnTo>
                  <a:pt x="169664" y="0"/>
                </a:lnTo>
                <a:lnTo>
                  <a:pt x="169664"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3080742" y="723305"/>
            <a:ext cx="26790" cy="8930"/>
          </a:xfrm>
          <a:custGeom>
            <a:avLst/>
            <a:gdLst/>
            <a:ahLst/>
            <a:cxnLst/>
            <a:rect l="0" t="0" r="0" b="0"/>
            <a:pathLst>
              <a:path w="26790" h="8930">
                <a:moveTo>
                  <a:pt x="26789" y="0"/>
                </a:moveTo>
                <a:lnTo>
                  <a:pt x="17860" y="0"/>
                </a:lnTo>
                <a:lnTo>
                  <a:pt x="8930" y="0"/>
                </a:lnTo>
                <a:lnTo>
                  <a:pt x="0" y="8929"/>
                </a:lnTo>
                <a:lnTo>
                  <a:pt x="0" y="892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3062883" y="705445"/>
            <a:ext cx="142876" cy="53579"/>
          </a:xfrm>
          <a:custGeom>
            <a:avLst/>
            <a:gdLst/>
            <a:ahLst/>
            <a:cxnLst/>
            <a:rect l="0" t="0" r="0" b="0"/>
            <a:pathLst>
              <a:path w="142876" h="53579">
                <a:moveTo>
                  <a:pt x="0" y="44649"/>
                </a:moveTo>
                <a:lnTo>
                  <a:pt x="0" y="53578"/>
                </a:lnTo>
                <a:lnTo>
                  <a:pt x="8930" y="53578"/>
                </a:lnTo>
                <a:lnTo>
                  <a:pt x="35719" y="53578"/>
                </a:lnTo>
                <a:lnTo>
                  <a:pt x="62508" y="44649"/>
                </a:lnTo>
                <a:lnTo>
                  <a:pt x="98226" y="26789"/>
                </a:lnTo>
                <a:lnTo>
                  <a:pt x="142875" y="0"/>
                </a:lnTo>
                <a:lnTo>
                  <a:pt x="142875"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3295055" y="410766"/>
            <a:ext cx="589360" cy="446485"/>
          </a:xfrm>
          <a:custGeom>
            <a:avLst/>
            <a:gdLst/>
            <a:ahLst/>
            <a:cxnLst/>
            <a:rect l="0" t="0" r="0" b="0"/>
            <a:pathLst>
              <a:path w="589360" h="446485">
                <a:moveTo>
                  <a:pt x="35718" y="169664"/>
                </a:moveTo>
                <a:lnTo>
                  <a:pt x="44648" y="169664"/>
                </a:lnTo>
                <a:lnTo>
                  <a:pt x="44648" y="169664"/>
                </a:lnTo>
                <a:lnTo>
                  <a:pt x="44648" y="169664"/>
                </a:lnTo>
                <a:lnTo>
                  <a:pt x="44648" y="178593"/>
                </a:lnTo>
                <a:lnTo>
                  <a:pt x="35718" y="196453"/>
                </a:lnTo>
                <a:lnTo>
                  <a:pt x="26789" y="223242"/>
                </a:lnTo>
                <a:lnTo>
                  <a:pt x="8929" y="241101"/>
                </a:lnTo>
                <a:lnTo>
                  <a:pt x="0" y="267890"/>
                </a:lnTo>
                <a:lnTo>
                  <a:pt x="0" y="285750"/>
                </a:lnTo>
                <a:lnTo>
                  <a:pt x="8929" y="294679"/>
                </a:lnTo>
                <a:lnTo>
                  <a:pt x="17859" y="294679"/>
                </a:lnTo>
                <a:lnTo>
                  <a:pt x="35718" y="285750"/>
                </a:lnTo>
                <a:lnTo>
                  <a:pt x="62508" y="258961"/>
                </a:lnTo>
                <a:lnTo>
                  <a:pt x="89297" y="241101"/>
                </a:lnTo>
                <a:lnTo>
                  <a:pt x="116086" y="205382"/>
                </a:lnTo>
                <a:lnTo>
                  <a:pt x="133945" y="187523"/>
                </a:lnTo>
                <a:lnTo>
                  <a:pt x="142875" y="169664"/>
                </a:lnTo>
                <a:lnTo>
                  <a:pt x="151804" y="160734"/>
                </a:lnTo>
                <a:lnTo>
                  <a:pt x="151804" y="160734"/>
                </a:lnTo>
                <a:lnTo>
                  <a:pt x="151804" y="178593"/>
                </a:lnTo>
                <a:lnTo>
                  <a:pt x="151804" y="187523"/>
                </a:lnTo>
                <a:lnTo>
                  <a:pt x="142875" y="205382"/>
                </a:lnTo>
                <a:lnTo>
                  <a:pt x="142875" y="223242"/>
                </a:lnTo>
                <a:lnTo>
                  <a:pt x="151804" y="241101"/>
                </a:lnTo>
                <a:lnTo>
                  <a:pt x="160734" y="250031"/>
                </a:lnTo>
                <a:lnTo>
                  <a:pt x="169664" y="241101"/>
                </a:lnTo>
                <a:lnTo>
                  <a:pt x="187523" y="232172"/>
                </a:lnTo>
                <a:lnTo>
                  <a:pt x="214312" y="214312"/>
                </a:lnTo>
                <a:lnTo>
                  <a:pt x="241101" y="187523"/>
                </a:lnTo>
                <a:lnTo>
                  <a:pt x="267890" y="151804"/>
                </a:lnTo>
                <a:lnTo>
                  <a:pt x="285750" y="116086"/>
                </a:lnTo>
                <a:lnTo>
                  <a:pt x="303609" y="98226"/>
                </a:lnTo>
                <a:lnTo>
                  <a:pt x="321468" y="80367"/>
                </a:lnTo>
                <a:lnTo>
                  <a:pt x="330398" y="71437"/>
                </a:lnTo>
                <a:lnTo>
                  <a:pt x="330398" y="80367"/>
                </a:lnTo>
                <a:lnTo>
                  <a:pt x="330398" y="98226"/>
                </a:lnTo>
                <a:lnTo>
                  <a:pt x="321468" y="133945"/>
                </a:lnTo>
                <a:lnTo>
                  <a:pt x="303609" y="169664"/>
                </a:lnTo>
                <a:lnTo>
                  <a:pt x="294679" y="214312"/>
                </a:lnTo>
                <a:lnTo>
                  <a:pt x="294679" y="250031"/>
                </a:lnTo>
                <a:lnTo>
                  <a:pt x="303609" y="276820"/>
                </a:lnTo>
                <a:lnTo>
                  <a:pt x="312539" y="303609"/>
                </a:lnTo>
                <a:lnTo>
                  <a:pt x="330398" y="312539"/>
                </a:lnTo>
                <a:lnTo>
                  <a:pt x="339328" y="330398"/>
                </a:lnTo>
                <a:lnTo>
                  <a:pt x="348258" y="339328"/>
                </a:lnTo>
                <a:lnTo>
                  <a:pt x="366117" y="339328"/>
                </a:lnTo>
                <a:lnTo>
                  <a:pt x="366117" y="348257"/>
                </a:lnTo>
                <a:lnTo>
                  <a:pt x="366117" y="366117"/>
                </a:lnTo>
                <a:lnTo>
                  <a:pt x="366117" y="383976"/>
                </a:lnTo>
                <a:lnTo>
                  <a:pt x="357187" y="401835"/>
                </a:lnTo>
                <a:lnTo>
                  <a:pt x="348258" y="419695"/>
                </a:lnTo>
                <a:lnTo>
                  <a:pt x="339328" y="437554"/>
                </a:lnTo>
                <a:lnTo>
                  <a:pt x="339328" y="446484"/>
                </a:lnTo>
                <a:lnTo>
                  <a:pt x="339328" y="446484"/>
                </a:lnTo>
                <a:lnTo>
                  <a:pt x="339328" y="428625"/>
                </a:lnTo>
                <a:lnTo>
                  <a:pt x="339328" y="410765"/>
                </a:lnTo>
                <a:lnTo>
                  <a:pt x="348258" y="366117"/>
                </a:lnTo>
                <a:lnTo>
                  <a:pt x="357187" y="321468"/>
                </a:lnTo>
                <a:lnTo>
                  <a:pt x="375047" y="267890"/>
                </a:lnTo>
                <a:lnTo>
                  <a:pt x="401836" y="214312"/>
                </a:lnTo>
                <a:lnTo>
                  <a:pt x="428625" y="160734"/>
                </a:lnTo>
                <a:lnTo>
                  <a:pt x="455414" y="125015"/>
                </a:lnTo>
                <a:lnTo>
                  <a:pt x="482203" y="98226"/>
                </a:lnTo>
                <a:lnTo>
                  <a:pt x="500062" y="71437"/>
                </a:lnTo>
                <a:lnTo>
                  <a:pt x="517922" y="53578"/>
                </a:lnTo>
                <a:lnTo>
                  <a:pt x="544711" y="35718"/>
                </a:lnTo>
                <a:lnTo>
                  <a:pt x="571500" y="17859"/>
                </a:lnTo>
                <a:lnTo>
                  <a:pt x="580429" y="0"/>
                </a:lnTo>
                <a:lnTo>
                  <a:pt x="589359" y="8929"/>
                </a:lnTo>
                <a:lnTo>
                  <a:pt x="562570" y="26789"/>
                </a:lnTo>
                <a:lnTo>
                  <a:pt x="517922" y="71437"/>
                </a:lnTo>
                <a:lnTo>
                  <a:pt x="473273" y="107156"/>
                </a:lnTo>
                <a:lnTo>
                  <a:pt x="437554" y="142875"/>
                </a:lnTo>
                <a:lnTo>
                  <a:pt x="410765" y="169664"/>
                </a:lnTo>
                <a:lnTo>
                  <a:pt x="401836" y="187523"/>
                </a:lnTo>
                <a:lnTo>
                  <a:pt x="401836" y="178593"/>
                </a:lnTo>
                <a:lnTo>
                  <a:pt x="410765" y="160734"/>
                </a:lnTo>
                <a:lnTo>
                  <a:pt x="410765" y="16073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4000500" y="196453"/>
            <a:ext cx="62509" cy="383978"/>
          </a:xfrm>
          <a:custGeom>
            <a:avLst/>
            <a:gdLst/>
            <a:ahLst/>
            <a:cxnLst/>
            <a:rect l="0" t="0" r="0" b="0"/>
            <a:pathLst>
              <a:path w="62509" h="383978">
                <a:moveTo>
                  <a:pt x="0" y="0"/>
                </a:moveTo>
                <a:lnTo>
                  <a:pt x="17859" y="0"/>
                </a:lnTo>
                <a:lnTo>
                  <a:pt x="35719" y="8930"/>
                </a:lnTo>
                <a:lnTo>
                  <a:pt x="44648" y="17859"/>
                </a:lnTo>
                <a:lnTo>
                  <a:pt x="62508" y="53578"/>
                </a:lnTo>
                <a:lnTo>
                  <a:pt x="62508" y="107156"/>
                </a:lnTo>
                <a:lnTo>
                  <a:pt x="53578" y="178594"/>
                </a:lnTo>
                <a:lnTo>
                  <a:pt x="35719" y="250031"/>
                </a:lnTo>
                <a:lnTo>
                  <a:pt x="26789" y="312539"/>
                </a:lnTo>
                <a:lnTo>
                  <a:pt x="17859" y="348258"/>
                </a:lnTo>
                <a:lnTo>
                  <a:pt x="17859" y="375047"/>
                </a:lnTo>
                <a:lnTo>
                  <a:pt x="26789" y="383977"/>
                </a:lnTo>
                <a:lnTo>
                  <a:pt x="44648" y="366117"/>
                </a:lnTo>
                <a:lnTo>
                  <a:pt x="53578" y="339328"/>
                </a:lnTo>
                <a:lnTo>
                  <a:pt x="53578" y="33932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4054078" y="446484"/>
            <a:ext cx="437556" cy="169665"/>
          </a:xfrm>
          <a:custGeom>
            <a:avLst/>
            <a:gdLst/>
            <a:ahLst/>
            <a:cxnLst/>
            <a:rect l="0" t="0" r="0" b="0"/>
            <a:pathLst>
              <a:path w="437556" h="169665">
                <a:moveTo>
                  <a:pt x="8930" y="44649"/>
                </a:moveTo>
                <a:lnTo>
                  <a:pt x="8930" y="62508"/>
                </a:lnTo>
                <a:lnTo>
                  <a:pt x="8930" y="71438"/>
                </a:lnTo>
                <a:lnTo>
                  <a:pt x="0" y="80368"/>
                </a:lnTo>
                <a:lnTo>
                  <a:pt x="8930" y="89297"/>
                </a:lnTo>
                <a:lnTo>
                  <a:pt x="8930" y="89297"/>
                </a:lnTo>
                <a:lnTo>
                  <a:pt x="26789" y="98227"/>
                </a:lnTo>
                <a:lnTo>
                  <a:pt x="44649" y="89297"/>
                </a:lnTo>
                <a:lnTo>
                  <a:pt x="71438" y="89297"/>
                </a:lnTo>
                <a:lnTo>
                  <a:pt x="98227" y="80368"/>
                </a:lnTo>
                <a:lnTo>
                  <a:pt x="125016" y="62508"/>
                </a:lnTo>
                <a:lnTo>
                  <a:pt x="142875" y="53578"/>
                </a:lnTo>
                <a:lnTo>
                  <a:pt x="151805" y="35719"/>
                </a:lnTo>
                <a:lnTo>
                  <a:pt x="160735" y="26789"/>
                </a:lnTo>
                <a:lnTo>
                  <a:pt x="169664" y="17860"/>
                </a:lnTo>
                <a:lnTo>
                  <a:pt x="169664" y="8930"/>
                </a:lnTo>
                <a:lnTo>
                  <a:pt x="178594" y="0"/>
                </a:lnTo>
                <a:lnTo>
                  <a:pt x="178594" y="0"/>
                </a:lnTo>
                <a:lnTo>
                  <a:pt x="160735" y="8930"/>
                </a:lnTo>
                <a:lnTo>
                  <a:pt x="142875" y="35719"/>
                </a:lnTo>
                <a:lnTo>
                  <a:pt x="125016" y="71438"/>
                </a:lnTo>
                <a:lnTo>
                  <a:pt x="116086" y="98227"/>
                </a:lnTo>
                <a:lnTo>
                  <a:pt x="116086" y="125016"/>
                </a:lnTo>
                <a:lnTo>
                  <a:pt x="125016" y="151805"/>
                </a:lnTo>
                <a:lnTo>
                  <a:pt x="133945" y="160735"/>
                </a:lnTo>
                <a:lnTo>
                  <a:pt x="160735" y="169664"/>
                </a:lnTo>
                <a:lnTo>
                  <a:pt x="178594" y="160735"/>
                </a:lnTo>
                <a:lnTo>
                  <a:pt x="205383" y="142875"/>
                </a:lnTo>
                <a:lnTo>
                  <a:pt x="223242" y="125016"/>
                </a:lnTo>
                <a:lnTo>
                  <a:pt x="250031" y="89297"/>
                </a:lnTo>
                <a:lnTo>
                  <a:pt x="267891" y="71438"/>
                </a:lnTo>
                <a:lnTo>
                  <a:pt x="276820" y="53578"/>
                </a:lnTo>
                <a:lnTo>
                  <a:pt x="285750" y="35719"/>
                </a:lnTo>
                <a:lnTo>
                  <a:pt x="294680" y="26789"/>
                </a:lnTo>
                <a:lnTo>
                  <a:pt x="303610" y="8930"/>
                </a:lnTo>
                <a:lnTo>
                  <a:pt x="312539" y="0"/>
                </a:lnTo>
                <a:lnTo>
                  <a:pt x="312539" y="0"/>
                </a:lnTo>
                <a:lnTo>
                  <a:pt x="321469" y="8930"/>
                </a:lnTo>
                <a:lnTo>
                  <a:pt x="330399" y="26789"/>
                </a:lnTo>
                <a:lnTo>
                  <a:pt x="339328" y="44649"/>
                </a:lnTo>
                <a:lnTo>
                  <a:pt x="348258" y="62508"/>
                </a:lnTo>
                <a:lnTo>
                  <a:pt x="366117" y="80368"/>
                </a:lnTo>
                <a:lnTo>
                  <a:pt x="383977" y="89297"/>
                </a:lnTo>
                <a:lnTo>
                  <a:pt x="401836" y="89297"/>
                </a:lnTo>
                <a:lnTo>
                  <a:pt x="419695" y="80368"/>
                </a:lnTo>
                <a:lnTo>
                  <a:pt x="437555" y="53578"/>
                </a:lnTo>
                <a:lnTo>
                  <a:pt x="437555" y="5357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4330898" y="357187"/>
            <a:ext cx="223244" cy="223244"/>
          </a:xfrm>
          <a:custGeom>
            <a:avLst/>
            <a:gdLst/>
            <a:ahLst/>
            <a:cxnLst/>
            <a:rect l="0" t="0" r="0" b="0"/>
            <a:pathLst>
              <a:path w="223244" h="223244">
                <a:moveTo>
                  <a:pt x="223243" y="0"/>
                </a:moveTo>
                <a:lnTo>
                  <a:pt x="205383" y="8930"/>
                </a:lnTo>
                <a:lnTo>
                  <a:pt x="178594" y="26790"/>
                </a:lnTo>
                <a:lnTo>
                  <a:pt x="133946" y="62508"/>
                </a:lnTo>
                <a:lnTo>
                  <a:pt x="71438" y="107157"/>
                </a:lnTo>
                <a:lnTo>
                  <a:pt x="26790" y="142875"/>
                </a:lnTo>
                <a:lnTo>
                  <a:pt x="8930" y="178594"/>
                </a:lnTo>
                <a:lnTo>
                  <a:pt x="0" y="214313"/>
                </a:lnTo>
                <a:lnTo>
                  <a:pt x="8930" y="223243"/>
                </a:lnTo>
                <a:lnTo>
                  <a:pt x="17860" y="223243"/>
                </a:lnTo>
                <a:lnTo>
                  <a:pt x="17860" y="22324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4848820" y="267891"/>
            <a:ext cx="133947" cy="366118"/>
          </a:xfrm>
          <a:custGeom>
            <a:avLst/>
            <a:gdLst/>
            <a:ahLst/>
            <a:cxnLst/>
            <a:rect l="0" t="0" r="0" b="0"/>
            <a:pathLst>
              <a:path w="133947" h="366118">
                <a:moveTo>
                  <a:pt x="0" y="0"/>
                </a:moveTo>
                <a:lnTo>
                  <a:pt x="26789" y="0"/>
                </a:lnTo>
                <a:lnTo>
                  <a:pt x="44649" y="8929"/>
                </a:lnTo>
                <a:lnTo>
                  <a:pt x="71438" y="35718"/>
                </a:lnTo>
                <a:lnTo>
                  <a:pt x="89297" y="80367"/>
                </a:lnTo>
                <a:lnTo>
                  <a:pt x="98227" y="125015"/>
                </a:lnTo>
                <a:lnTo>
                  <a:pt x="107157" y="169664"/>
                </a:lnTo>
                <a:lnTo>
                  <a:pt x="116086" y="214312"/>
                </a:lnTo>
                <a:lnTo>
                  <a:pt x="125016" y="241101"/>
                </a:lnTo>
                <a:lnTo>
                  <a:pt x="133946" y="267890"/>
                </a:lnTo>
                <a:lnTo>
                  <a:pt x="133946" y="294679"/>
                </a:lnTo>
                <a:lnTo>
                  <a:pt x="133946" y="321468"/>
                </a:lnTo>
                <a:lnTo>
                  <a:pt x="125016" y="339328"/>
                </a:lnTo>
                <a:lnTo>
                  <a:pt x="107157" y="357187"/>
                </a:lnTo>
                <a:lnTo>
                  <a:pt x="98227" y="366117"/>
                </a:lnTo>
                <a:lnTo>
                  <a:pt x="98227" y="366117"/>
                </a:lnTo>
                <a:lnTo>
                  <a:pt x="80368" y="348257"/>
                </a:lnTo>
                <a:lnTo>
                  <a:pt x="71438" y="330398"/>
                </a:lnTo>
                <a:lnTo>
                  <a:pt x="71438" y="33039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4866680" y="133945"/>
            <a:ext cx="258962" cy="187525"/>
          </a:xfrm>
          <a:custGeom>
            <a:avLst/>
            <a:gdLst/>
            <a:ahLst/>
            <a:cxnLst/>
            <a:rect l="0" t="0" r="0" b="0"/>
            <a:pathLst>
              <a:path w="258962" h="187525">
                <a:moveTo>
                  <a:pt x="0" y="160735"/>
                </a:moveTo>
                <a:lnTo>
                  <a:pt x="8929" y="116086"/>
                </a:lnTo>
                <a:lnTo>
                  <a:pt x="17859" y="89297"/>
                </a:lnTo>
                <a:lnTo>
                  <a:pt x="26789" y="62508"/>
                </a:lnTo>
                <a:lnTo>
                  <a:pt x="44648" y="44649"/>
                </a:lnTo>
                <a:lnTo>
                  <a:pt x="53578" y="35719"/>
                </a:lnTo>
                <a:lnTo>
                  <a:pt x="71437" y="17860"/>
                </a:lnTo>
                <a:lnTo>
                  <a:pt x="98226" y="8930"/>
                </a:lnTo>
                <a:lnTo>
                  <a:pt x="125015" y="0"/>
                </a:lnTo>
                <a:lnTo>
                  <a:pt x="151804" y="0"/>
                </a:lnTo>
                <a:lnTo>
                  <a:pt x="187523" y="8930"/>
                </a:lnTo>
                <a:lnTo>
                  <a:pt x="214312" y="17860"/>
                </a:lnTo>
                <a:lnTo>
                  <a:pt x="232172" y="35719"/>
                </a:lnTo>
                <a:lnTo>
                  <a:pt x="250031" y="62508"/>
                </a:lnTo>
                <a:lnTo>
                  <a:pt x="258961" y="80367"/>
                </a:lnTo>
                <a:lnTo>
                  <a:pt x="258961" y="107157"/>
                </a:lnTo>
                <a:lnTo>
                  <a:pt x="258961" y="133946"/>
                </a:lnTo>
                <a:lnTo>
                  <a:pt x="241101" y="160735"/>
                </a:lnTo>
                <a:lnTo>
                  <a:pt x="232172" y="178594"/>
                </a:lnTo>
                <a:lnTo>
                  <a:pt x="214312" y="187524"/>
                </a:lnTo>
                <a:lnTo>
                  <a:pt x="214312" y="18752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5214938" y="250031"/>
            <a:ext cx="312540" cy="383978"/>
          </a:xfrm>
          <a:custGeom>
            <a:avLst/>
            <a:gdLst/>
            <a:ahLst/>
            <a:cxnLst/>
            <a:rect l="0" t="0" r="0" b="0"/>
            <a:pathLst>
              <a:path w="312540" h="383978">
                <a:moveTo>
                  <a:pt x="44648" y="0"/>
                </a:moveTo>
                <a:lnTo>
                  <a:pt x="62507" y="8930"/>
                </a:lnTo>
                <a:lnTo>
                  <a:pt x="71437" y="17860"/>
                </a:lnTo>
                <a:lnTo>
                  <a:pt x="80367" y="53578"/>
                </a:lnTo>
                <a:lnTo>
                  <a:pt x="80367" y="107156"/>
                </a:lnTo>
                <a:lnTo>
                  <a:pt x="62507" y="169664"/>
                </a:lnTo>
                <a:lnTo>
                  <a:pt x="44648" y="241102"/>
                </a:lnTo>
                <a:lnTo>
                  <a:pt x="35718" y="285750"/>
                </a:lnTo>
                <a:lnTo>
                  <a:pt x="35718" y="330399"/>
                </a:lnTo>
                <a:lnTo>
                  <a:pt x="35718" y="357188"/>
                </a:lnTo>
                <a:lnTo>
                  <a:pt x="44648" y="375047"/>
                </a:lnTo>
                <a:lnTo>
                  <a:pt x="35718" y="383977"/>
                </a:lnTo>
                <a:lnTo>
                  <a:pt x="35718" y="383977"/>
                </a:lnTo>
                <a:lnTo>
                  <a:pt x="26789" y="366117"/>
                </a:lnTo>
                <a:lnTo>
                  <a:pt x="26789" y="357188"/>
                </a:lnTo>
                <a:lnTo>
                  <a:pt x="17859" y="330399"/>
                </a:lnTo>
                <a:lnTo>
                  <a:pt x="8929" y="294680"/>
                </a:lnTo>
                <a:lnTo>
                  <a:pt x="0" y="276821"/>
                </a:lnTo>
                <a:lnTo>
                  <a:pt x="0" y="250031"/>
                </a:lnTo>
                <a:lnTo>
                  <a:pt x="0" y="232172"/>
                </a:lnTo>
                <a:lnTo>
                  <a:pt x="0" y="214313"/>
                </a:lnTo>
                <a:lnTo>
                  <a:pt x="0" y="187524"/>
                </a:lnTo>
                <a:lnTo>
                  <a:pt x="8929" y="151805"/>
                </a:lnTo>
                <a:lnTo>
                  <a:pt x="26789" y="125016"/>
                </a:lnTo>
                <a:lnTo>
                  <a:pt x="44648" y="89297"/>
                </a:lnTo>
                <a:lnTo>
                  <a:pt x="62507" y="71438"/>
                </a:lnTo>
                <a:lnTo>
                  <a:pt x="89296" y="44649"/>
                </a:lnTo>
                <a:lnTo>
                  <a:pt x="107156" y="35719"/>
                </a:lnTo>
                <a:lnTo>
                  <a:pt x="125015" y="26789"/>
                </a:lnTo>
                <a:lnTo>
                  <a:pt x="142875" y="17860"/>
                </a:lnTo>
                <a:lnTo>
                  <a:pt x="169664" y="17860"/>
                </a:lnTo>
                <a:lnTo>
                  <a:pt x="187523" y="17860"/>
                </a:lnTo>
                <a:lnTo>
                  <a:pt x="205382" y="17860"/>
                </a:lnTo>
                <a:lnTo>
                  <a:pt x="223242" y="26789"/>
                </a:lnTo>
                <a:lnTo>
                  <a:pt x="241101" y="44649"/>
                </a:lnTo>
                <a:lnTo>
                  <a:pt x="250031" y="53578"/>
                </a:lnTo>
                <a:lnTo>
                  <a:pt x="250031" y="71438"/>
                </a:lnTo>
                <a:lnTo>
                  <a:pt x="250031" y="80367"/>
                </a:lnTo>
                <a:lnTo>
                  <a:pt x="241101" y="98227"/>
                </a:lnTo>
                <a:lnTo>
                  <a:pt x="241101" y="107156"/>
                </a:lnTo>
                <a:lnTo>
                  <a:pt x="232171" y="125016"/>
                </a:lnTo>
                <a:lnTo>
                  <a:pt x="223242" y="133946"/>
                </a:lnTo>
                <a:lnTo>
                  <a:pt x="214312" y="142875"/>
                </a:lnTo>
                <a:lnTo>
                  <a:pt x="214312" y="142875"/>
                </a:lnTo>
                <a:lnTo>
                  <a:pt x="214312" y="151805"/>
                </a:lnTo>
                <a:lnTo>
                  <a:pt x="223242" y="151805"/>
                </a:lnTo>
                <a:lnTo>
                  <a:pt x="232171" y="151805"/>
                </a:lnTo>
                <a:lnTo>
                  <a:pt x="241101" y="151805"/>
                </a:lnTo>
                <a:lnTo>
                  <a:pt x="276820" y="151805"/>
                </a:lnTo>
                <a:lnTo>
                  <a:pt x="303609" y="160735"/>
                </a:lnTo>
                <a:lnTo>
                  <a:pt x="312539" y="178594"/>
                </a:lnTo>
                <a:lnTo>
                  <a:pt x="312539" y="205383"/>
                </a:lnTo>
                <a:lnTo>
                  <a:pt x="294679" y="232172"/>
                </a:lnTo>
                <a:lnTo>
                  <a:pt x="258960" y="267891"/>
                </a:lnTo>
                <a:lnTo>
                  <a:pt x="214312" y="294680"/>
                </a:lnTo>
                <a:lnTo>
                  <a:pt x="169664" y="321469"/>
                </a:lnTo>
                <a:lnTo>
                  <a:pt x="133945" y="348258"/>
                </a:lnTo>
                <a:lnTo>
                  <a:pt x="107156" y="366117"/>
                </a:lnTo>
                <a:lnTo>
                  <a:pt x="80367" y="366117"/>
                </a:lnTo>
                <a:lnTo>
                  <a:pt x="71437" y="366117"/>
                </a:lnTo>
                <a:lnTo>
                  <a:pt x="62507" y="348258"/>
                </a:lnTo>
                <a:lnTo>
                  <a:pt x="62507" y="321469"/>
                </a:lnTo>
                <a:lnTo>
                  <a:pt x="62507" y="32146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5670352" y="178594"/>
            <a:ext cx="80368" cy="526852"/>
          </a:xfrm>
          <a:custGeom>
            <a:avLst/>
            <a:gdLst/>
            <a:ahLst/>
            <a:cxnLst/>
            <a:rect l="0" t="0" r="0" b="0"/>
            <a:pathLst>
              <a:path w="80368" h="526852">
                <a:moveTo>
                  <a:pt x="53578" y="0"/>
                </a:moveTo>
                <a:lnTo>
                  <a:pt x="62507" y="0"/>
                </a:lnTo>
                <a:lnTo>
                  <a:pt x="71437" y="8929"/>
                </a:lnTo>
                <a:lnTo>
                  <a:pt x="80367" y="44648"/>
                </a:lnTo>
                <a:lnTo>
                  <a:pt x="71437" y="98226"/>
                </a:lnTo>
                <a:lnTo>
                  <a:pt x="62507" y="178593"/>
                </a:lnTo>
                <a:lnTo>
                  <a:pt x="53578" y="258961"/>
                </a:lnTo>
                <a:lnTo>
                  <a:pt x="35718" y="330398"/>
                </a:lnTo>
                <a:lnTo>
                  <a:pt x="26789" y="392906"/>
                </a:lnTo>
                <a:lnTo>
                  <a:pt x="17859" y="446484"/>
                </a:lnTo>
                <a:lnTo>
                  <a:pt x="17859" y="491133"/>
                </a:lnTo>
                <a:lnTo>
                  <a:pt x="8929" y="517922"/>
                </a:lnTo>
                <a:lnTo>
                  <a:pt x="8929" y="526851"/>
                </a:lnTo>
                <a:lnTo>
                  <a:pt x="0" y="517922"/>
                </a:lnTo>
                <a:lnTo>
                  <a:pt x="0" y="51792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2321719" y="2518172"/>
            <a:ext cx="455415" cy="62509"/>
          </a:xfrm>
          <a:custGeom>
            <a:avLst/>
            <a:gdLst/>
            <a:ahLst/>
            <a:cxnLst/>
            <a:rect l="0" t="0" r="0" b="0"/>
            <a:pathLst>
              <a:path w="455415" h="62509">
                <a:moveTo>
                  <a:pt x="0" y="62508"/>
                </a:moveTo>
                <a:lnTo>
                  <a:pt x="0" y="53578"/>
                </a:lnTo>
                <a:lnTo>
                  <a:pt x="8929" y="53578"/>
                </a:lnTo>
                <a:lnTo>
                  <a:pt x="26789" y="44648"/>
                </a:lnTo>
                <a:lnTo>
                  <a:pt x="53578" y="35719"/>
                </a:lnTo>
                <a:lnTo>
                  <a:pt x="98226" y="26789"/>
                </a:lnTo>
                <a:lnTo>
                  <a:pt x="151804" y="17859"/>
                </a:lnTo>
                <a:lnTo>
                  <a:pt x="214312" y="8930"/>
                </a:lnTo>
                <a:lnTo>
                  <a:pt x="276820" y="0"/>
                </a:lnTo>
                <a:lnTo>
                  <a:pt x="339328" y="0"/>
                </a:lnTo>
                <a:lnTo>
                  <a:pt x="401836" y="8930"/>
                </a:lnTo>
                <a:lnTo>
                  <a:pt x="455414" y="8930"/>
                </a:lnTo>
                <a:lnTo>
                  <a:pt x="455414"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3250406" y="2482453"/>
            <a:ext cx="535783" cy="35720"/>
          </a:xfrm>
          <a:custGeom>
            <a:avLst/>
            <a:gdLst/>
            <a:ahLst/>
            <a:cxnLst/>
            <a:rect l="0" t="0" r="0" b="0"/>
            <a:pathLst>
              <a:path w="535783" h="35720">
                <a:moveTo>
                  <a:pt x="0" y="35719"/>
                </a:moveTo>
                <a:lnTo>
                  <a:pt x="8930" y="35719"/>
                </a:lnTo>
                <a:lnTo>
                  <a:pt x="8930" y="26789"/>
                </a:lnTo>
                <a:lnTo>
                  <a:pt x="17860" y="17860"/>
                </a:lnTo>
                <a:lnTo>
                  <a:pt x="35719" y="17860"/>
                </a:lnTo>
                <a:lnTo>
                  <a:pt x="62508" y="8930"/>
                </a:lnTo>
                <a:lnTo>
                  <a:pt x="107157" y="8930"/>
                </a:lnTo>
                <a:lnTo>
                  <a:pt x="160735" y="0"/>
                </a:lnTo>
                <a:lnTo>
                  <a:pt x="223242" y="0"/>
                </a:lnTo>
                <a:lnTo>
                  <a:pt x="294680" y="0"/>
                </a:lnTo>
                <a:lnTo>
                  <a:pt x="357188" y="8930"/>
                </a:lnTo>
                <a:lnTo>
                  <a:pt x="428625" y="8930"/>
                </a:lnTo>
                <a:lnTo>
                  <a:pt x="491133" y="8930"/>
                </a:lnTo>
                <a:lnTo>
                  <a:pt x="535782" y="8930"/>
                </a:lnTo>
                <a:lnTo>
                  <a:pt x="535782"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4125516" y="2527102"/>
            <a:ext cx="571501" cy="35719"/>
          </a:xfrm>
          <a:custGeom>
            <a:avLst/>
            <a:gdLst/>
            <a:ahLst/>
            <a:cxnLst/>
            <a:rect l="0" t="0" r="0" b="0"/>
            <a:pathLst>
              <a:path w="571501" h="35719">
                <a:moveTo>
                  <a:pt x="17859" y="35718"/>
                </a:moveTo>
                <a:lnTo>
                  <a:pt x="17859" y="35718"/>
                </a:lnTo>
                <a:lnTo>
                  <a:pt x="8929" y="35718"/>
                </a:lnTo>
                <a:lnTo>
                  <a:pt x="0" y="26789"/>
                </a:lnTo>
                <a:lnTo>
                  <a:pt x="0" y="17859"/>
                </a:lnTo>
                <a:lnTo>
                  <a:pt x="0" y="17859"/>
                </a:lnTo>
                <a:lnTo>
                  <a:pt x="0" y="8929"/>
                </a:lnTo>
                <a:lnTo>
                  <a:pt x="17859" y="8929"/>
                </a:lnTo>
                <a:lnTo>
                  <a:pt x="35718" y="0"/>
                </a:lnTo>
                <a:lnTo>
                  <a:pt x="71437" y="0"/>
                </a:lnTo>
                <a:lnTo>
                  <a:pt x="125015" y="0"/>
                </a:lnTo>
                <a:lnTo>
                  <a:pt x="178593" y="0"/>
                </a:lnTo>
                <a:lnTo>
                  <a:pt x="241101" y="0"/>
                </a:lnTo>
                <a:lnTo>
                  <a:pt x="312539" y="0"/>
                </a:lnTo>
                <a:lnTo>
                  <a:pt x="375047" y="8929"/>
                </a:lnTo>
                <a:lnTo>
                  <a:pt x="446484" y="8929"/>
                </a:lnTo>
                <a:lnTo>
                  <a:pt x="508992" y="17859"/>
                </a:lnTo>
                <a:lnTo>
                  <a:pt x="571500" y="17859"/>
                </a:lnTo>
                <a:lnTo>
                  <a:pt x="571500" y="1785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5116711" y="2571750"/>
            <a:ext cx="517923" cy="26790"/>
          </a:xfrm>
          <a:custGeom>
            <a:avLst/>
            <a:gdLst/>
            <a:ahLst/>
            <a:cxnLst/>
            <a:rect l="0" t="0" r="0" b="0"/>
            <a:pathLst>
              <a:path w="517923" h="26790">
                <a:moveTo>
                  <a:pt x="0" y="26789"/>
                </a:moveTo>
                <a:lnTo>
                  <a:pt x="0" y="26789"/>
                </a:lnTo>
                <a:lnTo>
                  <a:pt x="0" y="26789"/>
                </a:lnTo>
                <a:lnTo>
                  <a:pt x="0" y="17859"/>
                </a:lnTo>
                <a:lnTo>
                  <a:pt x="17859" y="17859"/>
                </a:lnTo>
                <a:lnTo>
                  <a:pt x="35719" y="8930"/>
                </a:lnTo>
                <a:lnTo>
                  <a:pt x="71437" y="8930"/>
                </a:lnTo>
                <a:lnTo>
                  <a:pt x="116086" y="0"/>
                </a:lnTo>
                <a:lnTo>
                  <a:pt x="160734" y="0"/>
                </a:lnTo>
                <a:lnTo>
                  <a:pt x="214312" y="0"/>
                </a:lnTo>
                <a:lnTo>
                  <a:pt x="267891" y="0"/>
                </a:lnTo>
                <a:lnTo>
                  <a:pt x="321469" y="0"/>
                </a:lnTo>
                <a:lnTo>
                  <a:pt x="366117" y="8930"/>
                </a:lnTo>
                <a:lnTo>
                  <a:pt x="419695" y="8930"/>
                </a:lnTo>
                <a:lnTo>
                  <a:pt x="473273" y="17859"/>
                </a:lnTo>
                <a:lnTo>
                  <a:pt x="517922" y="17859"/>
                </a:lnTo>
                <a:lnTo>
                  <a:pt x="517922" y="1785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6000750" y="2598539"/>
            <a:ext cx="491134" cy="17860"/>
          </a:xfrm>
          <a:custGeom>
            <a:avLst/>
            <a:gdLst/>
            <a:ahLst/>
            <a:cxnLst/>
            <a:rect l="0" t="0" r="0" b="0"/>
            <a:pathLst>
              <a:path w="491134" h="17860">
                <a:moveTo>
                  <a:pt x="0" y="0"/>
                </a:moveTo>
                <a:lnTo>
                  <a:pt x="0" y="0"/>
                </a:lnTo>
                <a:lnTo>
                  <a:pt x="8930" y="0"/>
                </a:lnTo>
                <a:lnTo>
                  <a:pt x="17859" y="0"/>
                </a:lnTo>
                <a:lnTo>
                  <a:pt x="35719" y="0"/>
                </a:lnTo>
                <a:lnTo>
                  <a:pt x="53578" y="0"/>
                </a:lnTo>
                <a:lnTo>
                  <a:pt x="89297" y="8930"/>
                </a:lnTo>
                <a:lnTo>
                  <a:pt x="125016" y="17859"/>
                </a:lnTo>
                <a:lnTo>
                  <a:pt x="178594" y="17859"/>
                </a:lnTo>
                <a:lnTo>
                  <a:pt x="241102" y="17859"/>
                </a:lnTo>
                <a:lnTo>
                  <a:pt x="303609" y="17859"/>
                </a:lnTo>
                <a:lnTo>
                  <a:pt x="366117" y="17859"/>
                </a:lnTo>
                <a:lnTo>
                  <a:pt x="428625" y="17859"/>
                </a:lnTo>
                <a:lnTo>
                  <a:pt x="491133" y="17859"/>
                </a:lnTo>
                <a:lnTo>
                  <a:pt x="491133" y="1785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6849070" y="2544961"/>
            <a:ext cx="437556" cy="44649"/>
          </a:xfrm>
          <a:custGeom>
            <a:avLst/>
            <a:gdLst/>
            <a:ahLst/>
            <a:cxnLst/>
            <a:rect l="0" t="0" r="0" b="0"/>
            <a:pathLst>
              <a:path w="437556" h="44649">
                <a:moveTo>
                  <a:pt x="0" y="44648"/>
                </a:moveTo>
                <a:lnTo>
                  <a:pt x="8930" y="44648"/>
                </a:lnTo>
                <a:lnTo>
                  <a:pt x="17860" y="35719"/>
                </a:lnTo>
                <a:lnTo>
                  <a:pt x="35719" y="26789"/>
                </a:lnTo>
                <a:lnTo>
                  <a:pt x="62508" y="17859"/>
                </a:lnTo>
                <a:lnTo>
                  <a:pt x="107157" y="8930"/>
                </a:lnTo>
                <a:lnTo>
                  <a:pt x="160735" y="8930"/>
                </a:lnTo>
                <a:lnTo>
                  <a:pt x="214313" y="0"/>
                </a:lnTo>
                <a:lnTo>
                  <a:pt x="276821" y="0"/>
                </a:lnTo>
                <a:lnTo>
                  <a:pt x="339328" y="0"/>
                </a:lnTo>
                <a:lnTo>
                  <a:pt x="392907" y="0"/>
                </a:lnTo>
                <a:lnTo>
                  <a:pt x="437555" y="0"/>
                </a:lnTo>
                <a:lnTo>
                  <a:pt x="437555"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6741914" y="2714625"/>
            <a:ext cx="98228" cy="98227"/>
          </a:xfrm>
          <a:custGeom>
            <a:avLst/>
            <a:gdLst/>
            <a:ahLst/>
            <a:cxnLst/>
            <a:rect l="0" t="0" r="0" b="0"/>
            <a:pathLst>
              <a:path w="98228" h="98227">
                <a:moveTo>
                  <a:pt x="17859" y="17859"/>
                </a:moveTo>
                <a:lnTo>
                  <a:pt x="8930" y="8930"/>
                </a:lnTo>
                <a:lnTo>
                  <a:pt x="8930" y="8930"/>
                </a:lnTo>
                <a:lnTo>
                  <a:pt x="8930" y="8930"/>
                </a:lnTo>
                <a:lnTo>
                  <a:pt x="0" y="8930"/>
                </a:lnTo>
                <a:lnTo>
                  <a:pt x="0" y="8930"/>
                </a:lnTo>
                <a:lnTo>
                  <a:pt x="0" y="0"/>
                </a:lnTo>
                <a:lnTo>
                  <a:pt x="0" y="0"/>
                </a:lnTo>
                <a:lnTo>
                  <a:pt x="0" y="0"/>
                </a:lnTo>
                <a:lnTo>
                  <a:pt x="8930" y="0"/>
                </a:lnTo>
                <a:lnTo>
                  <a:pt x="17859" y="8930"/>
                </a:lnTo>
                <a:lnTo>
                  <a:pt x="26789" y="17859"/>
                </a:lnTo>
                <a:lnTo>
                  <a:pt x="35719" y="17859"/>
                </a:lnTo>
                <a:lnTo>
                  <a:pt x="44649" y="35719"/>
                </a:lnTo>
                <a:lnTo>
                  <a:pt x="53578" y="44648"/>
                </a:lnTo>
                <a:lnTo>
                  <a:pt x="62508" y="62508"/>
                </a:lnTo>
                <a:lnTo>
                  <a:pt x="80367" y="80367"/>
                </a:lnTo>
                <a:lnTo>
                  <a:pt x="98227" y="98226"/>
                </a:lnTo>
                <a:lnTo>
                  <a:pt x="98227" y="9822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6884789" y="2857500"/>
            <a:ext cx="375048" cy="276821"/>
          </a:xfrm>
          <a:custGeom>
            <a:avLst/>
            <a:gdLst/>
            <a:ahLst/>
            <a:cxnLst/>
            <a:rect l="0" t="0" r="0" b="0"/>
            <a:pathLst>
              <a:path w="375048" h="276821">
                <a:moveTo>
                  <a:pt x="0" y="0"/>
                </a:moveTo>
                <a:lnTo>
                  <a:pt x="26789" y="26789"/>
                </a:lnTo>
                <a:lnTo>
                  <a:pt x="53578" y="44648"/>
                </a:lnTo>
                <a:lnTo>
                  <a:pt x="89297" y="71437"/>
                </a:lnTo>
                <a:lnTo>
                  <a:pt x="116086" y="98226"/>
                </a:lnTo>
                <a:lnTo>
                  <a:pt x="160734" y="133945"/>
                </a:lnTo>
                <a:lnTo>
                  <a:pt x="196453" y="160734"/>
                </a:lnTo>
                <a:lnTo>
                  <a:pt x="232172" y="187523"/>
                </a:lnTo>
                <a:lnTo>
                  <a:pt x="276820" y="205382"/>
                </a:lnTo>
                <a:lnTo>
                  <a:pt x="303609" y="232171"/>
                </a:lnTo>
                <a:lnTo>
                  <a:pt x="339328" y="250031"/>
                </a:lnTo>
                <a:lnTo>
                  <a:pt x="357188" y="258961"/>
                </a:lnTo>
                <a:lnTo>
                  <a:pt x="375047" y="276820"/>
                </a:lnTo>
                <a:lnTo>
                  <a:pt x="375047" y="27682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7295555" y="3036093"/>
            <a:ext cx="285751" cy="321470"/>
          </a:xfrm>
          <a:custGeom>
            <a:avLst/>
            <a:gdLst/>
            <a:ahLst/>
            <a:cxnLst/>
            <a:rect l="0" t="0" r="0" b="0"/>
            <a:pathLst>
              <a:path w="285751" h="321470">
                <a:moveTo>
                  <a:pt x="26789" y="0"/>
                </a:moveTo>
                <a:lnTo>
                  <a:pt x="26789" y="0"/>
                </a:lnTo>
                <a:lnTo>
                  <a:pt x="26789" y="0"/>
                </a:lnTo>
                <a:lnTo>
                  <a:pt x="26789" y="0"/>
                </a:lnTo>
                <a:lnTo>
                  <a:pt x="26789" y="0"/>
                </a:lnTo>
                <a:lnTo>
                  <a:pt x="26789" y="8930"/>
                </a:lnTo>
                <a:lnTo>
                  <a:pt x="26789" y="17860"/>
                </a:lnTo>
                <a:lnTo>
                  <a:pt x="26789" y="44649"/>
                </a:lnTo>
                <a:lnTo>
                  <a:pt x="17859" y="71438"/>
                </a:lnTo>
                <a:lnTo>
                  <a:pt x="8929" y="107157"/>
                </a:lnTo>
                <a:lnTo>
                  <a:pt x="8929" y="142875"/>
                </a:lnTo>
                <a:lnTo>
                  <a:pt x="0" y="178594"/>
                </a:lnTo>
                <a:lnTo>
                  <a:pt x="0" y="223243"/>
                </a:lnTo>
                <a:lnTo>
                  <a:pt x="17859" y="258961"/>
                </a:lnTo>
                <a:lnTo>
                  <a:pt x="35718" y="285750"/>
                </a:lnTo>
                <a:lnTo>
                  <a:pt x="62508" y="303610"/>
                </a:lnTo>
                <a:lnTo>
                  <a:pt x="98226" y="321469"/>
                </a:lnTo>
                <a:lnTo>
                  <a:pt x="142875" y="321469"/>
                </a:lnTo>
                <a:lnTo>
                  <a:pt x="187523" y="321469"/>
                </a:lnTo>
                <a:lnTo>
                  <a:pt x="223242" y="312539"/>
                </a:lnTo>
                <a:lnTo>
                  <a:pt x="258961" y="303610"/>
                </a:lnTo>
                <a:lnTo>
                  <a:pt x="276820" y="285750"/>
                </a:lnTo>
                <a:lnTo>
                  <a:pt x="285750" y="258961"/>
                </a:lnTo>
                <a:lnTo>
                  <a:pt x="276820" y="241102"/>
                </a:lnTo>
                <a:lnTo>
                  <a:pt x="276820" y="24110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7197328" y="3250406"/>
            <a:ext cx="223243" cy="17860"/>
          </a:xfrm>
          <a:custGeom>
            <a:avLst/>
            <a:gdLst/>
            <a:ahLst/>
            <a:cxnLst/>
            <a:rect l="0" t="0" r="0" b="0"/>
            <a:pathLst>
              <a:path w="223243" h="17860">
                <a:moveTo>
                  <a:pt x="0" y="8930"/>
                </a:moveTo>
                <a:lnTo>
                  <a:pt x="0" y="8930"/>
                </a:lnTo>
                <a:lnTo>
                  <a:pt x="8930" y="8930"/>
                </a:lnTo>
                <a:lnTo>
                  <a:pt x="17860" y="8930"/>
                </a:lnTo>
                <a:lnTo>
                  <a:pt x="26789" y="8930"/>
                </a:lnTo>
                <a:lnTo>
                  <a:pt x="53578" y="8930"/>
                </a:lnTo>
                <a:lnTo>
                  <a:pt x="71438" y="17859"/>
                </a:lnTo>
                <a:lnTo>
                  <a:pt x="107156" y="17859"/>
                </a:lnTo>
                <a:lnTo>
                  <a:pt x="133945" y="17859"/>
                </a:lnTo>
                <a:lnTo>
                  <a:pt x="160735" y="17859"/>
                </a:lnTo>
                <a:lnTo>
                  <a:pt x="196453" y="8930"/>
                </a:lnTo>
                <a:lnTo>
                  <a:pt x="223242" y="0"/>
                </a:lnTo>
                <a:lnTo>
                  <a:pt x="223242"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7483078" y="3214687"/>
            <a:ext cx="223243" cy="107157"/>
          </a:xfrm>
          <a:custGeom>
            <a:avLst/>
            <a:gdLst/>
            <a:ahLst/>
            <a:cxnLst/>
            <a:rect l="0" t="0" r="0" b="0"/>
            <a:pathLst>
              <a:path w="223243" h="107157">
                <a:moveTo>
                  <a:pt x="62508" y="0"/>
                </a:moveTo>
                <a:lnTo>
                  <a:pt x="53578" y="0"/>
                </a:lnTo>
                <a:lnTo>
                  <a:pt x="44649" y="8930"/>
                </a:lnTo>
                <a:lnTo>
                  <a:pt x="35719" y="17859"/>
                </a:lnTo>
                <a:lnTo>
                  <a:pt x="26789" y="35719"/>
                </a:lnTo>
                <a:lnTo>
                  <a:pt x="8930" y="53578"/>
                </a:lnTo>
                <a:lnTo>
                  <a:pt x="0" y="71438"/>
                </a:lnTo>
                <a:lnTo>
                  <a:pt x="0" y="80367"/>
                </a:lnTo>
                <a:lnTo>
                  <a:pt x="0" y="98227"/>
                </a:lnTo>
                <a:lnTo>
                  <a:pt x="8930" y="98227"/>
                </a:lnTo>
                <a:lnTo>
                  <a:pt x="17860" y="107156"/>
                </a:lnTo>
                <a:lnTo>
                  <a:pt x="35719" y="98227"/>
                </a:lnTo>
                <a:lnTo>
                  <a:pt x="53578" y="89297"/>
                </a:lnTo>
                <a:lnTo>
                  <a:pt x="80367" y="71438"/>
                </a:lnTo>
                <a:lnTo>
                  <a:pt x="98227" y="53578"/>
                </a:lnTo>
                <a:lnTo>
                  <a:pt x="116086" y="44649"/>
                </a:lnTo>
                <a:lnTo>
                  <a:pt x="125016" y="26789"/>
                </a:lnTo>
                <a:lnTo>
                  <a:pt x="133945" y="26789"/>
                </a:lnTo>
                <a:lnTo>
                  <a:pt x="133945" y="26789"/>
                </a:lnTo>
                <a:lnTo>
                  <a:pt x="133945" y="26789"/>
                </a:lnTo>
                <a:lnTo>
                  <a:pt x="133945" y="44649"/>
                </a:lnTo>
                <a:lnTo>
                  <a:pt x="142875" y="53578"/>
                </a:lnTo>
                <a:lnTo>
                  <a:pt x="151805" y="71438"/>
                </a:lnTo>
                <a:lnTo>
                  <a:pt x="160735" y="80367"/>
                </a:lnTo>
                <a:lnTo>
                  <a:pt x="178594" y="89297"/>
                </a:lnTo>
                <a:lnTo>
                  <a:pt x="196453" y="89297"/>
                </a:lnTo>
                <a:lnTo>
                  <a:pt x="205383" y="80367"/>
                </a:lnTo>
                <a:lnTo>
                  <a:pt x="223242" y="62508"/>
                </a:lnTo>
                <a:lnTo>
                  <a:pt x="223242" y="6250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7697391" y="3143250"/>
            <a:ext cx="169665" cy="205383"/>
          </a:xfrm>
          <a:custGeom>
            <a:avLst/>
            <a:gdLst/>
            <a:ahLst/>
            <a:cxnLst/>
            <a:rect l="0" t="0" r="0" b="0"/>
            <a:pathLst>
              <a:path w="169665" h="205383">
                <a:moveTo>
                  <a:pt x="169664" y="17859"/>
                </a:moveTo>
                <a:lnTo>
                  <a:pt x="169664" y="17859"/>
                </a:lnTo>
                <a:lnTo>
                  <a:pt x="169664" y="8929"/>
                </a:lnTo>
                <a:lnTo>
                  <a:pt x="169664" y="8929"/>
                </a:lnTo>
                <a:lnTo>
                  <a:pt x="151804" y="0"/>
                </a:lnTo>
                <a:lnTo>
                  <a:pt x="133945" y="8929"/>
                </a:lnTo>
                <a:lnTo>
                  <a:pt x="98226" y="17859"/>
                </a:lnTo>
                <a:lnTo>
                  <a:pt x="71437" y="26789"/>
                </a:lnTo>
                <a:lnTo>
                  <a:pt x="35718" y="44648"/>
                </a:lnTo>
                <a:lnTo>
                  <a:pt x="8929" y="62507"/>
                </a:lnTo>
                <a:lnTo>
                  <a:pt x="0" y="71437"/>
                </a:lnTo>
                <a:lnTo>
                  <a:pt x="0" y="80367"/>
                </a:lnTo>
                <a:lnTo>
                  <a:pt x="8929" y="89296"/>
                </a:lnTo>
                <a:lnTo>
                  <a:pt x="35718" y="89296"/>
                </a:lnTo>
                <a:lnTo>
                  <a:pt x="62507" y="89296"/>
                </a:lnTo>
                <a:lnTo>
                  <a:pt x="89297" y="89296"/>
                </a:lnTo>
                <a:lnTo>
                  <a:pt x="107156" y="89296"/>
                </a:lnTo>
                <a:lnTo>
                  <a:pt x="125015" y="98226"/>
                </a:lnTo>
                <a:lnTo>
                  <a:pt x="133945" y="107156"/>
                </a:lnTo>
                <a:lnTo>
                  <a:pt x="133945" y="116086"/>
                </a:lnTo>
                <a:lnTo>
                  <a:pt x="116086" y="133945"/>
                </a:lnTo>
                <a:lnTo>
                  <a:pt x="89297" y="151804"/>
                </a:lnTo>
                <a:lnTo>
                  <a:pt x="71437" y="178593"/>
                </a:lnTo>
                <a:lnTo>
                  <a:pt x="44648" y="187523"/>
                </a:lnTo>
                <a:lnTo>
                  <a:pt x="35718" y="205382"/>
                </a:lnTo>
                <a:lnTo>
                  <a:pt x="26789" y="205382"/>
                </a:lnTo>
                <a:lnTo>
                  <a:pt x="26789" y="196453"/>
                </a:lnTo>
                <a:lnTo>
                  <a:pt x="26789" y="178593"/>
                </a:lnTo>
                <a:lnTo>
                  <a:pt x="26789" y="17859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2" name="Freeform 31"/>
          <p:cNvSpPr/>
          <p:nvPr/>
        </p:nvSpPr>
        <p:spPr bwMode="auto">
          <a:xfrm>
            <a:off x="7858125" y="3125390"/>
            <a:ext cx="44649" cy="205384"/>
          </a:xfrm>
          <a:custGeom>
            <a:avLst/>
            <a:gdLst/>
            <a:ahLst/>
            <a:cxnLst/>
            <a:rect l="0" t="0" r="0" b="0"/>
            <a:pathLst>
              <a:path w="44649" h="205384">
                <a:moveTo>
                  <a:pt x="26789" y="0"/>
                </a:moveTo>
                <a:lnTo>
                  <a:pt x="35719" y="0"/>
                </a:lnTo>
                <a:lnTo>
                  <a:pt x="35719" y="0"/>
                </a:lnTo>
                <a:lnTo>
                  <a:pt x="35719" y="8930"/>
                </a:lnTo>
                <a:lnTo>
                  <a:pt x="44648" y="17860"/>
                </a:lnTo>
                <a:lnTo>
                  <a:pt x="44648" y="35719"/>
                </a:lnTo>
                <a:lnTo>
                  <a:pt x="44648" y="62508"/>
                </a:lnTo>
                <a:lnTo>
                  <a:pt x="35719" y="89297"/>
                </a:lnTo>
                <a:lnTo>
                  <a:pt x="26789" y="116086"/>
                </a:lnTo>
                <a:lnTo>
                  <a:pt x="17859" y="151805"/>
                </a:lnTo>
                <a:lnTo>
                  <a:pt x="8930" y="178594"/>
                </a:lnTo>
                <a:lnTo>
                  <a:pt x="0" y="196453"/>
                </a:lnTo>
                <a:lnTo>
                  <a:pt x="0" y="205383"/>
                </a:lnTo>
                <a:lnTo>
                  <a:pt x="8930" y="205383"/>
                </a:lnTo>
                <a:lnTo>
                  <a:pt x="26789" y="196453"/>
                </a:lnTo>
                <a:lnTo>
                  <a:pt x="44648" y="169664"/>
                </a:lnTo>
                <a:lnTo>
                  <a:pt x="44648" y="16966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3" name="Freeform 32"/>
          <p:cNvSpPr/>
          <p:nvPr/>
        </p:nvSpPr>
        <p:spPr bwMode="auto">
          <a:xfrm>
            <a:off x="7875984" y="3152179"/>
            <a:ext cx="258962" cy="187525"/>
          </a:xfrm>
          <a:custGeom>
            <a:avLst/>
            <a:gdLst/>
            <a:ahLst/>
            <a:cxnLst/>
            <a:rect l="0" t="0" r="0" b="0"/>
            <a:pathLst>
              <a:path w="258962" h="187525">
                <a:moveTo>
                  <a:pt x="258961" y="0"/>
                </a:moveTo>
                <a:lnTo>
                  <a:pt x="250032" y="0"/>
                </a:lnTo>
                <a:lnTo>
                  <a:pt x="232172" y="0"/>
                </a:lnTo>
                <a:lnTo>
                  <a:pt x="205383" y="0"/>
                </a:lnTo>
                <a:lnTo>
                  <a:pt x="160735" y="8930"/>
                </a:lnTo>
                <a:lnTo>
                  <a:pt x="116086" y="17860"/>
                </a:lnTo>
                <a:lnTo>
                  <a:pt x="80368" y="35719"/>
                </a:lnTo>
                <a:lnTo>
                  <a:pt x="44649" y="62508"/>
                </a:lnTo>
                <a:lnTo>
                  <a:pt x="17860" y="80367"/>
                </a:lnTo>
                <a:lnTo>
                  <a:pt x="0" y="107157"/>
                </a:lnTo>
                <a:lnTo>
                  <a:pt x="0" y="125016"/>
                </a:lnTo>
                <a:lnTo>
                  <a:pt x="8930" y="151805"/>
                </a:lnTo>
                <a:lnTo>
                  <a:pt x="26789" y="169664"/>
                </a:lnTo>
                <a:lnTo>
                  <a:pt x="53579" y="178594"/>
                </a:lnTo>
                <a:lnTo>
                  <a:pt x="89297" y="187524"/>
                </a:lnTo>
                <a:lnTo>
                  <a:pt x="125016" y="187524"/>
                </a:lnTo>
                <a:lnTo>
                  <a:pt x="160735" y="169664"/>
                </a:lnTo>
                <a:lnTo>
                  <a:pt x="196454" y="151805"/>
                </a:lnTo>
                <a:lnTo>
                  <a:pt x="196454" y="15180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4" name="Freeform 33"/>
          <p:cNvSpPr/>
          <p:nvPr/>
        </p:nvSpPr>
        <p:spPr bwMode="auto">
          <a:xfrm>
            <a:off x="7920633" y="3116461"/>
            <a:ext cx="330398" cy="223243"/>
          </a:xfrm>
          <a:custGeom>
            <a:avLst/>
            <a:gdLst/>
            <a:ahLst/>
            <a:cxnLst/>
            <a:rect l="0" t="0" r="0" b="0"/>
            <a:pathLst>
              <a:path w="330398" h="223243">
                <a:moveTo>
                  <a:pt x="330397" y="0"/>
                </a:moveTo>
                <a:lnTo>
                  <a:pt x="330397" y="0"/>
                </a:lnTo>
                <a:lnTo>
                  <a:pt x="330397" y="0"/>
                </a:lnTo>
                <a:lnTo>
                  <a:pt x="321468" y="8929"/>
                </a:lnTo>
                <a:lnTo>
                  <a:pt x="312538" y="8929"/>
                </a:lnTo>
                <a:lnTo>
                  <a:pt x="294679" y="26789"/>
                </a:lnTo>
                <a:lnTo>
                  <a:pt x="285749" y="44648"/>
                </a:lnTo>
                <a:lnTo>
                  <a:pt x="285749" y="62507"/>
                </a:lnTo>
                <a:lnTo>
                  <a:pt x="285749" y="89296"/>
                </a:lnTo>
                <a:lnTo>
                  <a:pt x="285749" y="107156"/>
                </a:lnTo>
                <a:lnTo>
                  <a:pt x="294679" y="133945"/>
                </a:lnTo>
                <a:lnTo>
                  <a:pt x="294679" y="151804"/>
                </a:lnTo>
                <a:lnTo>
                  <a:pt x="294679" y="178593"/>
                </a:lnTo>
                <a:lnTo>
                  <a:pt x="276819" y="187523"/>
                </a:lnTo>
                <a:lnTo>
                  <a:pt x="241101" y="205382"/>
                </a:lnTo>
                <a:lnTo>
                  <a:pt x="196453" y="205382"/>
                </a:lnTo>
                <a:lnTo>
                  <a:pt x="133945" y="214312"/>
                </a:lnTo>
                <a:lnTo>
                  <a:pt x="80367" y="223242"/>
                </a:lnTo>
                <a:lnTo>
                  <a:pt x="35719" y="214312"/>
                </a:lnTo>
                <a:lnTo>
                  <a:pt x="0" y="196453"/>
                </a:lnTo>
                <a:lnTo>
                  <a:pt x="0" y="19645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156871535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Expertise capacity checks</a:t>
            </a:r>
            <a:endParaRPr lang="en-US" dirty="0"/>
          </a:p>
        </p:txBody>
      </p:sp>
      <p:sp>
        <p:nvSpPr>
          <p:cNvPr id="3" name="Content Placeholder 2"/>
          <p:cNvSpPr>
            <a:spLocks noGrp="1"/>
          </p:cNvSpPr>
          <p:nvPr>
            <p:ph idx="1"/>
          </p:nvPr>
        </p:nvSpPr>
        <p:spPr/>
        <p:txBody>
          <a:bodyPr/>
          <a:lstStyle/>
          <a:p>
            <a:r>
              <a:rPr lang="en-US" dirty="0" smtClean="0"/>
              <a:t>User interface (or DB or …) expertise might be concentrated in one member of the development team</a:t>
            </a:r>
            <a:endParaRPr lang="en-US" dirty="0"/>
          </a:p>
        </p:txBody>
      </p:sp>
      <p:sp>
        <p:nvSpPr>
          <p:cNvPr id="4" name="TextBox 3"/>
          <p:cNvSpPr txBox="1"/>
          <p:nvPr/>
        </p:nvSpPr>
        <p:spPr>
          <a:xfrm>
            <a:off x="1371600" y="6443538"/>
            <a:ext cx="5557932"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19 Sprint Planning</a:t>
            </a:r>
            <a:endParaRPr lang="en-US" dirty="0"/>
          </a:p>
        </p:txBody>
      </p:sp>
      <p:sp>
        <p:nvSpPr>
          <p:cNvPr id="5" name="Freeform 4"/>
          <p:cNvSpPr/>
          <p:nvPr/>
        </p:nvSpPr>
        <p:spPr bwMode="auto">
          <a:xfrm>
            <a:off x="544711" y="80367"/>
            <a:ext cx="26790" cy="187525"/>
          </a:xfrm>
          <a:custGeom>
            <a:avLst/>
            <a:gdLst/>
            <a:ahLst/>
            <a:cxnLst/>
            <a:rect l="0" t="0" r="0" b="0"/>
            <a:pathLst>
              <a:path w="26790" h="187525">
                <a:moveTo>
                  <a:pt x="26789" y="44649"/>
                </a:moveTo>
                <a:lnTo>
                  <a:pt x="17859" y="35719"/>
                </a:lnTo>
                <a:lnTo>
                  <a:pt x="17859" y="26789"/>
                </a:lnTo>
                <a:lnTo>
                  <a:pt x="8930" y="26789"/>
                </a:lnTo>
                <a:lnTo>
                  <a:pt x="8930" y="17860"/>
                </a:lnTo>
                <a:lnTo>
                  <a:pt x="8930" y="17860"/>
                </a:lnTo>
                <a:lnTo>
                  <a:pt x="8930" y="8930"/>
                </a:lnTo>
                <a:lnTo>
                  <a:pt x="8930" y="8930"/>
                </a:lnTo>
                <a:lnTo>
                  <a:pt x="0" y="0"/>
                </a:lnTo>
                <a:lnTo>
                  <a:pt x="0" y="0"/>
                </a:lnTo>
                <a:lnTo>
                  <a:pt x="0" y="8930"/>
                </a:lnTo>
                <a:lnTo>
                  <a:pt x="0" y="17860"/>
                </a:lnTo>
                <a:lnTo>
                  <a:pt x="0" y="26789"/>
                </a:lnTo>
                <a:lnTo>
                  <a:pt x="0" y="44649"/>
                </a:lnTo>
                <a:lnTo>
                  <a:pt x="0" y="71438"/>
                </a:lnTo>
                <a:lnTo>
                  <a:pt x="0" y="98227"/>
                </a:lnTo>
                <a:lnTo>
                  <a:pt x="0" y="116086"/>
                </a:lnTo>
                <a:lnTo>
                  <a:pt x="0" y="142875"/>
                </a:lnTo>
                <a:lnTo>
                  <a:pt x="8930" y="160735"/>
                </a:lnTo>
                <a:lnTo>
                  <a:pt x="8930" y="178594"/>
                </a:lnTo>
                <a:lnTo>
                  <a:pt x="8930" y="187524"/>
                </a:lnTo>
                <a:lnTo>
                  <a:pt x="8930" y="187524"/>
                </a:lnTo>
                <a:lnTo>
                  <a:pt x="8930" y="18752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473274" y="107156"/>
            <a:ext cx="187524" cy="312540"/>
          </a:xfrm>
          <a:custGeom>
            <a:avLst/>
            <a:gdLst/>
            <a:ahLst/>
            <a:cxnLst/>
            <a:rect l="0" t="0" r="0" b="0"/>
            <a:pathLst>
              <a:path w="187524" h="312540">
                <a:moveTo>
                  <a:pt x="17859" y="26789"/>
                </a:moveTo>
                <a:lnTo>
                  <a:pt x="17859" y="26789"/>
                </a:lnTo>
                <a:lnTo>
                  <a:pt x="17859" y="26789"/>
                </a:lnTo>
                <a:lnTo>
                  <a:pt x="17859" y="26789"/>
                </a:lnTo>
                <a:lnTo>
                  <a:pt x="26789" y="17860"/>
                </a:lnTo>
                <a:lnTo>
                  <a:pt x="44648" y="8930"/>
                </a:lnTo>
                <a:lnTo>
                  <a:pt x="62507" y="8930"/>
                </a:lnTo>
                <a:lnTo>
                  <a:pt x="80367" y="0"/>
                </a:lnTo>
                <a:lnTo>
                  <a:pt x="98226" y="0"/>
                </a:lnTo>
                <a:lnTo>
                  <a:pt x="125015" y="8930"/>
                </a:lnTo>
                <a:lnTo>
                  <a:pt x="142875" y="17860"/>
                </a:lnTo>
                <a:lnTo>
                  <a:pt x="160734" y="35719"/>
                </a:lnTo>
                <a:lnTo>
                  <a:pt x="187523" y="89297"/>
                </a:lnTo>
                <a:lnTo>
                  <a:pt x="187523" y="151805"/>
                </a:lnTo>
                <a:lnTo>
                  <a:pt x="160734" y="214313"/>
                </a:lnTo>
                <a:lnTo>
                  <a:pt x="116085" y="258961"/>
                </a:lnTo>
                <a:lnTo>
                  <a:pt x="80367" y="294680"/>
                </a:lnTo>
                <a:lnTo>
                  <a:pt x="44648" y="303610"/>
                </a:lnTo>
                <a:lnTo>
                  <a:pt x="17859" y="312539"/>
                </a:lnTo>
                <a:lnTo>
                  <a:pt x="0" y="303610"/>
                </a:lnTo>
                <a:lnTo>
                  <a:pt x="0" y="294680"/>
                </a:lnTo>
                <a:lnTo>
                  <a:pt x="17859" y="285750"/>
                </a:lnTo>
                <a:lnTo>
                  <a:pt x="26789" y="276821"/>
                </a:lnTo>
                <a:lnTo>
                  <a:pt x="44648" y="267891"/>
                </a:lnTo>
                <a:lnTo>
                  <a:pt x="44648" y="26789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723305" y="285750"/>
            <a:ext cx="142876" cy="125017"/>
          </a:xfrm>
          <a:custGeom>
            <a:avLst/>
            <a:gdLst/>
            <a:ahLst/>
            <a:cxnLst/>
            <a:rect l="0" t="0" r="0" b="0"/>
            <a:pathLst>
              <a:path w="142876" h="125017">
                <a:moveTo>
                  <a:pt x="17859" y="17859"/>
                </a:moveTo>
                <a:lnTo>
                  <a:pt x="8929" y="26789"/>
                </a:lnTo>
                <a:lnTo>
                  <a:pt x="0" y="35719"/>
                </a:lnTo>
                <a:lnTo>
                  <a:pt x="0" y="44648"/>
                </a:lnTo>
                <a:lnTo>
                  <a:pt x="0" y="44648"/>
                </a:lnTo>
                <a:lnTo>
                  <a:pt x="0" y="53578"/>
                </a:lnTo>
                <a:lnTo>
                  <a:pt x="0" y="53578"/>
                </a:lnTo>
                <a:lnTo>
                  <a:pt x="8929" y="62508"/>
                </a:lnTo>
                <a:lnTo>
                  <a:pt x="17859" y="62508"/>
                </a:lnTo>
                <a:lnTo>
                  <a:pt x="26789" y="53578"/>
                </a:lnTo>
                <a:lnTo>
                  <a:pt x="35719" y="53578"/>
                </a:lnTo>
                <a:lnTo>
                  <a:pt x="44648" y="44648"/>
                </a:lnTo>
                <a:lnTo>
                  <a:pt x="44648" y="35719"/>
                </a:lnTo>
                <a:lnTo>
                  <a:pt x="53578" y="26789"/>
                </a:lnTo>
                <a:lnTo>
                  <a:pt x="53578" y="8930"/>
                </a:lnTo>
                <a:lnTo>
                  <a:pt x="53578" y="8930"/>
                </a:lnTo>
                <a:lnTo>
                  <a:pt x="53578" y="0"/>
                </a:lnTo>
                <a:lnTo>
                  <a:pt x="44648" y="0"/>
                </a:lnTo>
                <a:lnTo>
                  <a:pt x="35719" y="8930"/>
                </a:lnTo>
                <a:lnTo>
                  <a:pt x="17859" y="35719"/>
                </a:lnTo>
                <a:lnTo>
                  <a:pt x="17859" y="62508"/>
                </a:lnTo>
                <a:lnTo>
                  <a:pt x="17859" y="98227"/>
                </a:lnTo>
                <a:lnTo>
                  <a:pt x="35719" y="116086"/>
                </a:lnTo>
                <a:lnTo>
                  <a:pt x="53578" y="125016"/>
                </a:lnTo>
                <a:lnTo>
                  <a:pt x="80367" y="116086"/>
                </a:lnTo>
                <a:lnTo>
                  <a:pt x="98226" y="116086"/>
                </a:lnTo>
                <a:lnTo>
                  <a:pt x="116086" y="107156"/>
                </a:lnTo>
                <a:lnTo>
                  <a:pt x="125015" y="89297"/>
                </a:lnTo>
                <a:lnTo>
                  <a:pt x="133945" y="80367"/>
                </a:lnTo>
                <a:lnTo>
                  <a:pt x="142875" y="62508"/>
                </a:lnTo>
                <a:lnTo>
                  <a:pt x="142875" y="6250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884039" y="276820"/>
            <a:ext cx="107157" cy="107158"/>
          </a:xfrm>
          <a:custGeom>
            <a:avLst/>
            <a:gdLst/>
            <a:ahLst/>
            <a:cxnLst/>
            <a:rect l="0" t="0" r="0" b="0"/>
            <a:pathLst>
              <a:path w="107157" h="107158">
                <a:moveTo>
                  <a:pt x="0" y="0"/>
                </a:moveTo>
                <a:lnTo>
                  <a:pt x="0" y="8930"/>
                </a:lnTo>
                <a:lnTo>
                  <a:pt x="0" y="17860"/>
                </a:lnTo>
                <a:lnTo>
                  <a:pt x="0" y="26789"/>
                </a:lnTo>
                <a:lnTo>
                  <a:pt x="8930" y="44649"/>
                </a:lnTo>
                <a:lnTo>
                  <a:pt x="17860" y="62508"/>
                </a:lnTo>
                <a:lnTo>
                  <a:pt x="26789" y="89297"/>
                </a:lnTo>
                <a:lnTo>
                  <a:pt x="44649" y="98227"/>
                </a:lnTo>
                <a:lnTo>
                  <a:pt x="53578" y="107157"/>
                </a:lnTo>
                <a:lnTo>
                  <a:pt x="62508" y="107157"/>
                </a:lnTo>
                <a:lnTo>
                  <a:pt x="71438" y="107157"/>
                </a:lnTo>
                <a:lnTo>
                  <a:pt x="71438" y="98227"/>
                </a:lnTo>
                <a:lnTo>
                  <a:pt x="80367" y="89297"/>
                </a:lnTo>
                <a:lnTo>
                  <a:pt x="89297" y="80367"/>
                </a:lnTo>
                <a:lnTo>
                  <a:pt x="89297" y="62508"/>
                </a:lnTo>
                <a:lnTo>
                  <a:pt x="98227" y="44649"/>
                </a:lnTo>
                <a:lnTo>
                  <a:pt x="98227" y="26789"/>
                </a:lnTo>
                <a:lnTo>
                  <a:pt x="107156" y="8930"/>
                </a:lnTo>
                <a:lnTo>
                  <a:pt x="107156" y="0"/>
                </a:lnTo>
                <a:lnTo>
                  <a:pt x="107156"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991195" y="267891"/>
            <a:ext cx="8931" cy="1"/>
          </a:xfrm>
          <a:custGeom>
            <a:avLst/>
            <a:gdLst/>
            <a:ahLst/>
            <a:cxnLst/>
            <a:rect l="0" t="0" r="0" b="0"/>
            <a:pathLst>
              <a:path w="8931" h="1">
                <a:moveTo>
                  <a:pt x="0" y="0"/>
                </a:moveTo>
                <a:lnTo>
                  <a:pt x="8930" y="0"/>
                </a:lnTo>
                <a:lnTo>
                  <a:pt x="893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1026914" y="267891"/>
            <a:ext cx="196454" cy="151805"/>
          </a:xfrm>
          <a:custGeom>
            <a:avLst/>
            <a:gdLst/>
            <a:ahLst/>
            <a:cxnLst/>
            <a:rect l="0" t="0" r="0" b="0"/>
            <a:pathLst>
              <a:path w="196454" h="151805">
                <a:moveTo>
                  <a:pt x="17860" y="35718"/>
                </a:moveTo>
                <a:lnTo>
                  <a:pt x="17860" y="44648"/>
                </a:lnTo>
                <a:lnTo>
                  <a:pt x="8930" y="44648"/>
                </a:lnTo>
                <a:lnTo>
                  <a:pt x="8930" y="53578"/>
                </a:lnTo>
                <a:lnTo>
                  <a:pt x="0" y="71437"/>
                </a:lnTo>
                <a:lnTo>
                  <a:pt x="0" y="89296"/>
                </a:lnTo>
                <a:lnTo>
                  <a:pt x="0" y="98226"/>
                </a:lnTo>
                <a:lnTo>
                  <a:pt x="8930" y="107156"/>
                </a:lnTo>
                <a:lnTo>
                  <a:pt x="8930" y="107156"/>
                </a:lnTo>
                <a:lnTo>
                  <a:pt x="17860" y="107156"/>
                </a:lnTo>
                <a:lnTo>
                  <a:pt x="26789" y="107156"/>
                </a:lnTo>
                <a:lnTo>
                  <a:pt x="35719" y="98226"/>
                </a:lnTo>
                <a:lnTo>
                  <a:pt x="44649" y="89296"/>
                </a:lnTo>
                <a:lnTo>
                  <a:pt x="53578" y="80367"/>
                </a:lnTo>
                <a:lnTo>
                  <a:pt x="62508" y="62507"/>
                </a:lnTo>
                <a:lnTo>
                  <a:pt x="71438" y="53578"/>
                </a:lnTo>
                <a:lnTo>
                  <a:pt x="71438" y="44648"/>
                </a:lnTo>
                <a:lnTo>
                  <a:pt x="71438" y="35718"/>
                </a:lnTo>
                <a:lnTo>
                  <a:pt x="80367" y="35718"/>
                </a:lnTo>
                <a:lnTo>
                  <a:pt x="71438" y="44648"/>
                </a:lnTo>
                <a:lnTo>
                  <a:pt x="62508" y="62507"/>
                </a:lnTo>
                <a:lnTo>
                  <a:pt x="53578" y="89296"/>
                </a:lnTo>
                <a:lnTo>
                  <a:pt x="53578" y="116086"/>
                </a:lnTo>
                <a:lnTo>
                  <a:pt x="53578" y="133945"/>
                </a:lnTo>
                <a:lnTo>
                  <a:pt x="62508" y="151804"/>
                </a:lnTo>
                <a:lnTo>
                  <a:pt x="80367" y="151804"/>
                </a:lnTo>
                <a:lnTo>
                  <a:pt x="98227" y="142875"/>
                </a:lnTo>
                <a:lnTo>
                  <a:pt x="116086" y="133945"/>
                </a:lnTo>
                <a:lnTo>
                  <a:pt x="125016" y="125015"/>
                </a:lnTo>
                <a:lnTo>
                  <a:pt x="142875" y="116086"/>
                </a:lnTo>
                <a:lnTo>
                  <a:pt x="151805" y="98226"/>
                </a:lnTo>
                <a:lnTo>
                  <a:pt x="169664" y="71437"/>
                </a:lnTo>
                <a:lnTo>
                  <a:pt x="187524" y="35718"/>
                </a:lnTo>
                <a:lnTo>
                  <a:pt x="196453" y="0"/>
                </a:lnTo>
                <a:lnTo>
                  <a:pt x="196453"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1214438" y="160734"/>
            <a:ext cx="125016" cy="241103"/>
          </a:xfrm>
          <a:custGeom>
            <a:avLst/>
            <a:gdLst/>
            <a:ahLst/>
            <a:cxnLst/>
            <a:rect l="0" t="0" r="0" b="0"/>
            <a:pathLst>
              <a:path w="125016" h="241103">
                <a:moveTo>
                  <a:pt x="8929" y="8930"/>
                </a:moveTo>
                <a:lnTo>
                  <a:pt x="8929" y="8930"/>
                </a:lnTo>
                <a:lnTo>
                  <a:pt x="8929" y="0"/>
                </a:lnTo>
                <a:lnTo>
                  <a:pt x="0" y="8930"/>
                </a:lnTo>
                <a:lnTo>
                  <a:pt x="0" y="17860"/>
                </a:lnTo>
                <a:lnTo>
                  <a:pt x="0" y="62508"/>
                </a:lnTo>
                <a:lnTo>
                  <a:pt x="0" y="116086"/>
                </a:lnTo>
                <a:lnTo>
                  <a:pt x="8929" y="160735"/>
                </a:lnTo>
                <a:lnTo>
                  <a:pt x="26789" y="205383"/>
                </a:lnTo>
                <a:lnTo>
                  <a:pt x="53578" y="223243"/>
                </a:lnTo>
                <a:lnTo>
                  <a:pt x="80367" y="241102"/>
                </a:lnTo>
                <a:lnTo>
                  <a:pt x="107156" y="232172"/>
                </a:lnTo>
                <a:lnTo>
                  <a:pt x="116085" y="223243"/>
                </a:lnTo>
                <a:lnTo>
                  <a:pt x="125015" y="214313"/>
                </a:lnTo>
                <a:lnTo>
                  <a:pt x="125015" y="21431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1321594" y="312539"/>
            <a:ext cx="241102" cy="151806"/>
          </a:xfrm>
          <a:custGeom>
            <a:avLst/>
            <a:gdLst/>
            <a:ahLst/>
            <a:cxnLst/>
            <a:rect l="0" t="0" r="0" b="0"/>
            <a:pathLst>
              <a:path w="241102" h="151806">
                <a:moveTo>
                  <a:pt x="8929" y="17859"/>
                </a:moveTo>
                <a:lnTo>
                  <a:pt x="8929" y="26789"/>
                </a:lnTo>
                <a:lnTo>
                  <a:pt x="8929" y="26789"/>
                </a:lnTo>
                <a:lnTo>
                  <a:pt x="0" y="35719"/>
                </a:lnTo>
                <a:lnTo>
                  <a:pt x="0" y="53578"/>
                </a:lnTo>
                <a:lnTo>
                  <a:pt x="0" y="62508"/>
                </a:lnTo>
                <a:lnTo>
                  <a:pt x="17859" y="71438"/>
                </a:lnTo>
                <a:lnTo>
                  <a:pt x="26789" y="71438"/>
                </a:lnTo>
                <a:lnTo>
                  <a:pt x="35719" y="71438"/>
                </a:lnTo>
                <a:lnTo>
                  <a:pt x="44648" y="71438"/>
                </a:lnTo>
                <a:lnTo>
                  <a:pt x="53578" y="71438"/>
                </a:lnTo>
                <a:lnTo>
                  <a:pt x="71437" y="62508"/>
                </a:lnTo>
                <a:lnTo>
                  <a:pt x="80367" y="62508"/>
                </a:lnTo>
                <a:lnTo>
                  <a:pt x="80367" y="53578"/>
                </a:lnTo>
                <a:lnTo>
                  <a:pt x="89297" y="44648"/>
                </a:lnTo>
                <a:lnTo>
                  <a:pt x="89297" y="35719"/>
                </a:lnTo>
                <a:lnTo>
                  <a:pt x="80367" y="35719"/>
                </a:lnTo>
                <a:lnTo>
                  <a:pt x="71437" y="35719"/>
                </a:lnTo>
                <a:lnTo>
                  <a:pt x="62508" y="35719"/>
                </a:lnTo>
                <a:lnTo>
                  <a:pt x="62508" y="35719"/>
                </a:lnTo>
                <a:lnTo>
                  <a:pt x="53578" y="35719"/>
                </a:lnTo>
                <a:lnTo>
                  <a:pt x="53578" y="35719"/>
                </a:lnTo>
                <a:lnTo>
                  <a:pt x="53578" y="35719"/>
                </a:lnTo>
                <a:lnTo>
                  <a:pt x="53578" y="35719"/>
                </a:lnTo>
                <a:lnTo>
                  <a:pt x="62508" y="35719"/>
                </a:lnTo>
                <a:lnTo>
                  <a:pt x="80367" y="35719"/>
                </a:lnTo>
                <a:lnTo>
                  <a:pt x="89297" y="35719"/>
                </a:lnTo>
                <a:lnTo>
                  <a:pt x="107156" y="35719"/>
                </a:lnTo>
                <a:lnTo>
                  <a:pt x="125015" y="35719"/>
                </a:lnTo>
                <a:lnTo>
                  <a:pt x="151804" y="35719"/>
                </a:lnTo>
                <a:lnTo>
                  <a:pt x="169664" y="44648"/>
                </a:lnTo>
                <a:lnTo>
                  <a:pt x="169664" y="62508"/>
                </a:lnTo>
                <a:lnTo>
                  <a:pt x="169664" y="89297"/>
                </a:lnTo>
                <a:lnTo>
                  <a:pt x="169664" y="116086"/>
                </a:lnTo>
                <a:lnTo>
                  <a:pt x="178594" y="133945"/>
                </a:lnTo>
                <a:lnTo>
                  <a:pt x="178594" y="142875"/>
                </a:lnTo>
                <a:lnTo>
                  <a:pt x="178594" y="151805"/>
                </a:lnTo>
                <a:lnTo>
                  <a:pt x="187523" y="142875"/>
                </a:lnTo>
                <a:lnTo>
                  <a:pt x="187523" y="133945"/>
                </a:lnTo>
                <a:lnTo>
                  <a:pt x="196453" y="116086"/>
                </a:lnTo>
                <a:lnTo>
                  <a:pt x="205383" y="98227"/>
                </a:lnTo>
                <a:lnTo>
                  <a:pt x="205383" y="80367"/>
                </a:lnTo>
                <a:lnTo>
                  <a:pt x="214312" y="71438"/>
                </a:lnTo>
                <a:lnTo>
                  <a:pt x="214312" y="53578"/>
                </a:lnTo>
                <a:lnTo>
                  <a:pt x="223242" y="35719"/>
                </a:lnTo>
                <a:lnTo>
                  <a:pt x="232172" y="17859"/>
                </a:lnTo>
                <a:lnTo>
                  <a:pt x="232172" y="0"/>
                </a:lnTo>
                <a:lnTo>
                  <a:pt x="232172" y="0"/>
                </a:lnTo>
                <a:lnTo>
                  <a:pt x="241101" y="0"/>
                </a:lnTo>
                <a:lnTo>
                  <a:pt x="232172" y="8930"/>
                </a:lnTo>
                <a:lnTo>
                  <a:pt x="232172" y="35719"/>
                </a:lnTo>
                <a:lnTo>
                  <a:pt x="223242" y="53578"/>
                </a:lnTo>
                <a:lnTo>
                  <a:pt x="214312" y="80367"/>
                </a:lnTo>
                <a:lnTo>
                  <a:pt x="205383" y="89297"/>
                </a:lnTo>
                <a:lnTo>
                  <a:pt x="205383" y="98227"/>
                </a:lnTo>
                <a:lnTo>
                  <a:pt x="205383" y="98227"/>
                </a:lnTo>
                <a:lnTo>
                  <a:pt x="214312" y="89297"/>
                </a:lnTo>
                <a:lnTo>
                  <a:pt x="223242" y="71438"/>
                </a:lnTo>
                <a:lnTo>
                  <a:pt x="223242" y="7143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1678781" y="133945"/>
            <a:ext cx="553642" cy="294681"/>
          </a:xfrm>
          <a:custGeom>
            <a:avLst/>
            <a:gdLst/>
            <a:ahLst/>
            <a:cxnLst/>
            <a:rect l="0" t="0" r="0" b="0"/>
            <a:pathLst>
              <a:path w="553642" h="294681">
                <a:moveTo>
                  <a:pt x="17860" y="178594"/>
                </a:moveTo>
                <a:lnTo>
                  <a:pt x="17860" y="178594"/>
                </a:lnTo>
                <a:lnTo>
                  <a:pt x="17860" y="178594"/>
                </a:lnTo>
                <a:lnTo>
                  <a:pt x="17860" y="178594"/>
                </a:lnTo>
                <a:lnTo>
                  <a:pt x="17860" y="187524"/>
                </a:lnTo>
                <a:lnTo>
                  <a:pt x="8930" y="214313"/>
                </a:lnTo>
                <a:lnTo>
                  <a:pt x="8930" y="241102"/>
                </a:lnTo>
                <a:lnTo>
                  <a:pt x="8930" y="258961"/>
                </a:lnTo>
                <a:lnTo>
                  <a:pt x="8930" y="267891"/>
                </a:lnTo>
                <a:lnTo>
                  <a:pt x="0" y="276821"/>
                </a:lnTo>
                <a:lnTo>
                  <a:pt x="0" y="276821"/>
                </a:lnTo>
                <a:lnTo>
                  <a:pt x="0" y="267891"/>
                </a:lnTo>
                <a:lnTo>
                  <a:pt x="0" y="267891"/>
                </a:lnTo>
                <a:lnTo>
                  <a:pt x="8930" y="258961"/>
                </a:lnTo>
                <a:lnTo>
                  <a:pt x="8930" y="241102"/>
                </a:lnTo>
                <a:lnTo>
                  <a:pt x="17860" y="223242"/>
                </a:lnTo>
                <a:lnTo>
                  <a:pt x="26789" y="205383"/>
                </a:lnTo>
                <a:lnTo>
                  <a:pt x="35719" y="187524"/>
                </a:lnTo>
                <a:lnTo>
                  <a:pt x="44649" y="169664"/>
                </a:lnTo>
                <a:lnTo>
                  <a:pt x="53578" y="160735"/>
                </a:lnTo>
                <a:lnTo>
                  <a:pt x="53578" y="160735"/>
                </a:lnTo>
                <a:lnTo>
                  <a:pt x="62508" y="178594"/>
                </a:lnTo>
                <a:lnTo>
                  <a:pt x="62508" y="205383"/>
                </a:lnTo>
                <a:lnTo>
                  <a:pt x="62508" y="241102"/>
                </a:lnTo>
                <a:lnTo>
                  <a:pt x="62508" y="267891"/>
                </a:lnTo>
                <a:lnTo>
                  <a:pt x="62508" y="276821"/>
                </a:lnTo>
                <a:lnTo>
                  <a:pt x="62508" y="276821"/>
                </a:lnTo>
                <a:lnTo>
                  <a:pt x="71438" y="276821"/>
                </a:lnTo>
                <a:lnTo>
                  <a:pt x="80367" y="267891"/>
                </a:lnTo>
                <a:lnTo>
                  <a:pt x="80367" y="258961"/>
                </a:lnTo>
                <a:lnTo>
                  <a:pt x="98227" y="241102"/>
                </a:lnTo>
                <a:lnTo>
                  <a:pt x="107157" y="214313"/>
                </a:lnTo>
                <a:lnTo>
                  <a:pt x="116086" y="187524"/>
                </a:lnTo>
                <a:lnTo>
                  <a:pt x="133946" y="160735"/>
                </a:lnTo>
                <a:lnTo>
                  <a:pt x="142875" y="142875"/>
                </a:lnTo>
                <a:lnTo>
                  <a:pt x="151805" y="133946"/>
                </a:lnTo>
                <a:lnTo>
                  <a:pt x="151805" y="125016"/>
                </a:lnTo>
                <a:lnTo>
                  <a:pt x="151805" y="142875"/>
                </a:lnTo>
                <a:lnTo>
                  <a:pt x="151805" y="178594"/>
                </a:lnTo>
                <a:lnTo>
                  <a:pt x="151805" y="214313"/>
                </a:lnTo>
                <a:lnTo>
                  <a:pt x="142875" y="258961"/>
                </a:lnTo>
                <a:lnTo>
                  <a:pt x="151805" y="276821"/>
                </a:lnTo>
                <a:lnTo>
                  <a:pt x="151805" y="285750"/>
                </a:lnTo>
                <a:lnTo>
                  <a:pt x="160735" y="285750"/>
                </a:lnTo>
                <a:lnTo>
                  <a:pt x="169664" y="276821"/>
                </a:lnTo>
                <a:lnTo>
                  <a:pt x="178594" y="267891"/>
                </a:lnTo>
                <a:lnTo>
                  <a:pt x="187524" y="258961"/>
                </a:lnTo>
                <a:lnTo>
                  <a:pt x="205383" y="241102"/>
                </a:lnTo>
                <a:lnTo>
                  <a:pt x="214313" y="223242"/>
                </a:lnTo>
                <a:lnTo>
                  <a:pt x="232172" y="205383"/>
                </a:lnTo>
                <a:lnTo>
                  <a:pt x="241102" y="178594"/>
                </a:lnTo>
                <a:lnTo>
                  <a:pt x="250032" y="160735"/>
                </a:lnTo>
                <a:lnTo>
                  <a:pt x="250032" y="151805"/>
                </a:lnTo>
                <a:lnTo>
                  <a:pt x="250032" y="151805"/>
                </a:lnTo>
                <a:lnTo>
                  <a:pt x="241102" y="160735"/>
                </a:lnTo>
                <a:lnTo>
                  <a:pt x="232172" y="187524"/>
                </a:lnTo>
                <a:lnTo>
                  <a:pt x="214313" y="223242"/>
                </a:lnTo>
                <a:lnTo>
                  <a:pt x="205383" y="258961"/>
                </a:lnTo>
                <a:lnTo>
                  <a:pt x="205383" y="276821"/>
                </a:lnTo>
                <a:lnTo>
                  <a:pt x="214313" y="285750"/>
                </a:lnTo>
                <a:lnTo>
                  <a:pt x="223242" y="294680"/>
                </a:lnTo>
                <a:lnTo>
                  <a:pt x="232172" y="285750"/>
                </a:lnTo>
                <a:lnTo>
                  <a:pt x="250032" y="267891"/>
                </a:lnTo>
                <a:lnTo>
                  <a:pt x="258961" y="258961"/>
                </a:lnTo>
                <a:lnTo>
                  <a:pt x="267891" y="241102"/>
                </a:lnTo>
                <a:lnTo>
                  <a:pt x="276821" y="223242"/>
                </a:lnTo>
                <a:lnTo>
                  <a:pt x="294680" y="205383"/>
                </a:lnTo>
                <a:lnTo>
                  <a:pt x="303610" y="178594"/>
                </a:lnTo>
                <a:lnTo>
                  <a:pt x="312539" y="160735"/>
                </a:lnTo>
                <a:lnTo>
                  <a:pt x="321469" y="142875"/>
                </a:lnTo>
                <a:lnTo>
                  <a:pt x="330399" y="142875"/>
                </a:lnTo>
                <a:lnTo>
                  <a:pt x="330399" y="142875"/>
                </a:lnTo>
                <a:lnTo>
                  <a:pt x="321469" y="160735"/>
                </a:lnTo>
                <a:lnTo>
                  <a:pt x="312539" y="196453"/>
                </a:lnTo>
                <a:lnTo>
                  <a:pt x="312539" y="223242"/>
                </a:lnTo>
                <a:lnTo>
                  <a:pt x="303610" y="250032"/>
                </a:lnTo>
                <a:lnTo>
                  <a:pt x="312539" y="267891"/>
                </a:lnTo>
                <a:lnTo>
                  <a:pt x="312539" y="258961"/>
                </a:lnTo>
                <a:lnTo>
                  <a:pt x="321469" y="258961"/>
                </a:lnTo>
                <a:lnTo>
                  <a:pt x="321469" y="250032"/>
                </a:lnTo>
                <a:lnTo>
                  <a:pt x="330399" y="241102"/>
                </a:lnTo>
                <a:lnTo>
                  <a:pt x="339328" y="232172"/>
                </a:lnTo>
                <a:lnTo>
                  <a:pt x="348258" y="214313"/>
                </a:lnTo>
                <a:lnTo>
                  <a:pt x="357188" y="205383"/>
                </a:lnTo>
                <a:lnTo>
                  <a:pt x="357188" y="196453"/>
                </a:lnTo>
                <a:lnTo>
                  <a:pt x="366117" y="196453"/>
                </a:lnTo>
                <a:lnTo>
                  <a:pt x="375047" y="196453"/>
                </a:lnTo>
                <a:lnTo>
                  <a:pt x="375047" y="214313"/>
                </a:lnTo>
                <a:lnTo>
                  <a:pt x="383977" y="232172"/>
                </a:lnTo>
                <a:lnTo>
                  <a:pt x="383977" y="250032"/>
                </a:lnTo>
                <a:lnTo>
                  <a:pt x="392907" y="267891"/>
                </a:lnTo>
                <a:lnTo>
                  <a:pt x="401836" y="267891"/>
                </a:lnTo>
                <a:lnTo>
                  <a:pt x="410766" y="258961"/>
                </a:lnTo>
                <a:lnTo>
                  <a:pt x="419696" y="250032"/>
                </a:lnTo>
                <a:lnTo>
                  <a:pt x="428625" y="232172"/>
                </a:lnTo>
                <a:lnTo>
                  <a:pt x="437555" y="205383"/>
                </a:lnTo>
                <a:lnTo>
                  <a:pt x="446485" y="178594"/>
                </a:lnTo>
                <a:lnTo>
                  <a:pt x="455414" y="142875"/>
                </a:lnTo>
                <a:lnTo>
                  <a:pt x="473274" y="98227"/>
                </a:lnTo>
                <a:lnTo>
                  <a:pt x="482203" y="62508"/>
                </a:lnTo>
                <a:lnTo>
                  <a:pt x="491133" y="26789"/>
                </a:lnTo>
                <a:lnTo>
                  <a:pt x="491133" y="17860"/>
                </a:lnTo>
                <a:lnTo>
                  <a:pt x="491133" y="0"/>
                </a:lnTo>
                <a:lnTo>
                  <a:pt x="491133" y="0"/>
                </a:lnTo>
                <a:lnTo>
                  <a:pt x="491133" y="0"/>
                </a:lnTo>
                <a:lnTo>
                  <a:pt x="491133" y="0"/>
                </a:lnTo>
                <a:lnTo>
                  <a:pt x="482203" y="17860"/>
                </a:lnTo>
                <a:lnTo>
                  <a:pt x="482203" y="80367"/>
                </a:lnTo>
                <a:lnTo>
                  <a:pt x="491133" y="151805"/>
                </a:lnTo>
                <a:lnTo>
                  <a:pt x="500063" y="205383"/>
                </a:lnTo>
                <a:lnTo>
                  <a:pt x="517922" y="258961"/>
                </a:lnTo>
                <a:lnTo>
                  <a:pt x="535782" y="276821"/>
                </a:lnTo>
                <a:lnTo>
                  <a:pt x="544711" y="294680"/>
                </a:lnTo>
                <a:lnTo>
                  <a:pt x="553641" y="285750"/>
                </a:lnTo>
                <a:lnTo>
                  <a:pt x="544711" y="285750"/>
                </a:lnTo>
                <a:lnTo>
                  <a:pt x="544711" y="276821"/>
                </a:lnTo>
                <a:lnTo>
                  <a:pt x="535782" y="258961"/>
                </a:lnTo>
                <a:lnTo>
                  <a:pt x="517922" y="241102"/>
                </a:lnTo>
                <a:lnTo>
                  <a:pt x="517922" y="24110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2027039" y="205383"/>
            <a:ext cx="196454" cy="53579"/>
          </a:xfrm>
          <a:custGeom>
            <a:avLst/>
            <a:gdLst/>
            <a:ahLst/>
            <a:cxnLst/>
            <a:rect l="0" t="0" r="0" b="0"/>
            <a:pathLst>
              <a:path w="196454" h="53579">
                <a:moveTo>
                  <a:pt x="8930" y="53578"/>
                </a:moveTo>
                <a:lnTo>
                  <a:pt x="0" y="44648"/>
                </a:lnTo>
                <a:lnTo>
                  <a:pt x="8930" y="35719"/>
                </a:lnTo>
                <a:lnTo>
                  <a:pt x="17859" y="35719"/>
                </a:lnTo>
                <a:lnTo>
                  <a:pt x="26789" y="26789"/>
                </a:lnTo>
                <a:lnTo>
                  <a:pt x="53578" y="26789"/>
                </a:lnTo>
                <a:lnTo>
                  <a:pt x="80367" y="17859"/>
                </a:lnTo>
                <a:lnTo>
                  <a:pt x="107156" y="8929"/>
                </a:lnTo>
                <a:lnTo>
                  <a:pt x="151805" y="8929"/>
                </a:lnTo>
                <a:lnTo>
                  <a:pt x="196453" y="0"/>
                </a:lnTo>
                <a:lnTo>
                  <a:pt x="196453"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2509242" y="178594"/>
            <a:ext cx="80368" cy="250032"/>
          </a:xfrm>
          <a:custGeom>
            <a:avLst/>
            <a:gdLst/>
            <a:ahLst/>
            <a:cxnLst/>
            <a:rect l="0" t="0" r="0" b="0"/>
            <a:pathLst>
              <a:path w="80368" h="250032">
                <a:moveTo>
                  <a:pt x="71438" y="0"/>
                </a:moveTo>
                <a:lnTo>
                  <a:pt x="71438" y="0"/>
                </a:lnTo>
                <a:lnTo>
                  <a:pt x="71438" y="8929"/>
                </a:lnTo>
                <a:lnTo>
                  <a:pt x="80367" y="17859"/>
                </a:lnTo>
                <a:lnTo>
                  <a:pt x="71438" y="71437"/>
                </a:lnTo>
                <a:lnTo>
                  <a:pt x="71438" y="125015"/>
                </a:lnTo>
                <a:lnTo>
                  <a:pt x="62508" y="178593"/>
                </a:lnTo>
                <a:lnTo>
                  <a:pt x="53578" y="214312"/>
                </a:lnTo>
                <a:lnTo>
                  <a:pt x="53578" y="241101"/>
                </a:lnTo>
                <a:lnTo>
                  <a:pt x="53578" y="250031"/>
                </a:lnTo>
                <a:lnTo>
                  <a:pt x="44649" y="241101"/>
                </a:lnTo>
                <a:lnTo>
                  <a:pt x="44649" y="232172"/>
                </a:lnTo>
                <a:lnTo>
                  <a:pt x="35719" y="223242"/>
                </a:lnTo>
                <a:lnTo>
                  <a:pt x="26789" y="205383"/>
                </a:lnTo>
                <a:lnTo>
                  <a:pt x="17860" y="178593"/>
                </a:lnTo>
                <a:lnTo>
                  <a:pt x="0" y="142875"/>
                </a:lnTo>
                <a:lnTo>
                  <a:pt x="0" y="14287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2437805" y="62508"/>
            <a:ext cx="258962" cy="125016"/>
          </a:xfrm>
          <a:custGeom>
            <a:avLst/>
            <a:gdLst/>
            <a:ahLst/>
            <a:cxnLst/>
            <a:rect l="0" t="0" r="0" b="0"/>
            <a:pathLst>
              <a:path w="258962" h="125016">
                <a:moveTo>
                  <a:pt x="0" y="125015"/>
                </a:moveTo>
                <a:lnTo>
                  <a:pt x="0" y="116086"/>
                </a:lnTo>
                <a:lnTo>
                  <a:pt x="0" y="107156"/>
                </a:lnTo>
                <a:lnTo>
                  <a:pt x="0" y="98226"/>
                </a:lnTo>
                <a:lnTo>
                  <a:pt x="8929" y="89297"/>
                </a:lnTo>
                <a:lnTo>
                  <a:pt x="26789" y="80367"/>
                </a:lnTo>
                <a:lnTo>
                  <a:pt x="53578" y="71437"/>
                </a:lnTo>
                <a:lnTo>
                  <a:pt x="89297" y="53578"/>
                </a:lnTo>
                <a:lnTo>
                  <a:pt x="125015" y="35719"/>
                </a:lnTo>
                <a:lnTo>
                  <a:pt x="169664" y="17859"/>
                </a:lnTo>
                <a:lnTo>
                  <a:pt x="214312" y="8929"/>
                </a:lnTo>
                <a:lnTo>
                  <a:pt x="258961" y="0"/>
                </a:lnTo>
                <a:lnTo>
                  <a:pt x="258961"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2652117" y="232172"/>
            <a:ext cx="116087" cy="214313"/>
          </a:xfrm>
          <a:custGeom>
            <a:avLst/>
            <a:gdLst/>
            <a:ahLst/>
            <a:cxnLst/>
            <a:rect l="0" t="0" r="0" b="0"/>
            <a:pathLst>
              <a:path w="116087" h="214313">
                <a:moveTo>
                  <a:pt x="44649" y="0"/>
                </a:moveTo>
                <a:lnTo>
                  <a:pt x="26789" y="35719"/>
                </a:lnTo>
                <a:lnTo>
                  <a:pt x="8930" y="62508"/>
                </a:lnTo>
                <a:lnTo>
                  <a:pt x="0" y="80367"/>
                </a:lnTo>
                <a:lnTo>
                  <a:pt x="0" y="89297"/>
                </a:lnTo>
                <a:lnTo>
                  <a:pt x="0" y="107156"/>
                </a:lnTo>
                <a:lnTo>
                  <a:pt x="0" y="116086"/>
                </a:lnTo>
                <a:lnTo>
                  <a:pt x="8930" y="125015"/>
                </a:lnTo>
                <a:lnTo>
                  <a:pt x="17860" y="125015"/>
                </a:lnTo>
                <a:lnTo>
                  <a:pt x="26789" y="125015"/>
                </a:lnTo>
                <a:lnTo>
                  <a:pt x="44649" y="125015"/>
                </a:lnTo>
                <a:lnTo>
                  <a:pt x="53578" y="116086"/>
                </a:lnTo>
                <a:lnTo>
                  <a:pt x="71438" y="107156"/>
                </a:lnTo>
                <a:lnTo>
                  <a:pt x="80367" y="98226"/>
                </a:lnTo>
                <a:lnTo>
                  <a:pt x="89297" y="80367"/>
                </a:lnTo>
                <a:lnTo>
                  <a:pt x="98227" y="71437"/>
                </a:lnTo>
                <a:lnTo>
                  <a:pt x="98227" y="62508"/>
                </a:lnTo>
                <a:lnTo>
                  <a:pt x="98227" y="53578"/>
                </a:lnTo>
                <a:lnTo>
                  <a:pt x="89297" y="53578"/>
                </a:lnTo>
                <a:lnTo>
                  <a:pt x="71438" y="71437"/>
                </a:lnTo>
                <a:lnTo>
                  <a:pt x="53578" y="107156"/>
                </a:lnTo>
                <a:lnTo>
                  <a:pt x="44649" y="142875"/>
                </a:lnTo>
                <a:lnTo>
                  <a:pt x="35719" y="178594"/>
                </a:lnTo>
                <a:lnTo>
                  <a:pt x="44649" y="205383"/>
                </a:lnTo>
                <a:lnTo>
                  <a:pt x="53578" y="214312"/>
                </a:lnTo>
                <a:lnTo>
                  <a:pt x="80367" y="214312"/>
                </a:lnTo>
                <a:lnTo>
                  <a:pt x="98227" y="205383"/>
                </a:lnTo>
                <a:lnTo>
                  <a:pt x="116086" y="196453"/>
                </a:lnTo>
                <a:lnTo>
                  <a:pt x="116086" y="19645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2812852" y="258961"/>
            <a:ext cx="616149" cy="178595"/>
          </a:xfrm>
          <a:custGeom>
            <a:avLst/>
            <a:gdLst/>
            <a:ahLst/>
            <a:cxnLst/>
            <a:rect l="0" t="0" r="0" b="0"/>
            <a:pathLst>
              <a:path w="616149" h="178595">
                <a:moveTo>
                  <a:pt x="71437" y="35719"/>
                </a:moveTo>
                <a:lnTo>
                  <a:pt x="53578" y="53578"/>
                </a:lnTo>
                <a:lnTo>
                  <a:pt x="35718" y="89297"/>
                </a:lnTo>
                <a:lnTo>
                  <a:pt x="17859" y="116086"/>
                </a:lnTo>
                <a:lnTo>
                  <a:pt x="0" y="133945"/>
                </a:lnTo>
                <a:lnTo>
                  <a:pt x="0" y="160734"/>
                </a:lnTo>
                <a:lnTo>
                  <a:pt x="0" y="169664"/>
                </a:lnTo>
                <a:lnTo>
                  <a:pt x="17859" y="178594"/>
                </a:lnTo>
                <a:lnTo>
                  <a:pt x="35718" y="178594"/>
                </a:lnTo>
                <a:lnTo>
                  <a:pt x="53578" y="169664"/>
                </a:lnTo>
                <a:lnTo>
                  <a:pt x="62507" y="160734"/>
                </a:lnTo>
                <a:lnTo>
                  <a:pt x="71437" y="151805"/>
                </a:lnTo>
                <a:lnTo>
                  <a:pt x="89296" y="133945"/>
                </a:lnTo>
                <a:lnTo>
                  <a:pt x="107156" y="116086"/>
                </a:lnTo>
                <a:lnTo>
                  <a:pt x="125015" y="89297"/>
                </a:lnTo>
                <a:lnTo>
                  <a:pt x="142875" y="62508"/>
                </a:lnTo>
                <a:lnTo>
                  <a:pt x="151804" y="44648"/>
                </a:lnTo>
                <a:lnTo>
                  <a:pt x="151804" y="35719"/>
                </a:lnTo>
                <a:lnTo>
                  <a:pt x="151804" y="35719"/>
                </a:lnTo>
                <a:lnTo>
                  <a:pt x="151804" y="35719"/>
                </a:lnTo>
                <a:lnTo>
                  <a:pt x="142875" y="53578"/>
                </a:lnTo>
                <a:lnTo>
                  <a:pt x="133945" y="89297"/>
                </a:lnTo>
                <a:lnTo>
                  <a:pt x="125015" y="116086"/>
                </a:lnTo>
                <a:lnTo>
                  <a:pt x="125015" y="142875"/>
                </a:lnTo>
                <a:lnTo>
                  <a:pt x="125015" y="160734"/>
                </a:lnTo>
                <a:lnTo>
                  <a:pt x="125015" y="160734"/>
                </a:lnTo>
                <a:lnTo>
                  <a:pt x="133945" y="160734"/>
                </a:lnTo>
                <a:lnTo>
                  <a:pt x="142875" y="151805"/>
                </a:lnTo>
                <a:lnTo>
                  <a:pt x="151804" y="142875"/>
                </a:lnTo>
                <a:lnTo>
                  <a:pt x="160734" y="125016"/>
                </a:lnTo>
                <a:lnTo>
                  <a:pt x="178593" y="98226"/>
                </a:lnTo>
                <a:lnTo>
                  <a:pt x="196453" y="71437"/>
                </a:lnTo>
                <a:lnTo>
                  <a:pt x="214312" y="44648"/>
                </a:lnTo>
                <a:lnTo>
                  <a:pt x="232171" y="17859"/>
                </a:lnTo>
                <a:lnTo>
                  <a:pt x="241101" y="0"/>
                </a:lnTo>
                <a:lnTo>
                  <a:pt x="241101" y="0"/>
                </a:lnTo>
                <a:lnTo>
                  <a:pt x="250031" y="0"/>
                </a:lnTo>
                <a:lnTo>
                  <a:pt x="250031" y="8930"/>
                </a:lnTo>
                <a:lnTo>
                  <a:pt x="250031" y="17859"/>
                </a:lnTo>
                <a:lnTo>
                  <a:pt x="241101" y="62508"/>
                </a:lnTo>
                <a:lnTo>
                  <a:pt x="232171" y="98226"/>
                </a:lnTo>
                <a:lnTo>
                  <a:pt x="223242" y="116086"/>
                </a:lnTo>
                <a:lnTo>
                  <a:pt x="223242" y="125016"/>
                </a:lnTo>
                <a:lnTo>
                  <a:pt x="223242" y="133945"/>
                </a:lnTo>
                <a:lnTo>
                  <a:pt x="232171" y="133945"/>
                </a:lnTo>
                <a:lnTo>
                  <a:pt x="241101" y="125016"/>
                </a:lnTo>
                <a:lnTo>
                  <a:pt x="250031" y="107156"/>
                </a:lnTo>
                <a:lnTo>
                  <a:pt x="267890" y="80367"/>
                </a:lnTo>
                <a:lnTo>
                  <a:pt x="276820" y="62508"/>
                </a:lnTo>
                <a:lnTo>
                  <a:pt x="294679" y="44648"/>
                </a:lnTo>
                <a:lnTo>
                  <a:pt x="303609" y="35719"/>
                </a:lnTo>
                <a:lnTo>
                  <a:pt x="303609" y="26789"/>
                </a:lnTo>
                <a:lnTo>
                  <a:pt x="312539" y="17859"/>
                </a:lnTo>
                <a:lnTo>
                  <a:pt x="321468" y="26789"/>
                </a:lnTo>
                <a:lnTo>
                  <a:pt x="321468" y="26789"/>
                </a:lnTo>
                <a:lnTo>
                  <a:pt x="321468" y="44648"/>
                </a:lnTo>
                <a:lnTo>
                  <a:pt x="321468" y="53578"/>
                </a:lnTo>
                <a:lnTo>
                  <a:pt x="321468" y="71437"/>
                </a:lnTo>
                <a:lnTo>
                  <a:pt x="321468" y="89297"/>
                </a:lnTo>
                <a:lnTo>
                  <a:pt x="321468" y="98226"/>
                </a:lnTo>
                <a:lnTo>
                  <a:pt x="321468" y="98226"/>
                </a:lnTo>
                <a:lnTo>
                  <a:pt x="330398" y="89297"/>
                </a:lnTo>
                <a:lnTo>
                  <a:pt x="339328" y="89297"/>
                </a:lnTo>
                <a:lnTo>
                  <a:pt x="348257" y="71437"/>
                </a:lnTo>
                <a:lnTo>
                  <a:pt x="357187" y="62508"/>
                </a:lnTo>
                <a:lnTo>
                  <a:pt x="375046" y="44648"/>
                </a:lnTo>
                <a:lnTo>
                  <a:pt x="383976" y="35719"/>
                </a:lnTo>
                <a:lnTo>
                  <a:pt x="401836" y="35719"/>
                </a:lnTo>
                <a:lnTo>
                  <a:pt x="428625" y="53578"/>
                </a:lnTo>
                <a:lnTo>
                  <a:pt x="455414" y="80367"/>
                </a:lnTo>
                <a:lnTo>
                  <a:pt x="482203" y="116086"/>
                </a:lnTo>
                <a:lnTo>
                  <a:pt x="508992" y="133945"/>
                </a:lnTo>
                <a:lnTo>
                  <a:pt x="535781" y="133945"/>
                </a:lnTo>
                <a:lnTo>
                  <a:pt x="553640" y="133945"/>
                </a:lnTo>
                <a:lnTo>
                  <a:pt x="580429" y="116086"/>
                </a:lnTo>
                <a:lnTo>
                  <a:pt x="616148" y="89297"/>
                </a:lnTo>
                <a:lnTo>
                  <a:pt x="616148" y="8929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3721424695"/>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Refine and </a:t>
            </a:r>
            <a:r>
              <a:rPr lang="en-US" smtClean="0"/>
              <a:t>Finalize the Commitment</a:t>
            </a:r>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371600" y="6443538"/>
            <a:ext cx="5557932"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19 Sprint Planning</a:t>
            </a:r>
            <a:endParaRPr lang="en-US" dirty="0"/>
          </a:p>
        </p:txBody>
      </p:sp>
    </p:spTree>
    <p:extLst>
      <p:ext uri="{BB962C8B-B14F-4D97-AF65-F5344CB8AC3E}">
        <p14:creationId xmlns:p14="http://schemas.microsoft.com/office/powerpoint/2010/main" val="119711829"/>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371600" y="6443538"/>
            <a:ext cx="5557932"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19 Sprint Planning</a:t>
            </a:r>
            <a:endParaRPr lang="en-US" dirty="0"/>
          </a:p>
        </p:txBody>
      </p:sp>
    </p:spTree>
    <p:extLst>
      <p:ext uri="{BB962C8B-B14F-4D97-AF65-F5344CB8AC3E}">
        <p14:creationId xmlns:p14="http://schemas.microsoft.com/office/powerpoint/2010/main" val="2208386690"/>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371600" y="6443538"/>
            <a:ext cx="5557932"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19 Sprint Planning</a:t>
            </a:r>
            <a:endParaRPr lang="en-US" dirty="0"/>
          </a:p>
        </p:txBody>
      </p:sp>
    </p:spTree>
    <p:extLst>
      <p:ext uri="{BB962C8B-B14F-4D97-AF65-F5344CB8AC3E}">
        <p14:creationId xmlns:p14="http://schemas.microsoft.com/office/powerpoint/2010/main" val="1385543590"/>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371600" y="6443538"/>
            <a:ext cx="5557932"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19 Sprint Planning</a:t>
            </a:r>
            <a:endParaRPr lang="en-US" dirty="0"/>
          </a:p>
        </p:txBody>
      </p:sp>
    </p:spTree>
    <p:extLst>
      <p:ext uri="{BB962C8B-B14F-4D97-AF65-F5344CB8AC3E}">
        <p14:creationId xmlns:p14="http://schemas.microsoft.com/office/powerpoint/2010/main" val="1489587774"/>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5" name="Rectangle 3"/>
          <p:cNvSpPr>
            <a:spLocks noGrp="1" noChangeArrowheads="1"/>
          </p:cNvSpPr>
          <p:nvPr>
            <p:ph type="body" idx="1"/>
          </p:nvPr>
        </p:nvSpPr>
        <p:spPr>
          <a:xfrm>
            <a:off x="290513" y="76200"/>
            <a:ext cx="8624887" cy="6369050"/>
          </a:xfrm>
        </p:spPr>
        <p:txBody>
          <a:bodyPr/>
          <a:lstStyle/>
          <a:p>
            <a:pPr eaLnBrk="1" hangingPunct="1">
              <a:defRPr/>
            </a:pPr>
            <a:r>
              <a:rPr lang="en-US" dirty="0" smtClean="0"/>
              <a:t>Last Time</a:t>
            </a:r>
          </a:p>
          <a:p>
            <a:pPr lvl="1" eaLnBrk="1" hangingPunct="1">
              <a:defRPr/>
            </a:pPr>
            <a:r>
              <a:rPr lang="en-US" dirty="0"/>
              <a:t>Questions about project</a:t>
            </a:r>
          </a:p>
          <a:p>
            <a:pPr lvl="1" eaLnBrk="1" hangingPunct="1">
              <a:defRPr/>
            </a:pPr>
            <a:r>
              <a:rPr lang="en-US" dirty="0"/>
              <a:t>Roles in Scrum</a:t>
            </a:r>
          </a:p>
          <a:p>
            <a:pPr lvl="1" eaLnBrk="1" hangingPunct="1">
              <a:defRPr/>
            </a:pPr>
            <a:r>
              <a:rPr lang="en-US" dirty="0"/>
              <a:t>Product Owner</a:t>
            </a:r>
          </a:p>
          <a:p>
            <a:pPr lvl="1" eaLnBrk="1" hangingPunct="1">
              <a:defRPr/>
            </a:pPr>
            <a:r>
              <a:rPr lang="en-US" dirty="0"/>
              <a:t>Scrum Master</a:t>
            </a:r>
          </a:p>
          <a:p>
            <a:pPr lvl="1" eaLnBrk="1" hangingPunct="1">
              <a:defRPr/>
            </a:pPr>
            <a:r>
              <a:rPr lang="en-US" dirty="0" err="1"/>
              <a:t>DevelopmentTeam</a:t>
            </a:r>
            <a:endParaRPr lang="en-US" dirty="0"/>
          </a:p>
          <a:p>
            <a:pPr lvl="2"/>
            <a:r>
              <a:rPr lang="en-US" dirty="0" smtClean="0"/>
              <a:t>Source code Apress.com. … (back of cover page has URL)</a:t>
            </a:r>
          </a:p>
          <a:p>
            <a:pPr eaLnBrk="1" hangingPunct="1">
              <a:defRPr/>
            </a:pPr>
            <a:r>
              <a:rPr lang="en-US" dirty="0"/>
              <a:t>New</a:t>
            </a:r>
          </a:p>
          <a:p>
            <a:pPr lvl="1" eaLnBrk="1" hangingPunct="1">
              <a:defRPr/>
            </a:pPr>
            <a:r>
              <a:rPr lang="en-US" dirty="0" smtClean="0"/>
              <a:t>External Databases</a:t>
            </a:r>
          </a:p>
          <a:p>
            <a:pPr lvl="2" eaLnBrk="1" hangingPunct="1">
              <a:defRPr/>
            </a:pPr>
            <a:r>
              <a:rPr lang="en-US" dirty="0" err="1" smtClean="0"/>
              <a:t>Mysql</a:t>
            </a:r>
            <a:endParaRPr lang="en-US" dirty="0" smtClean="0"/>
          </a:p>
          <a:p>
            <a:pPr lvl="2" eaLnBrk="1" hangingPunct="1">
              <a:defRPr/>
            </a:pPr>
            <a:r>
              <a:rPr lang="en-US" dirty="0" err="1" smtClean="0"/>
              <a:t>mongoDB</a:t>
            </a:r>
            <a:endParaRPr lang="en-US" dirty="0" smtClean="0"/>
          </a:p>
          <a:p>
            <a:pPr lvl="1" eaLnBrk="1" hangingPunct="1">
              <a:defRPr/>
            </a:pPr>
            <a:r>
              <a:rPr lang="en-US" dirty="0" err="1" smtClean="0"/>
              <a:t>Sprinitng</a:t>
            </a:r>
            <a:endParaRPr lang="en-US" dirty="0" smtClean="0"/>
          </a:p>
        </p:txBody>
      </p:sp>
      <p:sp>
        <p:nvSpPr>
          <p:cNvPr id="2" name="Freeform 1"/>
          <p:cNvSpPr/>
          <p:nvPr/>
        </p:nvSpPr>
        <p:spPr bwMode="auto">
          <a:xfrm>
            <a:off x="1544836" y="2723555"/>
            <a:ext cx="2839642" cy="80367"/>
          </a:xfrm>
          <a:custGeom>
            <a:avLst/>
            <a:gdLst/>
            <a:ahLst/>
            <a:cxnLst/>
            <a:rect l="0" t="0" r="0" b="0"/>
            <a:pathLst>
              <a:path w="2839642" h="80367">
                <a:moveTo>
                  <a:pt x="0" y="35718"/>
                </a:moveTo>
                <a:lnTo>
                  <a:pt x="0" y="35718"/>
                </a:lnTo>
                <a:lnTo>
                  <a:pt x="0" y="26789"/>
                </a:lnTo>
                <a:lnTo>
                  <a:pt x="0" y="26789"/>
                </a:lnTo>
                <a:lnTo>
                  <a:pt x="0" y="26789"/>
                </a:lnTo>
                <a:lnTo>
                  <a:pt x="0" y="35718"/>
                </a:lnTo>
                <a:lnTo>
                  <a:pt x="8930" y="35718"/>
                </a:lnTo>
                <a:lnTo>
                  <a:pt x="17859" y="35718"/>
                </a:lnTo>
                <a:lnTo>
                  <a:pt x="26789" y="35718"/>
                </a:lnTo>
                <a:lnTo>
                  <a:pt x="44648" y="35718"/>
                </a:lnTo>
                <a:lnTo>
                  <a:pt x="53578" y="35718"/>
                </a:lnTo>
                <a:lnTo>
                  <a:pt x="80367" y="26789"/>
                </a:lnTo>
                <a:lnTo>
                  <a:pt x="98227" y="26789"/>
                </a:lnTo>
                <a:lnTo>
                  <a:pt x="116086" y="17859"/>
                </a:lnTo>
                <a:lnTo>
                  <a:pt x="133945" y="8929"/>
                </a:lnTo>
                <a:lnTo>
                  <a:pt x="151805" y="8929"/>
                </a:lnTo>
                <a:lnTo>
                  <a:pt x="169664" y="8929"/>
                </a:lnTo>
                <a:lnTo>
                  <a:pt x="196453" y="8929"/>
                </a:lnTo>
                <a:lnTo>
                  <a:pt x="214312" y="8929"/>
                </a:lnTo>
                <a:lnTo>
                  <a:pt x="241102" y="8929"/>
                </a:lnTo>
                <a:lnTo>
                  <a:pt x="258961" y="8929"/>
                </a:lnTo>
                <a:lnTo>
                  <a:pt x="285750" y="8929"/>
                </a:lnTo>
                <a:lnTo>
                  <a:pt x="312539" y="8929"/>
                </a:lnTo>
                <a:lnTo>
                  <a:pt x="339328" y="8929"/>
                </a:lnTo>
                <a:lnTo>
                  <a:pt x="375047" y="8929"/>
                </a:lnTo>
                <a:lnTo>
                  <a:pt x="401836" y="8929"/>
                </a:lnTo>
                <a:lnTo>
                  <a:pt x="437555" y="8929"/>
                </a:lnTo>
                <a:lnTo>
                  <a:pt x="473273" y="0"/>
                </a:lnTo>
                <a:lnTo>
                  <a:pt x="500062" y="0"/>
                </a:lnTo>
                <a:lnTo>
                  <a:pt x="526852" y="8929"/>
                </a:lnTo>
                <a:lnTo>
                  <a:pt x="562570" y="8929"/>
                </a:lnTo>
                <a:lnTo>
                  <a:pt x="589359" y="8929"/>
                </a:lnTo>
                <a:lnTo>
                  <a:pt x="625078" y="8929"/>
                </a:lnTo>
                <a:lnTo>
                  <a:pt x="660797" y="8929"/>
                </a:lnTo>
                <a:lnTo>
                  <a:pt x="696516" y="8929"/>
                </a:lnTo>
                <a:lnTo>
                  <a:pt x="741164" y="8929"/>
                </a:lnTo>
                <a:lnTo>
                  <a:pt x="776883" y="8929"/>
                </a:lnTo>
                <a:lnTo>
                  <a:pt x="821531" y="8929"/>
                </a:lnTo>
                <a:lnTo>
                  <a:pt x="857250" y="8929"/>
                </a:lnTo>
                <a:lnTo>
                  <a:pt x="892969" y="8929"/>
                </a:lnTo>
                <a:lnTo>
                  <a:pt x="937617" y="8929"/>
                </a:lnTo>
                <a:lnTo>
                  <a:pt x="973336" y="8929"/>
                </a:lnTo>
                <a:lnTo>
                  <a:pt x="1017984" y="8929"/>
                </a:lnTo>
                <a:lnTo>
                  <a:pt x="1062633" y="8929"/>
                </a:lnTo>
                <a:lnTo>
                  <a:pt x="1098352" y="8929"/>
                </a:lnTo>
                <a:lnTo>
                  <a:pt x="1143000" y="8929"/>
                </a:lnTo>
                <a:lnTo>
                  <a:pt x="1187648" y="8929"/>
                </a:lnTo>
                <a:lnTo>
                  <a:pt x="1223367" y="8929"/>
                </a:lnTo>
                <a:lnTo>
                  <a:pt x="1268016" y="8929"/>
                </a:lnTo>
                <a:lnTo>
                  <a:pt x="1303734" y="8929"/>
                </a:lnTo>
                <a:lnTo>
                  <a:pt x="1339453" y="8929"/>
                </a:lnTo>
                <a:lnTo>
                  <a:pt x="1375172" y="8929"/>
                </a:lnTo>
                <a:lnTo>
                  <a:pt x="1410891" y="17859"/>
                </a:lnTo>
                <a:lnTo>
                  <a:pt x="1455539" y="26789"/>
                </a:lnTo>
                <a:lnTo>
                  <a:pt x="1500187" y="26789"/>
                </a:lnTo>
                <a:lnTo>
                  <a:pt x="1535906" y="35718"/>
                </a:lnTo>
                <a:lnTo>
                  <a:pt x="1580555" y="35718"/>
                </a:lnTo>
                <a:lnTo>
                  <a:pt x="1616273" y="35718"/>
                </a:lnTo>
                <a:lnTo>
                  <a:pt x="1660922" y="44648"/>
                </a:lnTo>
                <a:lnTo>
                  <a:pt x="1696641" y="44648"/>
                </a:lnTo>
                <a:lnTo>
                  <a:pt x="1741289" y="35718"/>
                </a:lnTo>
                <a:lnTo>
                  <a:pt x="1785937" y="35718"/>
                </a:lnTo>
                <a:lnTo>
                  <a:pt x="1821656" y="35718"/>
                </a:lnTo>
                <a:lnTo>
                  <a:pt x="1866305" y="35718"/>
                </a:lnTo>
                <a:lnTo>
                  <a:pt x="1919883" y="35718"/>
                </a:lnTo>
                <a:lnTo>
                  <a:pt x="1964531" y="35718"/>
                </a:lnTo>
                <a:lnTo>
                  <a:pt x="2009180" y="35718"/>
                </a:lnTo>
                <a:lnTo>
                  <a:pt x="2053828" y="44648"/>
                </a:lnTo>
                <a:lnTo>
                  <a:pt x="2098477" y="53578"/>
                </a:lnTo>
                <a:lnTo>
                  <a:pt x="2143125" y="53578"/>
                </a:lnTo>
                <a:lnTo>
                  <a:pt x="2187773" y="62508"/>
                </a:lnTo>
                <a:lnTo>
                  <a:pt x="2232422" y="62508"/>
                </a:lnTo>
                <a:lnTo>
                  <a:pt x="2277070" y="62508"/>
                </a:lnTo>
                <a:lnTo>
                  <a:pt x="2321719" y="62508"/>
                </a:lnTo>
                <a:lnTo>
                  <a:pt x="2357437" y="62508"/>
                </a:lnTo>
                <a:lnTo>
                  <a:pt x="2402086" y="62508"/>
                </a:lnTo>
                <a:lnTo>
                  <a:pt x="2437805" y="53578"/>
                </a:lnTo>
                <a:lnTo>
                  <a:pt x="2473523" y="53578"/>
                </a:lnTo>
                <a:lnTo>
                  <a:pt x="2509242" y="53578"/>
                </a:lnTo>
                <a:lnTo>
                  <a:pt x="2536031" y="53578"/>
                </a:lnTo>
                <a:lnTo>
                  <a:pt x="2571750" y="53578"/>
                </a:lnTo>
                <a:lnTo>
                  <a:pt x="2598539" y="62508"/>
                </a:lnTo>
                <a:lnTo>
                  <a:pt x="2625328" y="62508"/>
                </a:lnTo>
                <a:lnTo>
                  <a:pt x="2652117" y="62508"/>
                </a:lnTo>
                <a:lnTo>
                  <a:pt x="2678906" y="62508"/>
                </a:lnTo>
                <a:lnTo>
                  <a:pt x="2696766" y="62508"/>
                </a:lnTo>
                <a:lnTo>
                  <a:pt x="2723555" y="62508"/>
                </a:lnTo>
                <a:lnTo>
                  <a:pt x="2741414" y="62508"/>
                </a:lnTo>
                <a:lnTo>
                  <a:pt x="2759273" y="53578"/>
                </a:lnTo>
                <a:lnTo>
                  <a:pt x="2777133" y="53578"/>
                </a:lnTo>
                <a:lnTo>
                  <a:pt x="2794992" y="44648"/>
                </a:lnTo>
                <a:lnTo>
                  <a:pt x="2812852" y="44648"/>
                </a:lnTo>
                <a:lnTo>
                  <a:pt x="2821781" y="44648"/>
                </a:lnTo>
                <a:lnTo>
                  <a:pt x="2830711" y="44648"/>
                </a:lnTo>
                <a:lnTo>
                  <a:pt x="2839641" y="53578"/>
                </a:lnTo>
                <a:lnTo>
                  <a:pt x="2839641" y="62508"/>
                </a:lnTo>
                <a:lnTo>
                  <a:pt x="2821781" y="80366"/>
                </a:lnTo>
                <a:lnTo>
                  <a:pt x="2803922" y="80366"/>
                </a:lnTo>
                <a:lnTo>
                  <a:pt x="2803922" y="8036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 name="Freeform 2"/>
          <p:cNvSpPr/>
          <p:nvPr/>
        </p:nvSpPr>
        <p:spPr bwMode="auto">
          <a:xfrm>
            <a:off x="3402211" y="2178844"/>
            <a:ext cx="562571" cy="214313"/>
          </a:xfrm>
          <a:custGeom>
            <a:avLst/>
            <a:gdLst/>
            <a:ahLst/>
            <a:cxnLst/>
            <a:rect l="0" t="0" r="0" b="0"/>
            <a:pathLst>
              <a:path w="562571" h="214313">
                <a:moveTo>
                  <a:pt x="0" y="214312"/>
                </a:moveTo>
                <a:lnTo>
                  <a:pt x="0" y="214312"/>
                </a:lnTo>
                <a:lnTo>
                  <a:pt x="0" y="214312"/>
                </a:lnTo>
                <a:lnTo>
                  <a:pt x="0" y="214312"/>
                </a:lnTo>
                <a:lnTo>
                  <a:pt x="0" y="214312"/>
                </a:lnTo>
                <a:lnTo>
                  <a:pt x="0" y="214312"/>
                </a:lnTo>
                <a:lnTo>
                  <a:pt x="0" y="214312"/>
                </a:lnTo>
                <a:lnTo>
                  <a:pt x="0" y="214312"/>
                </a:lnTo>
                <a:lnTo>
                  <a:pt x="0" y="205382"/>
                </a:lnTo>
                <a:lnTo>
                  <a:pt x="17859" y="196453"/>
                </a:lnTo>
                <a:lnTo>
                  <a:pt x="35719" y="187523"/>
                </a:lnTo>
                <a:lnTo>
                  <a:pt x="62508" y="178593"/>
                </a:lnTo>
                <a:lnTo>
                  <a:pt x="98227" y="169664"/>
                </a:lnTo>
                <a:lnTo>
                  <a:pt x="142875" y="151804"/>
                </a:lnTo>
                <a:lnTo>
                  <a:pt x="196453" y="142875"/>
                </a:lnTo>
                <a:lnTo>
                  <a:pt x="258961" y="125015"/>
                </a:lnTo>
                <a:lnTo>
                  <a:pt x="321469" y="107156"/>
                </a:lnTo>
                <a:lnTo>
                  <a:pt x="375047" y="89296"/>
                </a:lnTo>
                <a:lnTo>
                  <a:pt x="437555" y="71437"/>
                </a:lnTo>
                <a:lnTo>
                  <a:pt x="491133" y="44648"/>
                </a:lnTo>
                <a:lnTo>
                  <a:pt x="526852" y="17859"/>
                </a:lnTo>
                <a:lnTo>
                  <a:pt x="562570" y="0"/>
                </a:lnTo>
                <a:lnTo>
                  <a:pt x="56257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4161234" y="2018109"/>
            <a:ext cx="44650" cy="223243"/>
          </a:xfrm>
          <a:custGeom>
            <a:avLst/>
            <a:gdLst/>
            <a:ahLst/>
            <a:cxnLst/>
            <a:rect l="0" t="0" r="0" b="0"/>
            <a:pathLst>
              <a:path w="44650" h="223243">
                <a:moveTo>
                  <a:pt x="8930" y="35719"/>
                </a:moveTo>
                <a:lnTo>
                  <a:pt x="8930" y="26789"/>
                </a:lnTo>
                <a:lnTo>
                  <a:pt x="8930" y="26789"/>
                </a:lnTo>
                <a:lnTo>
                  <a:pt x="0" y="17860"/>
                </a:lnTo>
                <a:lnTo>
                  <a:pt x="0" y="8930"/>
                </a:lnTo>
                <a:lnTo>
                  <a:pt x="0" y="8930"/>
                </a:lnTo>
                <a:lnTo>
                  <a:pt x="8930" y="0"/>
                </a:lnTo>
                <a:lnTo>
                  <a:pt x="8930" y="0"/>
                </a:lnTo>
                <a:lnTo>
                  <a:pt x="17860" y="8930"/>
                </a:lnTo>
                <a:lnTo>
                  <a:pt x="17860" y="26789"/>
                </a:lnTo>
                <a:lnTo>
                  <a:pt x="26789" y="53578"/>
                </a:lnTo>
                <a:lnTo>
                  <a:pt x="35719" y="89297"/>
                </a:lnTo>
                <a:lnTo>
                  <a:pt x="35719" y="125016"/>
                </a:lnTo>
                <a:lnTo>
                  <a:pt x="35719" y="160735"/>
                </a:lnTo>
                <a:lnTo>
                  <a:pt x="35719" y="187524"/>
                </a:lnTo>
                <a:lnTo>
                  <a:pt x="35719" y="205383"/>
                </a:lnTo>
                <a:lnTo>
                  <a:pt x="44649" y="223242"/>
                </a:lnTo>
                <a:lnTo>
                  <a:pt x="44649" y="223242"/>
                </a:lnTo>
                <a:lnTo>
                  <a:pt x="44649" y="214313"/>
                </a:lnTo>
                <a:lnTo>
                  <a:pt x="44649" y="196453"/>
                </a:lnTo>
                <a:lnTo>
                  <a:pt x="35719" y="178594"/>
                </a:lnTo>
                <a:lnTo>
                  <a:pt x="26789" y="142875"/>
                </a:lnTo>
                <a:lnTo>
                  <a:pt x="26789" y="14287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4116586" y="1919883"/>
            <a:ext cx="285751" cy="178594"/>
          </a:xfrm>
          <a:custGeom>
            <a:avLst/>
            <a:gdLst/>
            <a:ahLst/>
            <a:cxnLst/>
            <a:rect l="0" t="0" r="0" b="0"/>
            <a:pathLst>
              <a:path w="285751" h="178594">
                <a:moveTo>
                  <a:pt x="0" y="53578"/>
                </a:moveTo>
                <a:lnTo>
                  <a:pt x="0" y="53578"/>
                </a:lnTo>
                <a:lnTo>
                  <a:pt x="0" y="53578"/>
                </a:lnTo>
                <a:lnTo>
                  <a:pt x="0" y="44648"/>
                </a:lnTo>
                <a:lnTo>
                  <a:pt x="8930" y="44648"/>
                </a:lnTo>
                <a:lnTo>
                  <a:pt x="35719" y="35718"/>
                </a:lnTo>
                <a:lnTo>
                  <a:pt x="71437" y="17859"/>
                </a:lnTo>
                <a:lnTo>
                  <a:pt x="107156" y="8929"/>
                </a:lnTo>
                <a:lnTo>
                  <a:pt x="151805" y="0"/>
                </a:lnTo>
                <a:lnTo>
                  <a:pt x="196453" y="0"/>
                </a:lnTo>
                <a:lnTo>
                  <a:pt x="241102" y="0"/>
                </a:lnTo>
                <a:lnTo>
                  <a:pt x="267891" y="8929"/>
                </a:lnTo>
                <a:lnTo>
                  <a:pt x="285750" y="35718"/>
                </a:lnTo>
                <a:lnTo>
                  <a:pt x="285750" y="53578"/>
                </a:lnTo>
                <a:lnTo>
                  <a:pt x="276820" y="89296"/>
                </a:lnTo>
                <a:lnTo>
                  <a:pt x="250031" y="116086"/>
                </a:lnTo>
                <a:lnTo>
                  <a:pt x="214312" y="142875"/>
                </a:lnTo>
                <a:lnTo>
                  <a:pt x="169664" y="160734"/>
                </a:lnTo>
                <a:lnTo>
                  <a:pt x="125016" y="178593"/>
                </a:lnTo>
                <a:lnTo>
                  <a:pt x="89297" y="178593"/>
                </a:lnTo>
                <a:lnTo>
                  <a:pt x="62508" y="178593"/>
                </a:lnTo>
                <a:lnTo>
                  <a:pt x="53578" y="178593"/>
                </a:lnTo>
                <a:lnTo>
                  <a:pt x="53578" y="169664"/>
                </a:lnTo>
                <a:lnTo>
                  <a:pt x="62508" y="160734"/>
                </a:lnTo>
                <a:lnTo>
                  <a:pt x="89297" y="151804"/>
                </a:lnTo>
                <a:lnTo>
                  <a:pt x="125016" y="142875"/>
                </a:lnTo>
                <a:lnTo>
                  <a:pt x="125016" y="14287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4384477" y="2018109"/>
            <a:ext cx="142876" cy="196454"/>
          </a:xfrm>
          <a:custGeom>
            <a:avLst/>
            <a:gdLst/>
            <a:ahLst/>
            <a:cxnLst/>
            <a:rect l="0" t="0" r="0" b="0"/>
            <a:pathLst>
              <a:path w="142876" h="196454">
                <a:moveTo>
                  <a:pt x="26789" y="0"/>
                </a:moveTo>
                <a:lnTo>
                  <a:pt x="26789" y="0"/>
                </a:lnTo>
                <a:lnTo>
                  <a:pt x="35718" y="8930"/>
                </a:lnTo>
                <a:lnTo>
                  <a:pt x="35718" y="26789"/>
                </a:lnTo>
                <a:lnTo>
                  <a:pt x="26789" y="44649"/>
                </a:lnTo>
                <a:lnTo>
                  <a:pt x="26789" y="71438"/>
                </a:lnTo>
                <a:lnTo>
                  <a:pt x="17859" y="107156"/>
                </a:lnTo>
                <a:lnTo>
                  <a:pt x="17859" y="133945"/>
                </a:lnTo>
                <a:lnTo>
                  <a:pt x="8929" y="160735"/>
                </a:lnTo>
                <a:lnTo>
                  <a:pt x="0" y="178594"/>
                </a:lnTo>
                <a:lnTo>
                  <a:pt x="0" y="187524"/>
                </a:lnTo>
                <a:lnTo>
                  <a:pt x="0" y="196453"/>
                </a:lnTo>
                <a:lnTo>
                  <a:pt x="0" y="187524"/>
                </a:lnTo>
                <a:lnTo>
                  <a:pt x="8929" y="169664"/>
                </a:lnTo>
                <a:lnTo>
                  <a:pt x="17859" y="142875"/>
                </a:lnTo>
                <a:lnTo>
                  <a:pt x="26789" y="116086"/>
                </a:lnTo>
                <a:lnTo>
                  <a:pt x="53578" y="80367"/>
                </a:lnTo>
                <a:lnTo>
                  <a:pt x="71437" y="62508"/>
                </a:lnTo>
                <a:lnTo>
                  <a:pt x="89296" y="44649"/>
                </a:lnTo>
                <a:lnTo>
                  <a:pt x="107156" y="35719"/>
                </a:lnTo>
                <a:lnTo>
                  <a:pt x="125015" y="26789"/>
                </a:lnTo>
                <a:lnTo>
                  <a:pt x="142875" y="26789"/>
                </a:lnTo>
                <a:lnTo>
                  <a:pt x="142875" y="2678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4482703" y="2053828"/>
            <a:ext cx="133946" cy="107157"/>
          </a:xfrm>
          <a:custGeom>
            <a:avLst/>
            <a:gdLst/>
            <a:ahLst/>
            <a:cxnLst/>
            <a:rect l="0" t="0" r="0" b="0"/>
            <a:pathLst>
              <a:path w="133946" h="107157">
                <a:moveTo>
                  <a:pt x="35719" y="8930"/>
                </a:moveTo>
                <a:lnTo>
                  <a:pt x="35719" y="17859"/>
                </a:lnTo>
                <a:lnTo>
                  <a:pt x="35719" y="26789"/>
                </a:lnTo>
                <a:lnTo>
                  <a:pt x="35719" y="35719"/>
                </a:lnTo>
                <a:lnTo>
                  <a:pt x="35719" y="53578"/>
                </a:lnTo>
                <a:lnTo>
                  <a:pt x="35719" y="71437"/>
                </a:lnTo>
                <a:lnTo>
                  <a:pt x="44649" y="89297"/>
                </a:lnTo>
                <a:lnTo>
                  <a:pt x="62508" y="98226"/>
                </a:lnTo>
                <a:lnTo>
                  <a:pt x="80367" y="107156"/>
                </a:lnTo>
                <a:lnTo>
                  <a:pt x="98227" y="98226"/>
                </a:lnTo>
                <a:lnTo>
                  <a:pt x="116086" y="89297"/>
                </a:lnTo>
                <a:lnTo>
                  <a:pt x="125016" y="80367"/>
                </a:lnTo>
                <a:lnTo>
                  <a:pt x="133945" y="62508"/>
                </a:lnTo>
                <a:lnTo>
                  <a:pt x="133945" y="35719"/>
                </a:lnTo>
                <a:lnTo>
                  <a:pt x="116086" y="17859"/>
                </a:lnTo>
                <a:lnTo>
                  <a:pt x="98227" y="8930"/>
                </a:lnTo>
                <a:lnTo>
                  <a:pt x="71438" y="0"/>
                </a:lnTo>
                <a:lnTo>
                  <a:pt x="35719" y="8930"/>
                </a:lnTo>
                <a:lnTo>
                  <a:pt x="17860" y="26789"/>
                </a:lnTo>
                <a:lnTo>
                  <a:pt x="0" y="44648"/>
                </a:lnTo>
                <a:lnTo>
                  <a:pt x="0" y="62508"/>
                </a:lnTo>
                <a:lnTo>
                  <a:pt x="8930" y="62508"/>
                </a:lnTo>
                <a:lnTo>
                  <a:pt x="26789" y="62508"/>
                </a:lnTo>
                <a:lnTo>
                  <a:pt x="62508" y="44648"/>
                </a:lnTo>
                <a:lnTo>
                  <a:pt x="62508" y="4464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4697016" y="1741289"/>
            <a:ext cx="223243" cy="357188"/>
          </a:xfrm>
          <a:custGeom>
            <a:avLst/>
            <a:gdLst/>
            <a:ahLst/>
            <a:cxnLst/>
            <a:rect l="0" t="0" r="0" b="0"/>
            <a:pathLst>
              <a:path w="223243" h="357188">
                <a:moveTo>
                  <a:pt x="196453" y="62508"/>
                </a:moveTo>
                <a:lnTo>
                  <a:pt x="196453" y="53578"/>
                </a:lnTo>
                <a:lnTo>
                  <a:pt x="187523" y="44648"/>
                </a:lnTo>
                <a:lnTo>
                  <a:pt x="187523" y="26789"/>
                </a:lnTo>
                <a:lnTo>
                  <a:pt x="178593" y="17859"/>
                </a:lnTo>
                <a:lnTo>
                  <a:pt x="160734" y="8930"/>
                </a:lnTo>
                <a:lnTo>
                  <a:pt x="133945" y="0"/>
                </a:lnTo>
                <a:lnTo>
                  <a:pt x="107156" y="0"/>
                </a:lnTo>
                <a:lnTo>
                  <a:pt x="80367" y="8930"/>
                </a:lnTo>
                <a:lnTo>
                  <a:pt x="53578" y="26789"/>
                </a:lnTo>
                <a:lnTo>
                  <a:pt x="35718" y="44648"/>
                </a:lnTo>
                <a:lnTo>
                  <a:pt x="26789" y="62508"/>
                </a:lnTo>
                <a:lnTo>
                  <a:pt x="26789" y="89297"/>
                </a:lnTo>
                <a:lnTo>
                  <a:pt x="35718" y="107156"/>
                </a:lnTo>
                <a:lnTo>
                  <a:pt x="62507" y="125015"/>
                </a:lnTo>
                <a:lnTo>
                  <a:pt x="89297" y="142875"/>
                </a:lnTo>
                <a:lnTo>
                  <a:pt x="125015" y="160734"/>
                </a:lnTo>
                <a:lnTo>
                  <a:pt x="169664" y="187523"/>
                </a:lnTo>
                <a:lnTo>
                  <a:pt x="196453" y="214312"/>
                </a:lnTo>
                <a:lnTo>
                  <a:pt x="214312" y="241101"/>
                </a:lnTo>
                <a:lnTo>
                  <a:pt x="223242" y="267890"/>
                </a:lnTo>
                <a:lnTo>
                  <a:pt x="205382" y="294680"/>
                </a:lnTo>
                <a:lnTo>
                  <a:pt x="178593" y="312539"/>
                </a:lnTo>
                <a:lnTo>
                  <a:pt x="133945" y="330398"/>
                </a:lnTo>
                <a:lnTo>
                  <a:pt x="89297" y="348258"/>
                </a:lnTo>
                <a:lnTo>
                  <a:pt x="44648" y="357187"/>
                </a:lnTo>
                <a:lnTo>
                  <a:pt x="17859" y="357187"/>
                </a:lnTo>
                <a:lnTo>
                  <a:pt x="0" y="357187"/>
                </a:lnTo>
                <a:lnTo>
                  <a:pt x="0" y="348258"/>
                </a:lnTo>
                <a:lnTo>
                  <a:pt x="17859" y="321469"/>
                </a:lnTo>
                <a:lnTo>
                  <a:pt x="17859" y="32146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4839891" y="1866304"/>
            <a:ext cx="178594" cy="330400"/>
          </a:xfrm>
          <a:custGeom>
            <a:avLst/>
            <a:gdLst/>
            <a:ahLst/>
            <a:cxnLst/>
            <a:rect l="0" t="0" r="0" b="0"/>
            <a:pathLst>
              <a:path w="178594" h="330400">
                <a:moveTo>
                  <a:pt x="151804" y="62508"/>
                </a:moveTo>
                <a:lnTo>
                  <a:pt x="142875" y="71438"/>
                </a:lnTo>
                <a:lnTo>
                  <a:pt x="133945" y="80368"/>
                </a:lnTo>
                <a:lnTo>
                  <a:pt x="125015" y="98227"/>
                </a:lnTo>
                <a:lnTo>
                  <a:pt x="116086" y="125016"/>
                </a:lnTo>
                <a:lnTo>
                  <a:pt x="116086" y="160735"/>
                </a:lnTo>
                <a:lnTo>
                  <a:pt x="116086" y="196454"/>
                </a:lnTo>
                <a:lnTo>
                  <a:pt x="125015" y="232172"/>
                </a:lnTo>
                <a:lnTo>
                  <a:pt x="133945" y="258961"/>
                </a:lnTo>
                <a:lnTo>
                  <a:pt x="133945" y="285750"/>
                </a:lnTo>
                <a:lnTo>
                  <a:pt x="142875" y="312540"/>
                </a:lnTo>
                <a:lnTo>
                  <a:pt x="151804" y="321469"/>
                </a:lnTo>
                <a:lnTo>
                  <a:pt x="151804" y="330399"/>
                </a:lnTo>
                <a:lnTo>
                  <a:pt x="151804" y="321469"/>
                </a:lnTo>
                <a:lnTo>
                  <a:pt x="142875" y="303610"/>
                </a:lnTo>
                <a:lnTo>
                  <a:pt x="125015" y="267891"/>
                </a:lnTo>
                <a:lnTo>
                  <a:pt x="116086" y="223243"/>
                </a:lnTo>
                <a:lnTo>
                  <a:pt x="98226" y="160735"/>
                </a:lnTo>
                <a:lnTo>
                  <a:pt x="89297" y="107157"/>
                </a:lnTo>
                <a:lnTo>
                  <a:pt x="80367" y="62508"/>
                </a:lnTo>
                <a:lnTo>
                  <a:pt x="89297" y="26790"/>
                </a:lnTo>
                <a:lnTo>
                  <a:pt x="107156" y="8930"/>
                </a:lnTo>
                <a:lnTo>
                  <a:pt x="125015" y="0"/>
                </a:lnTo>
                <a:lnTo>
                  <a:pt x="151804" y="8930"/>
                </a:lnTo>
                <a:lnTo>
                  <a:pt x="169664" y="17860"/>
                </a:lnTo>
                <a:lnTo>
                  <a:pt x="178593" y="35719"/>
                </a:lnTo>
                <a:lnTo>
                  <a:pt x="178593" y="62508"/>
                </a:lnTo>
                <a:lnTo>
                  <a:pt x="169664" y="89297"/>
                </a:lnTo>
                <a:lnTo>
                  <a:pt x="142875" y="116086"/>
                </a:lnTo>
                <a:lnTo>
                  <a:pt x="107156" y="142875"/>
                </a:lnTo>
                <a:lnTo>
                  <a:pt x="71437" y="169665"/>
                </a:lnTo>
                <a:lnTo>
                  <a:pt x="35718" y="187524"/>
                </a:lnTo>
                <a:lnTo>
                  <a:pt x="17859" y="196454"/>
                </a:lnTo>
                <a:lnTo>
                  <a:pt x="0" y="196454"/>
                </a:lnTo>
                <a:lnTo>
                  <a:pt x="0" y="178594"/>
                </a:lnTo>
                <a:lnTo>
                  <a:pt x="17859" y="151805"/>
                </a:lnTo>
                <a:lnTo>
                  <a:pt x="44648" y="125016"/>
                </a:lnTo>
                <a:lnTo>
                  <a:pt x="89297" y="98227"/>
                </a:lnTo>
                <a:lnTo>
                  <a:pt x="89297" y="9822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5152430" y="1821656"/>
            <a:ext cx="151805" cy="223243"/>
          </a:xfrm>
          <a:custGeom>
            <a:avLst/>
            <a:gdLst/>
            <a:ahLst/>
            <a:cxnLst/>
            <a:rect l="0" t="0" r="0" b="0"/>
            <a:pathLst>
              <a:path w="151805" h="223243">
                <a:moveTo>
                  <a:pt x="0" y="35719"/>
                </a:moveTo>
                <a:lnTo>
                  <a:pt x="0" y="35719"/>
                </a:lnTo>
                <a:lnTo>
                  <a:pt x="0" y="44648"/>
                </a:lnTo>
                <a:lnTo>
                  <a:pt x="0" y="53578"/>
                </a:lnTo>
                <a:lnTo>
                  <a:pt x="0" y="80367"/>
                </a:lnTo>
                <a:lnTo>
                  <a:pt x="8929" y="107156"/>
                </a:lnTo>
                <a:lnTo>
                  <a:pt x="8929" y="133945"/>
                </a:lnTo>
                <a:lnTo>
                  <a:pt x="8929" y="169664"/>
                </a:lnTo>
                <a:lnTo>
                  <a:pt x="8929" y="196453"/>
                </a:lnTo>
                <a:lnTo>
                  <a:pt x="8929" y="214313"/>
                </a:lnTo>
                <a:lnTo>
                  <a:pt x="0" y="223242"/>
                </a:lnTo>
                <a:lnTo>
                  <a:pt x="0" y="223242"/>
                </a:lnTo>
                <a:lnTo>
                  <a:pt x="0" y="214313"/>
                </a:lnTo>
                <a:lnTo>
                  <a:pt x="8929" y="178594"/>
                </a:lnTo>
                <a:lnTo>
                  <a:pt x="17859" y="133945"/>
                </a:lnTo>
                <a:lnTo>
                  <a:pt x="26789" y="98227"/>
                </a:lnTo>
                <a:lnTo>
                  <a:pt x="53578" y="53578"/>
                </a:lnTo>
                <a:lnTo>
                  <a:pt x="80367" y="26789"/>
                </a:lnTo>
                <a:lnTo>
                  <a:pt x="98226" y="0"/>
                </a:lnTo>
                <a:lnTo>
                  <a:pt x="125015" y="0"/>
                </a:lnTo>
                <a:lnTo>
                  <a:pt x="142875" y="0"/>
                </a:lnTo>
                <a:lnTo>
                  <a:pt x="151804" y="0"/>
                </a:lnTo>
                <a:lnTo>
                  <a:pt x="151804" y="8930"/>
                </a:lnTo>
                <a:lnTo>
                  <a:pt x="151804" y="17859"/>
                </a:lnTo>
                <a:lnTo>
                  <a:pt x="151804" y="1785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5286375" y="1794867"/>
            <a:ext cx="17860" cy="178595"/>
          </a:xfrm>
          <a:custGeom>
            <a:avLst/>
            <a:gdLst/>
            <a:ahLst/>
            <a:cxnLst/>
            <a:rect l="0" t="0" r="0" b="0"/>
            <a:pathLst>
              <a:path w="17860" h="178595">
                <a:moveTo>
                  <a:pt x="17859" y="80367"/>
                </a:moveTo>
                <a:lnTo>
                  <a:pt x="17859" y="80367"/>
                </a:lnTo>
                <a:lnTo>
                  <a:pt x="17859" y="89297"/>
                </a:lnTo>
                <a:lnTo>
                  <a:pt x="17859" y="98227"/>
                </a:lnTo>
                <a:lnTo>
                  <a:pt x="17859" y="116086"/>
                </a:lnTo>
                <a:lnTo>
                  <a:pt x="17859" y="133945"/>
                </a:lnTo>
                <a:lnTo>
                  <a:pt x="8930" y="160734"/>
                </a:lnTo>
                <a:lnTo>
                  <a:pt x="8930" y="169664"/>
                </a:lnTo>
                <a:lnTo>
                  <a:pt x="8930" y="178594"/>
                </a:lnTo>
                <a:lnTo>
                  <a:pt x="8930" y="169664"/>
                </a:lnTo>
                <a:lnTo>
                  <a:pt x="0" y="151805"/>
                </a:lnTo>
                <a:lnTo>
                  <a:pt x="0" y="125016"/>
                </a:lnTo>
                <a:lnTo>
                  <a:pt x="8930" y="71437"/>
                </a:lnTo>
                <a:lnTo>
                  <a:pt x="8930" y="0"/>
                </a:lnTo>
                <a:lnTo>
                  <a:pt x="893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5286375" y="1598414"/>
            <a:ext cx="53579" cy="71438"/>
          </a:xfrm>
          <a:custGeom>
            <a:avLst/>
            <a:gdLst/>
            <a:ahLst/>
            <a:cxnLst/>
            <a:rect l="0" t="0" r="0" b="0"/>
            <a:pathLst>
              <a:path w="53579" h="71438">
                <a:moveTo>
                  <a:pt x="53578" y="0"/>
                </a:moveTo>
                <a:lnTo>
                  <a:pt x="53578" y="8930"/>
                </a:lnTo>
                <a:lnTo>
                  <a:pt x="44648" y="8930"/>
                </a:lnTo>
                <a:lnTo>
                  <a:pt x="44648" y="17859"/>
                </a:lnTo>
                <a:lnTo>
                  <a:pt x="26789" y="26789"/>
                </a:lnTo>
                <a:lnTo>
                  <a:pt x="17859" y="35719"/>
                </a:lnTo>
                <a:lnTo>
                  <a:pt x="8930" y="53578"/>
                </a:lnTo>
                <a:lnTo>
                  <a:pt x="0" y="62508"/>
                </a:lnTo>
                <a:lnTo>
                  <a:pt x="0" y="71437"/>
                </a:lnTo>
                <a:lnTo>
                  <a:pt x="0" y="71437"/>
                </a:lnTo>
                <a:lnTo>
                  <a:pt x="0" y="62508"/>
                </a:lnTo>
                <a:lnTo>
                  <a:pt x="17859" y="53578"/>
                </a:lnTo>
                <a:lnTo>
                  <a:pt x="17859" y="5357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5375672" y="1830586"/>
            <a:ext cx="116087" cy="71438"/>
          </a:xfrm>
          <a:custGeom>
            <a:avLst/>
            <a:gdLst/>
            <a:ahLst/>
            <a:cxnLst/>
            <a:rect l="0" t="0" r="0" b="0"/>
            <a:pathLst>
              <a:path w="116087" h="71438">
                <a:moveTo>
                  <a:pt x="17859" y="0"/>
                </a:moveTo>
                <a:lnTo>
                  <a:pt x="17859" y="8929"/>
                </a:lnTo>
                <a:lnTo>
                  <a:pt x="8930" y="17859"/>
                </a:lnTo>
                <a:lnTo>
                  <a:pt x="8930" y="35718"/>
                </a:lnTo>
                <a:lnTo>
                  <a:pt x="8930" y="44648"/>
                </a:lnTo>
                <a:lnTo>
                  <a:pt x="8930" y="62508"/>
                </a:lnTo>
                <a:lnTo>
                  <a:pt x="8930" y="71437"/>
                </a:lnTo>
                <a:lnTo>
                  <a:pt x="8930" y="71437"/>
                </a:lnTo>
                <a:lnTo>
                  <a:pt x="8930" y="71437"/>
                </a:lnTo>
                <a:lnTo>
                  <a:pt x="8930" y="71437"/>
                </a:lnTo>
                <a:lnTo>
                  <a:pt x="0" y="62508"/>
                </a:lnTo>
                <a:lnTo>
                  <a:pt x="0" y="53578"/>
                </a:lnTo>
                <a:lnTo>
                  <a:pt x="8930" y="35718"/>
                </a:lnTo>
                <a:lnTo>
                  <a:pt x="17859" y="26789"/>
                </a:lnTo>
                <a:lnTo>
                  <a:pt x="26789" y="8929"/>
                </a:lnTo>
                <a:lnTo>
                  <a:pt x="44648" y="8929"/>
                </a:lnTo>
                <a:lnTo>
                  <a:pt x="53578" y="8929"/>
                </a:lnTo>
                <a:lnTo>
                  <a:pt x="71437" y="17859"/>
                </a:lnTo>
                <a:lnTo>
                  <a:pt x="80367" y="26789"/>
                </a:lnTo>
                <a:lnTo>
                  <a:pt x="80367" y="44648"/>
                </a:lnTo>
                <a:lnTo>
                  <a:pt x="89297" y="53578"/>
                </a:lnTo>
                <a:lnTo>
                  <a:pt x="89297" y="62508"/>
                </a:lnTo>
                <a:lnTo>
                  <a:pt x="98226" y="71437"/>
                </a:lnTo>
                <a:lnTo>
                  <a:pt x="98226" y="71437"/>
                </a:lnTo>
                <a:lnTo>
                  <a:pt x="107156" y="62508"/>
                </a:lnTo>
                <a:lnTo>
                  <a:pt x="116086" y="44648"/>
                </a:lnTo>
                <a:lnTo>
                  <a:pt x="116086" y="4464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5527477" y="1794867"/>
            <a:ext cx="107157" cy="294681"/>
          </a:xfrm>
          <a:custGeom>
            <a:avLst/>
            <a:gdLst/>
            <a:ahLst/>
            <a:cxnLst/>
            <a:rect l="0" t="0" r="0" b="0"/>
            <a:pathLst>
              <a:path w="107157" h="294681">
                <a:moveTo>
                  <a:pt x="44648" y="8930"/>
                </a:moveTo>
                <a:lnTo>
                  <a:pt x="44648" y="0"/>
                </a:lnTo>
                <a:lnTo>
                  <a:pt x="44648" y="0"/>
                </a:lnTo>
                <a:lnTo>
                  <a:pt x="35718" y="0"/>
                </a:lnTo>
                <a:lnTo>
                  <a:pt x="35718" y="0"/>
                </a:lnTo>
                <a:lnTo>
                  <a:pt x="35718" y="8930"/>
                </a:lnTo>
                <a:lnTo>
                  <a:pt x="35718" y="8930"/>
                </a:lnTo>
                <a:lnTo>
                  <a:pt x="35718" y="17859"/>
                </a:lnTo>
                <a:lnTo>
                  <a:pt x="35718" y="26789"/>
                </a:lnTo>
                <a:lnTo>
                  <a:pt x="35718" y="35719"/>
                </a:lnTo>
                <a:lnTo>
                  <a:pt x="44648" y="44648"/>
                </a:lnTo>
                <a:lnTo>
                  <a:pt x="44648" y="44648"/>
                </a:lnTo>
                <a:lnTo>
                  <a:pt x="53578" y="44648"/>
                </a:lnTo>
                <a:lnTo>
                  <a:pt x="62507" y="35719"/>
                </a:lnTo>
                <a:lnTo>
                  <a:pt x="71437" y="26789"/>
                </a:lnTo>
                <a:lnTo>
                  <a:pt x="80367" y="17859"/>
                </a:lnTo>
                <a:lnTo>
                  <a:pt x="89296" y="17859"/>
                </a:lnTo>
                <a:lnTo>
                  <a:pt x="89296" y="17859"/>
                </a:lnTo>
                <a:lnTo>
                  <a:pt x="98226" y="26789"/>
                </a:lnTo>
                <a:lnTo>
                  <a:pt x="107156" y="44648"/>
                </a:lnTo>
                <a:lnTo>
                  <a:pt x="107156" y="71437"/>
                </a:lnTo>
                <a:lnTo>
                  <a:pt x="107156" y="89297"/>
                </a:lnTo>
                <a:lnTo>
                  <a:pt x="107156" y="116086"/>
                </a:lnTo>
                <a:lnTo>
                  <a:pt x="98226" y="142875"/>
                </a:lnTo>
                <a:lnTo>
                  <a:pt x="89296" y="160734"/>
                </a:lnTo>
                <a:lnTo>
                  <a:pt x="80367" y="178594"/>
                </a:lnTo>
                <a:lnTo>
                  <a:pt x="62507" y="205383"/>
                </a:lnTo>
                <a:lnTo>
                  <a:pt x="35718" y="232172"/>
                </a:lnTo>
                <a:lnTo>
                  <a:pt x="17859" y="267891"/>
                </a:lnTo>
                <a:lnTo>
                  <a:pt x="0" y="294680"/>
                </a:lnTo>
                <a:lnTo>
                  <a:pt x="0" y="29468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5840016" y="1526976"/>
            <a:ext cx="89298" cy="392908"/>
          </a:xfrm>
          <a:custGeom>
            <a:avLst/>
            <a:gdLst/>
            <a:ahLst/>
            <a:cxnLst/>
            <a:rect l="0" t="0" r="0" b="0"/>
            <a:pathLst>
              <a:path w="89298" h="392908">
                <a:moveTo>
                  <a:pt x="89297" y="8930"/>
                </a:moveTo>
                <a:lnTo>
                  <a:pt x="80367" y="8930"/>
                </a:lnTo>
                <a:lnTo>
                  <a:pt x="71437" y="0"/>
                </a:lnTo>
                <a:lnTo>
                  <a:pt x="53578" y="0"/>
                </a:lnTo>
                <a:lnTo>
                  <a:pt x="44648" y="0"/>
                </a:lnTo>
                <a:lnTo>
                  <a:pt x="35718" y="17860"/>
                </a:lnTo>
                <a:lnTo>
                  <a:pt x="26789" y="35719"/>
                </a:lnTo>
                <a:lnTo>
                  <a:pt x="26789" y="71438"/>
                </a:lnTo>
                <a:lnTo>
                  <a:pt x="26789" y="116086"/>
                </a:lnTo>
                <a:lnTo>
                  <a:pt x="26789" y="169664"/>
                </a:lnTo>
                <a:lnTo>
                  <a:pt x="35718" y="232172"/>
                </a:lnTo>
                <a:lnTo>
                  <a:pt x="44648" y="294680"/>
                </a:lnTo>
                <a:lnTo>
                  <a:pt x="53578" y="339328"/>
                </a:lnTo>
                <a:lnTo>
                  <a:pt x="62507" y="375047"/>
                </a:lnTo>
                <a:lnTo>
                  <a:pt x="71437" y="392907"/>
                </a:lnTo>
                <a:lnTo>
                  <a:pt x="71437" y="392907"/>
                </a:lnTo>
                <a:lnTo>
                  <a:pt x="62507" y="383977"/>
                </a:lnTo>
                <a:lnTo>
                  <a:pt x="53578" y="348258"/>
                </a:lnTo>
                <a:lnTo>
                  <a:pt x="26789" y="303610"/>
                </a:lnTo>
                <a:lnTo>
                  <a:pt x="0" y="232172"/>
                </a:lnTo>
                <a:lnTo>
                  <a:pt x="0" y="23217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5670352" y="1473398"/>
            <a:ext cx="491133" cy="410767"/>
          </a:xfrm>
          <a:custGeom>
            <a:avLst/>
            <a:gdLst/>
            <a:ahLst/>
            <a:cxnLst/>
            <a:rect l="0" t="0" r="0" b="0"/>
            <a:pathLst>
              <a:path w="491133" h="410767">
                <a:moveTo>
                  <a:pt x="0" y="0"/>
                </a:moveTo>
                <a:lnTo>
                  <a:pt x="0" y="0"/>
                </a:lnTo>
                <a:lnTo>
                  <a:pt x="0" y="8930"/>
                </a:lnTo>
                <a:lnTo>
                  <a:pt x="0" y="17860"/>
                </a:lnTo>
                <a:lnTo>
                  <a:pt x="8929" y="17860"/>
                </a:lnTo>
                <a:lnTo>
                  <a:pt x="26789" y="26789"/>
                </a:lnTo>
                <a:lnTo>
                  <a:pt x="71437" y="26789"/>
                </a:lnTo>
                <a:lnTo>
                  <a:pt x="116086" y="26789"/>
                </a:lnTo>
                <a:lnTo>
                  <a:pt x="169664" y="26789"/>
                </a:lnTo>
                <a:lnTo>
                  <a:pt x="232171" y="17860"/>
                </a:lnTo>
                <a:lnTo>
                  <a:pt x="276820" y="17860"/>
                </a:lnTo>
                <a:lnTo>
                  <a:pt x="321468" y="26789"/>
                </a:lnTo>
                <a:lnTo>
                  <a:pt x="339328" y="35719"/>
                </a:lnTo>
                <a:lnTo>
                  <a:pt x="339328" y="71438"/>
                </a:lnTo>
                <a:lnTo>
                  <a:pt x="312539" y="107156"/>
                </a:lnTo>
                <a:lnTo>
                  <a:pt x="267890" y="151805"/>
                </a:lnTo>
                <a:lnTo>
                  <a:pt x="223242" y="196453"/>
                </a:lnTo>
                <a:lnTo>
                  <a:pt x="178593" y="241102"/>
                </a:lnTo>
                <a:lnTo>
                  <a:pt x="142875" y="267891"/>
                </a:lnTo>
                <a:lnTo>
                  <a:pt x="116086" y="276821"/>
                </a:lnTo>
                <a:lnTo>
                  <a:pt x="116086" y="276821"/>
                </a:lnTo>
                <a:lnTo>
                  <a:pt x="133945" y="267891"/>
                </a:lnTo>
                <a:lnTo>
                  <a:pt x="169664" y="241102"/>
                </a:lnTo>
                <a:lnTo>
                  <a:pt x="214312" y="223242"/>
                </a:lnTo>
                <a:lnTo>
                  <a:pt x="285750" y="205383"/>
                </a:lnTo>
                <a:lnTo>
                  <a:pt x="348257" y="196453"/>
                </a:lnTo>
                <a:lnTo>
                  <a:pt x="410765" y="205383"/>
                </a:lnTo>
                <a:lnTo>
                  <a:pt x="464343" y="214313"/>
                </a:lnTo>
                <a:lnTo>
                  <a:pt x="491132" y="232172"/>
                </a:lnTo>
                <a:lnTo>
                  <a:pt x="491132" y="267891"/>
                </a:lnTo>
                <a:lnTo>
                  <a:pt x="473273" y="294680"/>
                </a:lnTo>
                <a:lnTo>
                  <a:pt x="437554" y="330399"/>
                </a:lnTo>
                <a:lnTo>
                  <a:pt x="383976" y="366117"/>
                </a:lnTo>
                <a:lnTo>
                  <a:pt x="330398" y="383977"/>
                </a:lnTo>
                <a:lnTo>
                  <a:pt x="294679" y="401836"/>
                </a:lnTo>
                <a:lnTo>
                  <a:pt x="258961" y="410766"/>
                </a:lnTo>
                <a:lnTo>
                  <a:pt x="258961" y="410766"/>
                </a:lnTo>
                <a:lnTo>
                  <a:pt x="267890" y="401836"/>
                </a:lnTo>
                <a:lnTo>
                  <a:pt x="294679" y="392906"/>
                </a:lnTo>
                <a:lnTo>
                  <a:pt x="339328" y="366117"/>
                </a:lnTo>
                <a:lnTo>
                  <a:pt x="339328" y="36611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6134695" y="1634133"/>
            <a:ext cx="205384" cy="214313"/>
          </a:xfrm>
          <a:custGeom>
            <a:avLst/>
            <a:gdLst/>
            <a:ahLst/>
            <a:cxnLst/>
            <a:rect l="0" t="0" r="0" b="0"/>
            <a:pathLst>
              <a:path w="205384" h="214313">
                <a:moveTo>
                  <a:pt x="107157" y="44648"/>
                </a:moveTo>
                <a:lnTo>
                  <a:pt x="89297" y="53578"/>
                </a:lnTo>
                <a:lnTo>
                  <a:pt x="71438" y="80367"/>
                </a:lnTo>
                <a:lnTo>
                  <a:pt x="35719" y="107156"/>
                </a:lnTo>
                <a:lnTo>
                  <a:pt x="17860" y="142875"/>
                </a:lnTo>
                <a:lnTo>
                  <a:pt x="0" y="178593"/>
                </a:lnTo>
                <a:lnTo>
                  <a:pt x="0" y="205382"/>
                </a:lnTo>
                <a:lnTo>
                  <a:pt x="8930" y="214312"/>
                </a:lnTo>
                <a:lnTo>
                  <a:pt x="26789" y="214312"/>
                </a:lnTo>
                <a:lnTo>
                  <a:pt x="62508" y="205382"/>
                </a:lnTo>
                <a:lnTo>
                  <a:pt x="98227" y="187523"/>
                </a:lnTo>
                <a:lnTo>
                  <a:pt x="142875" y="151804"/>
                </a:lnTo>
                <a:lnTo>
                  <a:pt x="169664" y="107156"/>
                </a:lnTo>
                <a:lnTo>
                  <a:pt x="196453" y="71437"/>
                </a:lnTo>
                <a:lnTo>
                  <a:pt x="205383" y="26789"/>
                </a:lnTo>
                <a:lnTo>
                  <a:pt x="196453" y="0"/>
                </a:lnTo>
                <a:lnTo>
                  <a:pt x="169664" y="0"/>
                </a:lnTo>
                <a:lnTo>
                  <a:pt x="125016" y="8929"/>
                </a:lnTo>
                <a:lnTo>
                  <a:pt x="80368" y="26789"/>
                </a:lnTo>
                <a:lnTo>
                  <a:pt x="44649" y="62507"/>
                </a:lnTo>
                <a:lnTo>
                  <a:pt x="17860" y="98226"/>
                </a:lnTo>
                <a:lnTo>
                  <a:pt x="17860" y="9822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6152555" y="1768078"/>
            <a:ext cx="26790" cy="8931"/>
          </a:xfrm>
          <a:custGeom>
            <a:avLst/>
            <a:gdLst/>
            <a:ahLst/>
            <a:cxnLst/>
            <a:rect l="0" t="0" r="0" b="0"/>
            <a:pathLst>
              <a:path w="26790" h="8931">
                <a:moveTo>
                  <a:pt x="0" y="0"/>
                </a:moveTo>
                <a:lnTo>
                  <a:pt x="26789" y="8930"/>
                </a:lnTo>
                <a:lnTo>
                  <a:pt x="26789"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6268641" y="1607344"/>
            <a:ext cx="250032" cy="214313"/>
          </a:xfrm>
          <a:custGeom>
            <a:avLst/>
            <a:gdLst/>
            <a:ahLst/>
            <a:cxnLst/>
            <a:rect l="0" t="0" r="0" b="0"/>
            <a:pathLst>
              <a:path w="250032" h="214313">
                <a:moveTo>
                  <a:pt x="151804" y="35718"/>
                </a:moveTo>
                <a:lnTo>
                  <a:pt x="125015" y="53578"/>
                </a:lnTo>
                <a:lnTo>
                  <a:pt x="98226" y="71437"/>
                </a:lnTo>
                <a:lnTo>
                  <a:pt x="53578" y="107156"/>
                </a:lnTo>
                <a:lnTo>
                  <a:pt x="17859" y="142875"/>
                </a:lnTo>
                <a:lnTo>
                  <a:pt x="0" y="169664"/>
                </a:lnTo>
                <a:lnTo>
                  <a:pt x="0" y="196453"/>
                </a:lnTo>
                <a:lnTo>
                  <a:pt x="8929" y="214312"/>
                </a:lnTo>
                <a:lnTo>
                  <a:pt x="35718" y="214312"/>
                </a:lnTo>
                <a:lnTo>
                  <a:pt x="71437" y="205382"/>
                </a:lnTo>
                <a:lnTo>
                  <a:pt x="116086" y="178593"/>
                </a:lnTo>
                <a:lnTo>
                  <a:pt x="160734" y="142875"/>
                </a:lnTo>
                <a:lnTo>
                  <a:pt x="205382" y="107156"/>
                </a:lnTo>
                <a:lnTo>
                  <a:pt x="232172" y="53578"/>
                </a:lnTo>
                <a:lnTo>
                  <a:pt x="250031" y="17859"/>
                </a:lnTo>
                <a:lnTo>
                  <a:pt x="241101" y="0"/>
                </a:lnTo>
                <a:lnTo>
                  <a:pt x="214312" y="0"/>
                </a:lnTo>
                <a:lnTo>
                  <a:pt x="169664" y="8929"/>
                </a:lnTo>
                <a:lnTo>
                  <a:pt x="125015" y="44648"/>
                </a:lnTo>
                <a:lnTo>
                  <a:pt x="80367" y="71437"/>
                </a:lnTo>
                <a:lnTo>
                  <a:pt x="53578" y="98226"/>
                </a:lnTo>
                <a:lnTo>
                  <a:pt x="35718" y="107156"/>
                </a:lnTo>
                <a:lnTo>
                  <a:pt x="44648" y="116085"/>
                </a:lnTo>
                <a:lnTo>
                  <a:pt x="71437" y="107156"/>
                </a:lnTo>
                <a:lnTo>
                  <a:pt x="107156" y="80367"/>
                </a:lnTo>
                <a:lnTo>
                  <a:pt x="160734" y="44648"/>
                </a:lnTo>
                <a:lnTo>
                  <a:pt x="160734" y="4464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6581180" y="1339453"/>
            <a:ext cx="116087" cy="410767"/>
          </a:xfrm>
          <a:custGeom>
            <a:avLst/>
            <a:gdLst/>
            <a:ahLst/>
            <a:cxnLst/>
            <a:rect l="0" t="0" r="0" b="0"/>
            <a:pathLst>
              <a:path w="116087" h="410767">
                <a:moveTo>
                  <a:pt x="35718" y="17860"/>
                </a:moveTo>
                <a:lnTo>
                  <a:pt x="35718" y="8930"/>
                </a:lnTo>
                <a:lnTo>
                  <a:pt x="26789" y="8930"/>
                </a:lnTo>
                <a:lnTo>
                  <a:pt x="26789" y="8930"/>
                </a:lnTo>
                <a:lnTo>
                  <a:pt x="26789" y="0"/>
                </a:lnTo>
                <a:lnTo>
                  <a:pt x="26789" y="0"/>
                </a:lnTo>
                <a:lnTo>
                  <a:pt x="35718" y="17860"/>
                </a:lnTo>
                <a:lnTo>
                  <a:pt x="26789" y="35719"/>
                </a:lnTo>
                <a:lnTo>
                  <a:pt x="26789" y="71437"/>
                </a:lnTo>
                <a:lnTo>
                  <a:pt x="17859" y="125016"/>
                </a:lnTo>
                <a:lnTo>
                  <a:pt x="8929" y="187523"/>
                </a:lnTo>
                <a:lnTo>
                  <a:pt x="0" y="250031"/>
                </a:lnTo>
                <a:lnTo>
                  <a:pt x="0" y="312539"/>
                </a:lnTo>
                <a:lnTo>
                  <a:pt x="0" y="357187"/>
                </a:lnTo>
                <a:lnTo>
                  <a:pt x="17859" y="392906"/>
                </a:lnTo>
                <a:lnTo>
                  <a:pt x="35718" y="401836"/>
                </a:lnTo>
                <a:lnTo>
                  <a:pt x="53578" y="410766"/>
                </a:lnTo>
                <a:lnTo>
                  <a:pt x="80367" y="401836"/>
                </a:lnTo>
                <a:lnTo>
                  <a:pt x="98226" y="375047"/>
                </a:lnTo>
                <a:lnTo>
                  <a:pt x="116086" y="348258"/>
                </a:lnTo>
                <a:lnTo>
                  <a:pt x="116086" y="312539"/>
                </a:lnTo>
                <a:lnTo>
                  <a:pt x="116086" y="267891"/>
                </a:lnTo>
                <a:lnTo>
                  <a:pt x="116086" y="26789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6420445" y="1482328"/>
            <a:ext cx="401837" cy="80368"/>
          </a:xfrm>
          <a:custGeom>
            <a:avLst/>
            <a:gdLst/>
            <a:ahLst/>
            <a:cxnLst/>
            <a:rect l="0" t="0" r="0" b="0"/>
            <a:pathLst>
              <a:path w="401837" h="80368">
                <a:moveTo>
                  <a:pt x="0" y="80367"/>
                </a:moveTo>
                <a:lnTo>
                  <a:pt x="0" y="80367"/>
                </a:lnTo>
                <a:lnTo>
                  <a:pt x="0" y="80367"/>
                </a:lnTo>
                <a:lnTo>
                  <a:pt x="8930" y="71437"/>
                </a:lnTo>
                <a:lnTo>
                  <a:pt x="44649" y="62508"/>
                </a:lnTo>
                <a:lnTo>
                  <a:pt x="107157" y="53578"/>
                </a:lnTo>
                <a:lnTo>
                  <a:pt x="169664" y="35719"/>
                </a:lnTo>
                <a:lnTo>
                  <a:pt x="241102" y="26789"/>
                </a:lnTo>
                <a:lnTo>
                  <a:pt x="303610" y="17859"/>
                </a:lnTo>
                <a:lnTo>
                  <a:pt x="357188" y="8930"/>
                </a:lnTo>
                <a:lnTo>
                  <a:pt x="383977" y="0"/>
                </a:lnTo>
                <a:lnTo>
                  <a:pt x="401836" y="0"/>
                </a:lnTo>
                <a:lnTo>
                  <a:pt x="401836"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1678781" y="4295179"/>
            <a:ext cx="116087" cy="348259"/>
          </a:xfrm>
          <a:custGeom>
            <a:avLst/>
            <a:gdLst/>
            <a:ahLst/>
            <a:cxnLst/>
            <a:rect l="0" t="0" r="0" b="0"/>
            <a:pathLst>
              <a:path w="116087" h="348259">
                <a:moveTo>
                  <a:pt x="0" y="0"/>
                </a:moveTo>
                <a:lnTo>
                  <a:pt x="0" y="0"/>
                </a:lnTo>
                <a:lnTo>
                  <a:pt x="0" y="0"/>
                </a:lnTo>
                <a:lnTo>
                  <a:pt x="8930" y="0"/>
                </a:lnTo>
                <a:lnTo>
                  <a:pt x="8930" y="0"/>
                </a:lnTo>
                <a:lnTo>
                  <a:pt x="893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8930"/>
                </a:lnTo>
                <a:lnTo>
                  <a:pt x="0" y="8930"/>
                </a:lnTo>
                <a:lnTo>
                  <a:pt x="0" y="8930"/>
                </a:lnTo>
                <a:lnTo>
                  <a:pt x="0" y="17860"/>
                </a:lnTo>
                <a:lnTo>
                  <a:pt x="0" y="17860"/>
                </a:lnTo>
                <a:lnTo>
                  <a:pt x="0" y="17860"/>
                </a:lnTo>
                <a:lnTo>
                  <a:pt x="8930" y="26789"/>
                </a:lnTo>
                <a:lnTo>
                  <a:pt x="8930" y="26789"/>
                </a:lnTo>
                <a:lnTo>
                  <a:pt x="8930" y="35719"/>
                </a:lnTo>
                <a:lnTo>
                  <a:pt x="8930" y="35719"/>
                </a:lnTo>
                <a:lnTo>
                  <a:pt x="8930" y="44649"/>
                </a:lnTo>
                <a:lnTo>
                  <a:pt x="8930" y="53578"/>
                </a:lnTo>
                <a:lnTo>
                  <a:pt x="8930" y="53578"/>
                </a:lnTo>
                <a:lnTo>
                  <a:pt x="8930" y="62508"/>
                </a:lnTo>
                <a:lnTo>
                  <a:pt x="8930" y="62508"/>
                </a:lnTo>
                <a:lnTo>
                  <a:pt x="17860" y="71438"/>
                </a:lnTo>
                <a:lnTo>
                  <a:pt x="17860" y="71438"/>
                </a:lnTo>
                <a:lnTo>
                  <a:pt x="26789" y="71438"/>
                </a:lnTo>
                <a:lnTo>
                  <a:pt x="26789" y="80367"/>
                </a:lnTo>
                <a:lnTo>
                  <a:pt x="26789" y="89297"/>
                </a:lnTo>
                <a:lnTo>
                  <a:pt x="26789" y="89297"/>
                </a:lnTo>
                <a:lnTo>
                  <a:pt x="26789" y="98227"/>
                </a:lnTo>
                <a:lnTo>
                  <a:pt x="26789" y="98227"/>
                </a:lnTo>
                <a:lnTo>
                  <a:pt x="26789" y="116086"/>
                </a:lnTo>
                <a:lnTo>
                  <a:pt x="26789" y="116086"/>
                </a:lnTo>
                <a:lnTo>
                  <a:pt x="26789" y="125016"/>
                </a:lnTo>
                <a:lnTo>
                  <a:pt x="26789" y="125016"/>
                </a:lnTo>
                <a:lnTo>
                  <a:pt x="26789" y="133946"/>
                </a:lnTo>
                <a:lnTo>
                  <a:pt x="26789" y="142875"/>
                </a:lnTo>
                <a:lnTo>
                  <a:pt x="26789" y="151805"/>
                </a:lnTo>
                <a:lnTo>
                  <a:pt x="26789" y="151805"/>
                </a:lnTo>
                <a:lnTo>
                  <a:pt x="26789" y="160735"/>
                </a:lnTo>
                <a:lnTo>
                  <a:pt x="26789" y="160735"/>
                </a:lnTo>
                <a:lnTo>
                  <a:pt x="35719" y="178594"/>
                </a:lnTo>
                <a:lnTo>
                  <a:pt x="35719" y="178594"/>
                </a:lnTo>
                <a:lnTo>
                  <a:pt x="35719" y="196453"/>
                </a:lnTo>
                <a:lnTo>
                  <a:pt x="26789" y="205383"/>
                </a:lnTo>
                <a:lnTo>
                  <a:pt x="26789" y="205383"/>
                </a:lnTo>
                <a:lnTo>
                  <a:pt x="26789" y="223242"/>
                </a:lnTo>
                <a:lnTo>
                  <a:pt x="26789" y="232172"/>
                </a:lnTo>
                <a:lnTo>
                  <a:pt x="26789" y="241102"/>
                </a:lnTo>
                <a:lnTo>
                  <a:pt x="35719" y="250032"/>
                </a:lnTo>
                <a:lnTo>
                  <a:pt x="35719" y="258961"/>
                </a:lnTo>
                <a:lnTo>
                  <a:pt x="35719" y="258961"/>
                </a:lnTo>
                <a:lnTo>
                  <a:pt x="44649" y="267891"/>
                </a:lnTo>
                <a:lnTo>
                  <a:pt x="44649" y="267891"/>
                </a:lnTo>
                <a:lnTo>
                  <a:pt x="44649" y="276821"/>
                </a:lnTo>
                <a:lnTo>
                  <a:pt x="44649" y="276821"/>
                </a:lnTo>
                <a:lnTo>
                  <a:pt x="44649" y="285750"/>
                </a:lnTo>
                <a:lnTo>
                  <a:pt x="44649" y="285750"/>
                </a:lnTo>
                <a:lnTo>
                  <a:pt x="44649" y="294680"/>
                </a:lnTo>
                <a:lnTo>
                  <a:pt x="44649" y="303610"/>
                </a:lnTo>
                <a:lnTo>
                  <a:pt x="53578" y="312539"/>
                </a:lnTo>
                <a:lnTo>
                  <a:pt x="53578" y="312539"/>
                </a:lnTo>
                <a:lnTo>
                  <a:pt x="53578" y="312539"/>
                </a:lnTo>
                <a:lnTo>
                  <a:pt x="62508" y="321469"/>
                </a:lnTo>
                <a:lnTo>
                  <a:pt x="62508" y="321469"/>
                </a:lnTo>
                <a:lnTo>
                  <a:pt x="71438" y="330399"/>
                </a:lnTo>
                <a:lnTo>
                  <a:pt x="71438" y="330399"/>
                </a:lnTo>
                <a:lnTo>
                  <a:pt x="80367" y="330399"/>
                </a:lnTo>
                <a:lnTo>
                  <a:pt x="80367" y="339328"/>
                </a:lnTo>
                <a:lnTo>
                  <a:pt x="80367" y="339328"/>
                </a:lnTo>
                <a:lnTo>
                  <a:pt x="89297" y="339328"/>
                </a:lnTo>
                <a:lnTo>
                  <a:pt x="89297" y="339328"/>
                </a:lnTo>
                <a:lnTo>
                  <a:pt x="89297" y="339328"/>
                </a:lnTo>
                <a:lnTo>
                  <a:pt x="98227" y="339328"/>
                </a:lnTo>
                <a:lnTo>
                  <a:pt x="98227" y="348258"/>
                </a:lnTo>
                <a:lnTo>
                  <a:pt x="107157" y="348258"/>
                </a:lnTo>
                <a:lnTo>
                  <a:pt x="107157" y="348258"/>
                </a:lnTo>
                <a:lnTo>
                  <a:pt x="107157" y="348258"/>
                </a:lnTo>
                <a:lnTo>
                  <a:pt x="116086" y="339328"/>
                </a:lnTo>
                <a:lnTo>
                  <a:pt x="116086" y="339328"/>
                </a:lnTo>
                <a:lnTo>
                  <a:pt x="116086" y="339328"/>
                </a:lnTo>
                <a:lnTo>
                  <a:pt x="116086" y="330399"/>
                </a:lnTo>
                <a:lnTo>
                  <a:pt x="116086" y="33039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1803797" y="4268390"/>
            <a:ext cx="160735" cy="401837"/>
          </a:xfrm>
          <a:custGeom>
            <a:avLst/>
            <a:gdLst/>
            <a:ahLst/>
            <a:cxnLst/>
            <a:rect l="0" t="0" r="0" b="0"/>
            <a:pathLst>
              <a:path w="160735" h="401837">
                <a:moveTo>
                  <a:pt x="0" y="339328"/>
                </a:moveTo>
                <a:lnTo>
                  <a:pt x="0" y="330399"/>
                </a:lnTo>
                <a:lnTo>
                  <a:pt x="0" y="321469"/>
                </a:lnTo>
                <a:lnTo>
                  <a:pt x="0" y="312539"/>
                </a:lnTo>
                <a:lnTo>
                  <a:pt x="0" y="303610"/>
                </a:lnTo>
                <a:lnTo>
                  <a:pt x="0" y="285750"/>
                </a:lnTo>
                <a:lnTo>
                  <a:pt x="8930" y="276821"/>
                </a:lnTo>
                <a:lnTo>
                  <a:pt x="8930" y="267891"/>
                </a:lnTo>
                <a:lnTo>
                  <a:pt x="8930" y="258961"/>
                </a:lnTo>
                <a:lnTo>
                  <a:pt x="8930" y="250031"/>
                </a:lnTo>
                <a:lnTo>
                  <a:pt x="8930" y="232172"/>
                </a:lnTo>
                <a:lnTo>
                  <a:pt x="8930" y="223242"/>
                </a:lnTo>
                <a:lnTo>
                  <a:pt x="8930" y="214313"/>
                </a:lnTo>
                <a:lnTo>
                  <a:pt x="8930" y="205383"/>
                </a:lnTo>
                <a:lnTo>
                  <a:pt x="17859" y="196453"/>
                </a:lnTo>
                <a:lnTo>
                  <a:pt x="17859" y="187524"/>
                </a:lnTo>
                <a:lnTo>
                  <a:pt x="26789" y="187524"/>
                </a:lnTo>
                <a:lnTo>
                  <a:pt x="26789" y="178594"/>
                </a:lnTo>
                <a:lnTo>
                  <a:pt x="26789" y="178594"/>
                </a:lnTo>
                <a:lnTo>
                  <a:pt x="26789" y="169664"/>
                </a:lnTo>
                <a:lnTo>
                  <a:pt x="26789" y="169664"/>
                </a:lnTo>
                <a:lnTo>
                  <a:pt x="26789" y="160735"/>
                </a:lnTo>
                <a:lnTo>
                  <a:pt x="26789" y="151805"/>
                </a:lnTo>
                <a:lnTo>
                  <a:pt x="26789" y="151805"/>
                </a:lnTo>
                <a:lnTo>
                  <a:pt x="26789" y="142875"/>
                </a:lnTo>
                <a:lnTo>
                  <a:pt x="26789" y="133946"/>
                </a:lnTo>
                <a:lnTo>
                  <a:pt x="26789" y="125016"/>
                </a:lnTo>
                <a:lnTo>
                  <a:pt x="26789" y="116086"/>
                </a:lnTo>
                <a:lnTo>
                  <a:pt x="35719" y="107156"/>
                </a:lnTo>
                <a:lnTo>
                  <a:pt x="35719" y="98227"/>
                </a:lnTo>
                <a:lnTo>
                  <a:pt x="35719" y="98227"/>
                </a:lnTo>
                <a:lnTo>
                  <a:pt x="35719" y="89297"/>
                </a:lnTo>
                <a:lnTo>
                  <a:pt x="35719" y="80367"/>
                </a:lnTo>
                <a:lnTo>
                  <a:pt x="35719" y="71438"/>
                </a:lnTo>
                <a:lnTo>
                  <a:pt x="35719" y="62508"/>
                </a:lnTo>
                <a:lnTo>
                  <a:pt x="35719" y="53578"/>
                </a:lnTo>
                <a:lnTo>
                  <a:pt x="35719" y="44649"/>
                </a:lnTo>
                <a:lnTo>
                  <a:pt x="44648" y="35719"/>
                </a:lnTo>
                <a:lnTo>
                  <a:pt x="44648" y="26789"/>
                </a:lnTo>
                <a:lnTo>
                  <a:pt x="53578" y="17860"/>
                </a:lnTo>
                <a:lnTo>
                  <a:pt x="53578" y="17860"/>
                </a:lnTo>
                <a:lnTo>
                  <a:pt x="62508" y="8930"/>
                </a:lnTo>
                <a:lnTo>
                  <a:pt x="62508" y="8930"/>
                </a:lnTo>
                <a:lnTo>
                  <a:pt x="62508" y="8930"/>
                </a:lnTo>
                <a:lnTo>
                  <a:pt x="71437" y="0"/>
                </a:lnTo>
                <a:lnTo>
                  <a:pt x="71437" y="0"/>
                </a:lnTo>
                <a:lnTo>
                  <a:pt x="71437" y="0"/>
                </a:lnTo>
                <a:lnTo>
                  <a:pt x="80367" y="0"/>
                </a:lnTo>
                <a:lnTo>
                  <a:pt x="80367" y="0"/>
                </a:lnTo>
                <a:lnTo>
                  <a:pt x="80367" y="0"/>
                </a:lnTo>
                <a:lnTo>
                  <a:pt x="89297" y="0"/>
                </a:lnTo>
                <a:lnTo>
                  <a:pt x="89297" y="0"/>
                </a:lnTo>
                <a:lnTo>
                  <a:pt x="98226" y="0"/>
                </a:lnTo>
                <a:lnTo>
                  <a:pt x="98226" y="8930"/>
                </a:lnTo>
                <a:lnTo>
                  <a:pt x="107156" y="17860"/>
                </a:lnTo>
                <a:lnTo>
                  <a:pt x="116086" y="17860"/>
                </a:lnTo>
                <a:lnTo>
                  <a:pt x="125016" y="26789"/>
                </a:lnTo>
                <a:lnTo>
                  <a:pt x="133945" y="35719"/>
                </a:lnTo>
                <a:lnTo>
                  <a:pt x="142875" y="44649"/>
                </a:lnTo>
                <a:lnTo>
                  <a:pt x="142875" y="44649"/>
                </a:lnTo>
                <a:lnTo>
                  <a:pt x="151805" y="44649"/>
                </a:lnTo>
                <a:lnTo>
                  <a:pt x="151805" y="53578"/>
                </a:lnTo>
                <a:lnTo>
                  <a:pt x="151805" y="62508"/>
                </a:lnTo>
                <a:lnTo>
                  <a:pt x="160734" y="71438"/>
                </a:lnTo>
                <a:lnTo>
                  <a:pt x="160734" y="71438"/>
                </a:lnTo>
                <a:lnTo>
                  <a:pt x="160734" y="89297"/>
                </a:lnTo>
                <a:lnTo>
                  <a:pt x="160734" y="107156"/>
                </a:lnTo>
                <a:lnTo>
                  <a:pt x="160734" y="125016"/>
                </a:lnTo>
                <a:lnTo>
                  <a:pt x="160734" y="142875"/>
                </a:lnTo>
                <a:lnTo>
                  <a:pt x="160734" y="160735"/>
                </a:lnTo>
                <a:lnTo>
                  <a:pt x="151805" y="187524"/>
                </a:lnTo>
                <a:lnTo>
                  <a:pt x="151805" y="205383"/>
                </a:lnTo>
                <a:lnTo>
                  <a:pt x="142875" y="214313"/>
                </a:lnTo>
                <a:lnTo>
                  <a:pt x="142875" y="232172"/>
                </a:lnTo>
                <a:lnTo>
                  <a:pt x="133945" y="241102"/>
                </a:lnTo>
                <a:lnTo>
                  <a:pt x="133945" y="250031"/>
                </a:lnTo>
                <a:lnTo>
                  <a:pt x="125016" y="258961"/>
                </a:lnTo>
                <a:lnTo>
                  <a:pt x="125016" y="258961"/>
                </a:lnTo>
                <a:lnTo>
                  <a:pt x="116086" y="267891"/>
                </a:lnTo>
                <a:lnTo>
                  <a:pt x="116086" y="276821"/>
                </a:lnTo>
                <a:lnTo>
                  <a:pt x="116086" y="285750"/>
                </a:lnTo>
                <a:lnTo>
                  <a:pt x="116086" y="303610"/>
                </a:lnTo>
                <a:lnTo>
                  <a:pt x="116086" y="321469"/>
                </a:lnTo>
                <a:lnTo>
                  <a:pt x="116086" y="330399"/>
                </a:lnTo>
                <a:lnTo>
                  <a:pt x="125016" y="348258"/>
                </a:lnTo>
                <a:lnTo>
                  <a:pt x="125016" y="357188"/>
                </a:lnTo>
                <a:lnTo>
                  <a:pt x="125016" y="366117"/>
                </a:lnTo>
                <a:lnTo>
                  <a:pt x="133945" y="375047"/>
                </a:lnTo>
                <a:lnTo>
                  <a:pt x="133945" y="375047"/>
                </a:lnTo>
                <a:lnTo>
                  <a:pt x="133945" y="383977"/>
                </a:lnTo>
                <a:lnTo>
                  <a:pt x="133945" y="383977"/>
                </a:lnTo>
                <a:lnTo>
                  <a:pt x="133945" y="392906"/>
                </a:lnTo>
                <a:lnTo>
                  <a:pt x="142875" y="392906"/>
                </a:lnTo>
                <a:lnTo>
                  <a:pt x="142875" y="401836"/>
                </a:lnTo>
                <a:lnTo>
                  <a:pt x="142875" y="40183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1946672" y="4679156"/>
            <a:ext cx="8931" cy="8931"/>
          </a:xfrm>
          <a:custGeom>
            <a:avLst/>
            <a:gdLst/>
            <a:ahLst/>
            <a:cxnLst/>
            <a:rect l="0" t="0" r="0" b="0"/>
            <a:pathLst>
              <a:path w="8931" h="8931">
                <a:moveTo>
                  <a:pt x="8930" y="0"/>
                </a:moveTo>
                <a:lnTo>
                  <a:pt x="8930" y="8930"/>
                </a:lnTo>
                <a:lnTo>
                  <a:pt x="0" y="8930"/>
                </a:lnTo>
                <a:lnTo>
                  <a:pt x="0"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3587851726"/>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371600" y="6443538"/>
            <a:ext cx="5557932"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19 Sprint Planning</a:t>
            </a:r>
            <a:endParaRPr lang="en-US" dirty="0"/>
          </a:p>
        </p:txBody>
      </p:sp>
    </p:spTree>
    <p:extLst>
      <p:ext uri="{BB962C8B-B14F-4D97-AF65-F5344CB8AC3E}">
        <p14:creationId xmlns:p14="http://schemas.microsoft.com/office/powerpoint/2010/main" val="3397424707"/>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371600" y="6443538"/>
            <a:ext cx="5557932"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19 Sprint Planning</a:t>
            </a:r>
            <a:endParaRPr lang="en-US" dirty="0"/>
          </a:p>
        </p:txBody>
      </p:sp>
    </p:spTree>
    <p:extLst>
      <p:ext uri="{BB962C8B-B14F-4D97-AF65-F5344CB8AC3E}">
        <p14:creationId xmlns:p14="http://schemas.microsoft.com/office/powerpoint/2010/main" val="4136741624"/>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813" y="0"/>
            <a:ext cx="8716962" cy="781050"/>
          </a:xfrm>
        </p:spPr>
        <p:txBody>
          <a:bodyPr/>
          <a:lstStyle/>
          <a:p>
            <a:r>
              <a:rPr lang="en-US" sz="3600" dirty="0" smtClean="0"/>
              <a:t>Sprint Planning – Essential Scrum Ch19</a:t>
            </a:r>
            <a:endParaRPr lang="en-US" sz="3600" dirty="0"/>
          </a:p>
        </p:txBody>
      </p:sp>
      <p:sp>
        <p:nvSpPr>
          <p:cNvPr id="3" name="Content Placeholder 2"/>
          <p:cNvSpPr>
            <a:spLocks noGrp="1"/>
          </p:cNvSpPr>
          <p:nvPr>
            <p:ph idx="1"/>
          </p:nvPr>
        </p:nvSpPr>
        <p:spPr>
          <a:xfrm>
            <a:off x="290513" y="973138"/>
            <a:ext cx="8307387" cy="5224462"/>
          </a:xfrm>
        </p:spPr>
        <p:txBody>
          <a:bodyPr/>
          <a:lstStyle/>
          <a:p>
            <a:pPr>
              <a:buFont typeface="Wingdings" panose="05000000000000000000" pitchFamily="2" charset="2"/>
              <a:buChar char="§"/>
            </a:pPr>
            <a:r>
              <a:rPr lang="en-US" dirty="0"/>
              <a:t>A product backlog may represent many weeks or months of work, which is much more than can be completed in a single, short sprint. </a:t>
            </a:r>
            <a:endParaRPr lang="en-US" dirty="0" smtClean="0"/>
          </a:p>
          <a:p>
            <a:pPr>
              <a:buFont typeface="Wingdings" panose="05000000000000000000" pitchFamily="2" charset="2"/>
              <a:buChar char="§"/>
            </a:pPr>
            <a:r>
              <a:rPr lang="en-US" dirty="0" smtClean="0"/>
              <a:t>To </a:t>
            </a:r>
            <a:r>
              <a:rPr lang="en-US" dirty="0"/>
              <a:t>determine the most important subset of product backlog items to build in the next sprint, the Scrum team performs sprint planning. </a:t>
            </a:r>
            <a:endParaRPr lang="en-US" dirty="0" smtClean="0"/>
          </a:p>
          <a:p>
            <a:pPr>
              <a:buFont typeface="Wingdings" panose="05000000000000000000" pitchFamily="2" charset="2"/>
              <a:buChar char="§"/>
            </a:pPr>
            <a:r>
              <a:rPr lang="en-US" dirty="0" smtClean="0"/>
              <a:t>During </a:t>
            </a:r>
            <a:r>
              <a:rPr lang="en-US" dirty="0"/>
              <a:t>sprint planning the Scrum team agrees on a goal for the sprint, and the development team determines the specific product backlog items that are aligned with that goal and that it can realistically deliver by the end of the sprint. </a:t>
            </a:r>
            <a:endParaRPr lang="en-US" dirty="0" smtClean="0"/>
          </a:p>
          <a:p>
            <a:pPr>
              <a:buFont typeface="Wingdings" panose="05000000000000000000" pitchFamily="2" charset="2"/>
              <a:buChar char="§"/>
            </a:pPr>
            <a:r>
              <a:rPr lang="en-US" dirty="0" smtClean="0"/>
              <a:t>To </a:t>
            </a:r>
            <a:r>
              <a:rPr lang="en-US" dirty="0"/>
              <a:t>acquire confidence in what it can deliver, the development team creates a plan for how to complete the product </a:t>
            </a:r>
            <a:r>
              <a:rPr lang="en-US" dirty="0" smtClean="0"/>
              <a:t>backlog</a:t>
            </a:r>
            <a:endParaRPr lang="en-US" dirty="0"/>
          </a:p>
        </p:txBody>
      </p:sp>
      <p:sp>
        <p:nvSpPr>
          <p:cNvPr id="4" name="TextBox 3"/>
          <p:cNvSpPr txBox="1"/>
          <p:nvPr/>
        </p:nvSpPr>
        <p:spPr>
          <a:xfrm>
            <a:off x="1371600" y="6443538"/>
            <a:ext cx="5557932"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19 Sprint Planning</a:t>
            </a:r>
            <a:endParaRPr lang="en-US" dirty="0"/>
          </a:p>
        </p:txBody>
      </p:sp>
      <p:sp>
        <p:nvSpPr>
          <p:cNvPr id="5" name="Freeform 4"/>
          <p:cNvSpPr/>
          <p:nvPr/>
        </p:nvSpPr>
        <p:spPr bwMode="auto">
          <a:xfrm>
            <a:off x="4643438" y="794742"/>
            <a:ext cx="26790" cy="241103"/>
          </a:xfrm>
          <a:custGeom>
            <a:avLst/>
            <a:gdLst/>
            <a:ahLst/>
            <a:cxnLst/>
            <a:rect l="0" t="0" r="0" b="0"/>
            <a:pathLst>
              <a:path w="26790" h="241103">
                <a:moveTo>
                  <a:pt x="17859" y="17859"/>
                </a:moveTo>
                <a:lnTo>
                  <a:pt x="17859" y="17859"/>
                </a:lnTo>
                <a:lnTo>
                  <a:pt x="8929" y="17859"/>
                </a:lnTo>
                <a:lnTo>
                  <a:pt x="8929" y="8930"/>
                </a:lnTo>
                <a:lnTo>
                  <a:pt x="8929" y="8930"/>
                </a:lnTo>
                <a:lnTo>
                  <a:pt x="8929" y="8930"/>
                </a:lnTo>
                <a:lnTo>
                  <a:pt x="0" y="8930"/>
                </a:lnTo>
                <a:lnTo>
                  <a:pt x="0" y="8930"/>
                </a:lnTo>
                <a:lnTo>
                  <a:pt x="0" y="0"/>
                </a:lnTo>
                <a:lnTo>
                  <a:pt x="0" y="0"/>
                </a:lnTo>
                <a:lnTo>
                  <a:pt x="0" y="8930"/>
                </a:lnTo>
                <a:lnTo>
                  <a:pt x="8929" y="17859"/>
                </a:lnTo>
                <a:lnTo>
                  <a:pt x="8929" y="35719"/>
                </a:lnTo>
                <a:lnTo>
                  <a:pt x="8929" y="62508"/>
                </a:lnTo>
                <a:lnTo>
                  <a:pt x="17859" y="89297"/>
                </a:lnTo>
                <a:lnTo>
                  <a:pt x="17859" y="125016"/>
                </a:lnTo>
                <a:lnTo>
                  <a:pt x="17859" y="160734"/>
                </a:lnTo>
                <a:lnTo>
                  <a:pt x="17859" y="196453"/>
                </a:lnTo>
                <a:lnTo>
                  <a:pt x="17859" y="214313"/>
                </a:lnTo>
                <a:lnTo>
                  <a:pt x="26789" y="232172"/>
                </a:lnTo>
                <a:lnTo>
                  <a:pt x="26789" y="241102"/>
                </a:lnTo>
                <a:lnTo>
                  <a:pt x="26789" y="241102"/>
                </a:lnTo>
                <a:lnTo>
                  <a:pt x="17859" y="232172"/>
                </a:lnTo>
                <a:lnTo>
                  <a:pt x="17859" y="223242"/>
                </a:lnTo>
                <a:lnTo>
                  <a:pt x="17859" y="196453"/>
                </a:lnTo>
                <a:lnTo>
                  <a:pt x="17859" y="160734"/>
                </a:lnTo>
                <a:lnTo>
                  <a:pt x="17859" y="16073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4518422" y="687586"/>
            <a:ext cx="321470" cy="258962"/>
          </a:xfrm>
          <a:custGeom>
            <a:avLst/>
            <a:gdLst/>
            <a:ahLst/>
            <a:cxnLst/>
            <a:rect l="0" t="0" r="0" b="0"/>
            <a:pathLst>
              <a:path w="321470" h="258962">
                <a:moveTo>
                  <a:pt x="0" y="125015"/>
                </a:moveTo>
                <a:lnTo>
                  <a:pt x="0" y="116086"/>
                </a:lnTo>
                <a:lnTo>
                  <a:pt x="0" y="116086"/>
                </a:lnTo>
                <a:lnTo>
                  <a:pt x="0" y="116086"/>
                </a:lnTo>
                <a:lnTo>
                  <a:pt x="8930" y="107156"/>
                </a:lnTo>
                <a:lnTo>
                  <a:pt x="26789" y="98226"/>
                </a:lnTo>
                <a:lnTo>
                  <a:pt x="53578" y="80367"/>
                </a:lnTo>
                <a:lnTo>
                  <a:pt x="80367" y="62508"/>
                </a:lnTo>
                <a:lnTo>
                  <a:pt x="125016" y="44648"/>
                </a:lnTo>
                <a:lnTo>
                  <a:pt x="169664" y="26789"/>
                </a:lnTo>
                <a:lnTo>
                  <a:pt x="214312" y="8930"/>
                </a:lnTo>
                <a:lnTo>
                  <a:pt x="258961" y="0"/>
                </a:lnTo>
                <a:lnTo>
                  <a:pt x="294680" y="8930"/>
                </a:lnTo>
                <a:lnTo>
                  <a:pt x="312539" y="17859"/>
                </a:lnTo>
                <a:lnTo>
                  <a:pt x="321469" y="44648"/>
                </a:lnTo>
                <a:lnTo>
                  <a:pt x="312539" y="80367"/>
                </a:lnTo>
                <a:lnTo>
                  <a:pt x="285750" y="125015"/>
                </a:lnTo>
                <a:lnTo>
                  <a:pt x="250031" y="169664"/>
                </a:lnTo>
                <a:lnTo>
                  <a:pt x="205383" y="205383"/>
                </a:lnTo>
                <a:lnTo>
                  <a:pt x="169664" y="232172"/>
                </a:lnTo>
                <a:lnTo>
                  <a:pt x="133945" y="250031"/>
                </a:lnTo>
                <a:lnTo>
                  <a:pt x="107156" y="258961"/>
                </a:lnTo>
                <a:lnTo>
                  <a:pt x="98226" y="250031"/>
                </a:lnTo>
                <a:lnTo>
                  <a:pt x="107156" y="241101"/>
                </a:lnTo>
                <a:lnTo>
                  <a:pt x="133945" y="214312"/>
                </a:lnTo>
                <a:lnTo>
                  <a:pt x="178594" y="196453"/>
                </a:lnTo>
                <a:lnTo>
                  <a:pt x="223242" y="169664"/>
                </a:lnTo>
                <a:lnTo>
                  <a:pt x="276820" y="142875"/>
                </a:lnTo>
                <a:lnTo>
                  <a:pt x="276820" y="14287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4964906" y="750094"/>
            <a:ext cx="26790" cy="303610"/>
          </a:xfrm>
          <a:custGeom>
            <a:avLst/>
            <a:gdLst/>
            <a:ahLst/>
            <a:cxnLst/>
            <a:rect l="0" t="0" r="0" b="0"/>
            <a:pathLst>
              <a:path w="26790" h="303610">
                <a:moveTo>
                  <a:pt x="0" y="0"/>
                </a:moveTo>
                <a:lnTo>
                  <a:pt x="0" y="0"/>
                </a:lnTo>
                <a:lnTo>
                  <a:pt x="0" y="0"/>
                </a:lnTo>
                <a:lnTo>
                  <a:pt x="0" y="0"/>
                </a:lnTo>
                <a:lnTo>
                  <a:pt x="0" y="8929"/>
                </a:lnTo>
                <a:lnTo>
                  <a:pt x="0" y="26789"/>
                </a:lnTo>
                <a:lnTo>
                  <a:pt x="0" y="53578"/>
                </a:lnTo>
                <a:lnTo>
                  <a:pt x="0" y="98226"/>
                </a:lnTo>
                <a:lnTo>
                  <a:pt x="8930" y="133945"/>
                </a:lnTo>
                <a:lnTo>
                  <a:pt x="8930" y="178593"/>
                </a:lnTo>
                <a:lnTo>
                  <a:pt x="17860" y="223242"/>
                </a:lnTo>
                <a:lnTo>
                  <a:pt x="17860" y="250031"/>
                </a:lnTo>
                <a:lnTo>
                  <a:pt x="26789" y="276820"/>
                </a:lnTo>
                <a:lnTo>
                  <a:pt x="26789" y="294679"/>
                </a:lnTo>
                <a:lnTo>
                  <a:pt x="26789" y="303609"/>
                </a:lnTo>
                <a:lnTo>
                  <a:pt x="26789" y="294679"/>
                </a:lnTo>
                <a:lnTo>
                  <a:pt x="26789" y="276820"/>
                </a:lnTo>
                <a:lnTo>
                  <a:pt x="26789" y="250031"/>
                </a:lnTo>
                <a:lnTo>
                  <a:pt x="17860" y="214312"/>
                </a:lnTo>
                <a:lnTo>
                  <a:pt x="0" y="160734"/>
                </a:lnTo>
                <a:lnTo>
                  <a:pt x="0" y="16073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4866680" y="750094"/>
            <a:ext cx="348259" cy="285751"/>
          </a:xfrm>
          <a:custGeom>
            <a:avLst/>
            <a:gdLst/>
            <a:ahLst/>
            <a:cxnLst/>
            <a:rect l="0" t="0" r="0" b="0"/>
            <a:pathLst>
              <a:path w="348259" h="285751">
                <a:moveTo>
                  <a:pt x="0" y="44648"/>
                </a:moveTo>
                <a:lnTo>
                  <a:pt x="0" y="44648"/>
                </a:lnTo>
                <a:lnTo>
                  <a:pt x="0" y="44648"/>
                </a:lnTo>
                <a:lnTo>
                  <a:pt x="0" y="44648"/>
                </a:lnTo>
                <a:lnTo>
                  <a:pt x="0" y="44648"/>
                </a:lnTo>
                <a:lnTo>
                  <a:pt x="8929" y="44648"/>
                </a:lnTo>
                <a:lnTo>
                  <a:pt x="35718" y="35718"/>
                </a:lnTo>
                <a:lnTo>
                  <a:pt x="62508" y="26789"/>
                </a:lnTo>
                <a:lnTo>
                  <a:pt x="98226" y="17859"/>
                </a:lnTo>
                <a:lnTo>
                  <a:pt x="142875" y="8929"/>
                </a:lnTo>
                <a:lnTo>
                  <a:pt x="187523" y="0"/>
                </a:lnTo>
                <a:lnTo>
                  <a:pt x="223242" y="0"/>
                </a:lnTo>
                <a:lnTo>
                  <a:pt x="241101" y="0"/>
                </a:lnTo>
                <a:lnTo>
                  <a:pt x="250031" y="8929"/>
                </a:lnTo>
                <a:lnTo>
                  <a:pt x="250031" y="26789"/>
                </a:lnTo>
                <a:lnTo>
                  <a:pt x="232172" y="35718"/>
                </a:lnTo>
                <a:lnTo>
                  <a:pt x="205383" y="53578"/>
                </a:lnTo>
                <a:lnTo>
                  <a:pt x="169664" y="71437"/>
                </a:lnTo>
                <a:lnTo>
                  <a:pt x="133945" y="89297"/>
                </a:lnTo>
                <a:lnTo>
                  <a:pt x="107156" y="98226"/>
                </a:lnTo>
                <a:lnTo>
                  <a:pt x="98226" y="98226"/>
                </a:lnTo>
                <a:lnTo>
                  <a:pt x="98226" y="98226"/>
                </a:lnTo>
                <a:lnTo>
                  <a:pt x="107156" y="98226"/>
                </a:lnTo>
                <a:lnTo>
                  <a:pt x="142875" y="89297"/>
                </a:lnTo>
                <a:lnTo>
                  <a:pt x="178593" y="80367"/>
                </a:lnTo>
                <a:lnTo>
                  <a:pt x="223242" y="80367"/>
                </a:lnTo>
                <a:lnTo>
                  <a:pt x="267890" y="80367"/>
                </a:lnTo>
                <a:lnTo>
                  <a:pt x="312539" y="89297"/>
                </a:lnTo>
                <a:lnTo>
                  <a:pt x="339328" y="107156"/>
                </a:lnTo>
                <a:lnTo>
                  <a:pt x="348258" y="125015"/>
                </a:lnTo>
                <a:lnTo>
                  <a:pt x="339328" y="151804"/>
                </a:lnTo>
                <a:lnTo>
                  <a:pt x="321468" y="178593"/>
                </a:lnTo>
                <a:lnTo>
                  <a:pt x="285750" y="214312"/>
                </a:lnTo>
                <a:lnTo>
                  <a:pt x="241101" y="241101"/>
                </a:lnTo>
                <a:lnTo>
                  <a:pt x="205383" y="258961"/>
                </a:lnTo>
                <a:lnTo>
                  <a:pt x="169664" y="276820"/>
                </a:lnTo>
                <a:lnTo>
                  <a:pt x="142875" y="285750"/>
                </a:lnTo>
                <a:lnTo>
                  <a:pt x="125015" y="285750"/>
                </a:lnTo>
                <a:lnTo>
                  <a:pt x="133945" y="276820"/>
                </a:lnTo>
                <a:lnTo>
                  <a:pt x="151804" y="258961"/>
                </a:lnTo>
                <a:lnTo>
                  <a:pt x="187523" y="241101"/>
                </a:lnTo>
                <a:lnTo>
                  <a:pt x="232172" y="214312"/>
                </a:lnTo>
                <a:lnTo>
                  <a:pt x="232172" y="21431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5357813" y="776883"/>
            <a:ext cx="26790" cy="267891"/>
          </a:xfrm>
          <a:custGeom>
            <a:avLst/>
            <a:gdLst/>
            <a:ahLst/>
            <a:cxnLst/>
            <a:rect l="0" t="0" r="0" b="0"/>
            <a:pathLst>
              <a:path w="26790" h="267891">
                <a:moveTo>
                  <a:pt x="8929" y="0"/>
                </a:moveTo>
                <a:lnTo>
                  <a:pt x="8929" y="0"/>
                </a:lnTo>
                <a:lnTo>
                  <a:pt x="8929" y="0"/>
                </a:lnTo>
                <a:lnTo>
                  <a:pt x="8929" y="0"/>
                </a:lnTo>
                <a:lnTo>
                  <a:pt x="0" y="0"/>
                </a:lnTo>
                <a:lnTo>
                  <a:pt x="0" y="8929"/>
                </a:lnTo>
                <a:lnTo>
                  <a:pt x="0" y="26789"/>
                </a:lnTo>
                <a:lnTo>
                  <a:pt x="0" y="53578"/>
                </a:lnTo>
                <a:lnTo>
                  <a:pt x="0" y="89297"/>
                </a:lnTo>
                <a:lnTo>
                  <a:pt x="8929" y="133945"/>
                </a:lnTo>
                <a:lnTo>
                  <a:pt x="8929" y="169664"/>
                </a:lnTo>
                <a:lnTo>
                  <a:pt x="8929" y="196453"/>
                </a:lnTo>
                <a:lnTo>
                  <a:pt x="8929" y="232172"/>
                </a:lnTo>
                <a:lnTo>
                  <a:pt x="17859" y="250031"/>
                </a:lnTo>
                <a:lnTo>
                  <a:pt x="17859" y="258961"/>
                </a:lnTo>
                <a:lnTo>
                  <a:pt x="17859" y="267890"/>
                </a:lnTo>
                <a:lnTo>
                  <a:pt x="26789" y="267890"/>
                </a:lnTo>
                <a:lnTo>
                  <a:pt x="26789" y="258961"/>
                </a:lnTo>
                <a:lnTo>
                  <a:pt x="26789" y="25896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5250656" y="1035844"/>
            <a:ext cx="250033" cy="62508"/>
          </a:xfrm>
          <a:custGeom>
            <a:avLst/>
            <a:gdLst/>
            <a:ahLst/>
            <a:cxnLst/>
            <a:rect l="0" t="0" r="0" b="0"/>
            <a:pathLst>
              <a:path w="250033" h="62508">
                <a:moveTo>
                  <a:pt x="0" y="62507"/>
                </a:moveTo>
                <a:lnTo>
                  <a:pt x="8930" y="62507"/>
                </a:lnTo>
                <a:lnTo>
                  <a:pt x="17860" y="62507"/>
                </a:lnTo>
                <a:lnTo>
                  <a:pt x="35719" y="53578"/>
                </a:lnTo>
                <a:lnTo>
                  <a:pt x="62508" y="44648"/>
                </a:lnTo>
                <a:lnTo>
                  <a:pt x="89297" y="35718"/>
                </a:lnTo>
                <a:lnTo>
                  <a:pt x="116086" y="26789"/>
                </a:lnTo>
                <a:lnTo>
                  <a:pt x="142875" y="8929"/>
                </a:lnTo>
                <a:lnTo>
                  <a:pt x="178594" y="0"/>
                </a:lnTo>
                <a:lnTo>
                  <a:pt x="196453" y="0"/>
                </a:lnTo>
                <a:lnTo>
                  <a:pt x="232172" y="0"/>
                </a:lnTo>
                <a:lnTo>
                  <a:pt x="250032" y="0"/>
                </a:lnTo>
                <a:lnTo>
                  <a:pt x="250032"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5170289" y="723305"/>
            <a:ext cx="330400" cy="107157"/>
          </a:xfrm>
          <a:custGeom>
            <a:avLst/>
            <a:gdLst/>
            <a:ahLst/>
            <a:cxnLst/>
            <a:rect l="0" t="0" r="0" b="0"/>
            <a:pathLst>
              <a:path w="330400" h="107157">
                <a:moveTo>
                  <a:pt x="0" y="107156"/>
                </a:moveTo>
                <a:lnTo>
                  <a:pt x="0" y="98226"/>
                </a:lnTo>
                <a:lnTo>
                  <a:pt x="0" y="89296"/>
                </a:lnTo>
                <a:lnTo>
                  <a:pt x="8930" y="80367"/>
                </a:lnTo>
                <a:lnTo>
                  <a:pt x="26789" y="71437"/>
                </a:lnTo>
                <a:lnTo>
                  <a:pt x="53578" y="62507"/>
                </a:lnTo>
                <a:lnTo>
                  <a:pt x="98227" y="44648"/>
                </a:lnTo>
                <a:lnTo>
                  <a:pt x="151805" y="35718"/>
                </a:lnTo>
                <a:lnTo>
                  <a:pt x="205383" y="26789"/>
                </a:lnTo>
                <a:lnTo>
                  <a:pt x="250031" y="17859"/>
                </a:lnTo>
                <a:lnTo>
                  <a:pt x="294680" y="8929"/>
                </a:lnTo>
                <a:lnTo>
                  <a:pt x="330399" y="0"/>
                </a:lnTo>
                <a:lnTo>
                  <a:pt x="330399"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2750344" y="759023"/>
            <a:ext cx="196454" cy="276822"/>
          </a:xfrm>
          <a:custGeom>
            <a:avLst/>
            <a:gdLst/>
            <a:ahLst/>
            <a:cxnLst/>
            <a:rect l="0" t="0" r="0" b="0"/>
            <a:pathLst>
              <a:path w="196454" h="276822">
                <a:moveTo>
                  <a:pt x="17859" y="26789"/>
                </a:moveTo>
                <a:lnTo>
                  <a:pt x="8929" y="17860"/>
                </a:lnTo>
                <a:lnTo>
                  <a:pt x="8929" y="17860"/>
                </a:lnTo>
                <a:lnTo>
                  <a:pt x="8929" y="17860"/>
                </a:lnTo>
                <a:lnTo>
                  <a:pt x="8929" y="17860"/>
                </a:lnTo>
                <a:lnTo>
                  <a:pt x="8929" y="17860"/>
                </a:lnTo>
                <a:lnTo>
                  <a:pt x="8929" y="17860"/>
                </a:lnTo>
                <a:lnTo>
                  <a:pt x="8929" y="17860"/>
                </a:lnTo>
                <a:lnTo>
                  <a:pt x="8929" y="26789"/>
                </a:lnTo>
                <a:lnTo>
                  <a:pt x="17859" y="35719"/>
                </a:lnTo>
                <a:lnTo>
                  <a:pt x="8929" y="44649"/>
                </a:lnTo>
                <a:lnTo>
                  <a:pt x="8929" y="71438"/>
                </a:lnTo>
                <a:lnTo>
                  <a:pt x="8929" y="116086"/>
                </a:lnTo>
                <a:lnTo>
                  <a:pt x="0" y="151805"/>
                </a:lnTo>
                <a:lnTo>
                  <a:pt x="0" y="187524"/>
                </a:lnTo>
                <a:lnTo>
                  <a:pt x="0" y="223243"/>
                </a:lnTo>
                <a:lnTo>
                  <a:pt x="8929" y="241102"/>
                </a:lnTo>
                <a:lnTo>
                  <a:pt x="17859" y="258961"/>
                </a:lnTo>
                <a:lnTo>
                  <a:pt x="26789" y="267891"/>
                </a:lnTo>
                <a:lnTo>
                  <a:pt x="35719" y="258961"/>
                </a:lnTo>
                <a:lnTo>
                  <a:pt x="53578" y="258961"/>
                </a:lnTo>
                <a:lnTo>
                  <a:pt x="62508" y="241102"/>
                </a:lnTo>
                <a:lnTo>
                  <a:pt x="80367" y="214313"/>
                </a:lnTo>
                <a:lnTo>
                  <a:pt x="89297" y="187524"/>
                </a:lnTo>
                <a:lnTo>
                  <a:pt x="98226" y="151805"/>
                </a:lnTo>
                <a:lnTo>
                  <a:pt x="107156" y="116086"/>
                </a:lnTo>
                <a:lnTo>
                  <a:pt x="116086" y="80368"/>
                </a:lnTo>
                <a:lnTo>
                  <a:pt x="125015" y="53578"/>
                </a:lnTo>
                <a:lnTo>
                  <a:pt x="142875" y="26789"/>
                </a:lnTo>
                <a:lnTo>
                  <a:pt x="142875" y="8930"/>
                </a:lnTo>
                <a:lnTo>
                  <a:pt x="151804" y="0"/>
                </a:lnTo>
                <a:lnTo>
                  <a:pt x="151804" y="8930"/>
                </a:lnTo>
                <a:lnTo>
                  <a:pt x="151804" y="26789"/>
                </a:lnTo>
                <a:lnTo>
                  <a:pt x="142875" y="53578"/>
                </a:lnTo>
                <a:lnTo>
                  <a:pt x="142875" y="98227"/>
                </a:lnTo>
                <a:lnTo>
                  <a:pt x="142875" y="133946"/>
                </a:lnTo>
                <a:lnTo>
                  <a:pt x="142875" y="178594"/>
                </a:lnTo>
                <a:lnTo>
                  <a:pt x="142875" y="214313"/>
                </a:lnTo>
                <a:lnTo>
                  <a:pt x="151804" y="241102"/>
                </a:lnTo>
                <a:lnTo>
                  <a:pt x="151804" y="258961"/>
                </a:lnTo>
                <a:lnTo>
                  <a:pt x="160734" y="267891"/>
                </a:lnTo>
                <a:lnTo>
                  <a:pt x="178594" y="276821"/>
                </a:lnTo>
                <a:lnTo>
                  <a:pt x="187523" y="276821"/>
                </a:lnTo>
                <a:lnTo>
                  <a:pt x="196453" y="267891"/>
                </a:lnTo>
                <a:lnTo>
                  <a:pt x="196453" y="26789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2946797" y="848320"/>
            <a:ext cx="116087" cy="187525"/>
          </a:xfrm>
          <a:custGeom>
            <a:avLst/>
            <a:gdLst/>
            <a:ahLst/>
            <a:cxnLst/>
            <a:rect l="0" t="0" r="0" b="0"/>
            <a:pathLst>
              <a:path w="116087" h="187525">
                <a:moveTo>
                  <a:pt x="71437" y="0"/>
                </a:moveTo>
                <a:lnTo>
                  <a:pt x="62508" y="0"/>
                </a:lnTo>
                <a:lnTo>
                  <a:pt x="53578" y="0"/>
                </a:lnTo>
                <a:lnTo>
                  <a:pt x="44648" y="8930"/>
                </a:lnTo>
                <a:lnTo>
                  <a:pt x="35719" y="8930"/>
                </a:lnTo>
                <a:lnTo>
                  <a:pt x="17859" y="17860"/>
                </a:lnTo>
                <a:lnTo>
                  <a:pt x="8930" y="35719"/>
                </a:lnTo>
                <a:lnTo>
                  <a:pt x="0" y="44649"/>
                </a:lnTo>
                <a:lnTo>
                  <a:pt x="8930" y="53578"/>
                </a:lnTo>
                <a:lnTo>
                  <a:pt x="17859" y="62508"/>
                </a:lnTo>
                <a:lnTo>
                  <a:pt x="35719" y="71438"/>
                </a:lnTo>
                <a:lnTo>
                  <a:pt x="53578" y="89297"/>
                </a:lnTo>
                <a:lnTo>
                  <a:pt x="71437" y="89297"/>
                </a:lnTo>
                <a:lnTo>
                  <a:pt x="98226" y="107156"/>
                </a:lnTo>
                <a:lnTo>
                  <a:pt x="107156" y="116086"/>
                </a:lnTo>
                <a:lnTo>
                  <a:pt x="116086" y="133946"/>
                </a:lnTo>
                <a:lnTo>
                  <a:pt x="107156" y="142875"/>
                </a:lnTo>
                <a:lnTo>
                  <a:pt x="89297" y="160735"/>
                </a:lnTo>
                <a:lnTo>
                  <a:pt x="71437" y="169664"/>
                </a:lnTo>
                <a:lnTo>
                  <a:pt x="44648" y="178594"/>
                </a:lnTo>
                <a:lnTo>
                  <a:pt x="26789" y="187524"/>
                </a:lnTo>
                <a:lnTo>
                  <a:pt x="17859" y="187524"/>
                </a:lnTo>
                <a:lnTo>
                  <a:pt x="8930" y="178594"/>
                </a:lnTo>
                <a:lnTo>
                  <a:pt x="8930" y="169664"/>
                </a:lnTo>
                <a:lnTo>
                  <a:pt x="26789" y="151805"/>
                </a:lnTo>
                <a:lnTo>
                  <a:pt x="35719" y="125016"/>
                </a:lnTo>
                <a:lnTo>
                  <a:pt x="35719" y="12501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3053953" y="839391"/>
            <a:ext cx="276821" cy="187524"/>
          </a:xfrm>
          <a:custGeom>
            <a:avLst/>
            <a:gdLst/>
            <a:ahLst/>
            <a:cxnLst/>
            <a:rect l="0" t="0" r="0" b="0"/>
            <a:pathLst>
              <a:path w="276821" h="187524">
                <a:moveTo>
                  <a:pt x="17860" y="89296"/>
                </a:moveTo>
                <a:lnTo>
                  <a:pt x="8930" y="98226"/>
                </a:lnTo>
                <a:lnTo>
                  <a:pt x="8930" y="98226"/>
                </a:lnTo>
                <a:lnTo>
                  <a:pt x="0" y="107156"/>
                </a:lnTo>
                <a:lnTo>
                  <a:pt x="0" y="116085"/>
                </a:lnTo>
                <a:lnTo>
                  <a:pt x="0" y="116085"/>
                </a:lnTo>
                <a:lnTo>
                  <a:pt x="8930" y="116085"/>
                </a:lnTo>
                <a:lnTo>
                  <a:pt x="26789" y="107156"/>
                </a:lnTo>
                <a:lnTo>
                  <a:pt x="53578" y="98226"/>
                </a:lnTo>
                <a:lnTo>
                  <a:pt x="71438" y="80367"/>
                </a:lnTo>
                <a:lnTo>
                  <a:pt x="89297" y="62507"/>
                </a:lnTo>
                <a:lnTo>
                  <a:pt x="107156" y="44648"/>
                </a:lnTo>
                <a:lnTo>
                  <a:pt x="125016" y="35718"/>
                </a:lnTo>
                <a:lnTo>
                  <a:pt x="133945" y="17859"/>
                </a:lnTo>
                <a:lnTo>
                  <a:pt x="125016" y="8929"/>
                </a:lnTo>
                <a:lnTo>
                  <a:pt x="116086" y="0"/>
                </a:lnTo>
                <a:lnTo>
                  <a:pt x="107156" y="8929"/>
                </a:lnTo>
                <a:lnTo>
                  <a:pt x="89297" y="26789"/>
                </a:lnTo>
                <a:lnTo>
                  <a:pt x="62508" y="53578"/>
                </a:lnTo>
                <a:lnTo>
                  <a:pt x="44649" y="80367"/>
                </a:lnTo>
                <a:lnTo>
                  <a:pt x="26789" y="107156"/>
                </a:lnTo>
                <a:lnTo>
                  <a:pt x="17860" y="133945"/>
                </a:lnTo>
                <a:lnTo>
                  <a:pt x="26789" y="160734"/>
                </a:lnTo>
                <a:lnTo>
                  <a:pt x="35719" y="169664"/>
                </a:lnTo>
                <a:lnTo>
                  <a:pt x="53578" y="178593"/>
                </a:lnTo>
                <a:lnTo>
                  <a:pt x="71438" y="178593"/>
                </a:lnTo>
                <a:lnTo>
                  <a:pt x="98227" y="169664"/>
                </a:lnTo>
                <a:lnTo>
                  <a:pt x="116086" y="151804"/>
                </a:lnTo>
                <a:lnTo>
                  <a:pt x="133945" y="133945"/>
                </a:lnTo>
                <a:lnTo>
                  <a:pt x="151805" y="116085"/>
                </a:lnTo>
                <a:lnTo>
                  <a:pt x="160735" y="89296"/>
                </a:lnTo>
                <a:lnTo>
                  <a:pt x="169664" y="71437"/>
                </a:lnTo>
                <a:lnTo>
                  <a:pt x="169664" y="62507"/>
                </a:lnTo>
                <a:lnTo>
                  <a:pt x="160735" y="62507"/>
                </a:lnTo>
                <a:lnTo>
                  <a:pt x="160735" y="71437"/>
                </a:lnTo>
                <a:lnTo>
                  <a:pt x="151805" y="80367"/>
                </a:lnTo>
                <a:lnTo>
                  <a:pt x="142875" y="98226"/>
                </a:lnTo>
                <a:lnTo>
                  <a:pt x="142875" y="116085"/>
                </a:lnTo>
                <a:lnTo>
                  <a:pt x="142875" y="133945"/>
                </a:lnTo>
                <a:lnTo>
                  <a:pt x="142875" y="151804"/>
                </a:lnTo>
                <a:lnTo>
                  <a:pt x="151805" y="160734"/>
                </a:lnTo>
                <a:lnTo>
                  <a:pt x="151805" y="169664"/>
                </a:lnTo>
                <a:lnTo>
                  <a:pt x="169664" y="178593"/>
                </a:lnTo>
                <a:lnTo>
                  <a:pt x="169664" y="178593"/>
                </a:lnTo>
                <a:lnTo>
                  <a:pt x="178594" y="187523"/>
                </a:lnTo>
                <a:lnTo>
                  <a:pt x="187524" y="187523"/>
                </a:lnTo>
                <a:lnTo>
                  <a:pt x="196453" y="178593"/>
                </a:lnTo>
                <a:lnTo>
                  <a:pt x="187524" y="169664"/>
                </a:lnTo>
                <a:lnTo>
                  <a:pt x="187524" y="151804"/>
                </a:lnTo>
                <a:lnTo>
                  <a:pt x="178594" y="142875"/>
                </a:lnTo>
                <a:lnTo>
                  <a:pt x="178594" y="116085"/>
                </a:lnTo>
                <a:lnTo>
                  <a:pt x="178594" y="98226"/>
                </a:lnTo>
                <a:lnTo>
                  <a:pt x="187524" y="80367"/>
                </a:lnTo>
                <a:lnTo>
                  <a:pt x="196453" y="71437"/>
                </a:lnTo>
                <a:lnTo>
                  <a:pt x="214313" y="62507"/>
                </a:lnTo>
                <a:lnTo>
                  <a:pt x="232172" y="53578"/>
                </a:lnTo>
                <a:lnTo>
                  <a:pt x="250031" y="53578"/>
                </a:lnTo>
                <a:lnTo>
                  <a:pt x="276820" y="53578"/>
                </a:lnTo>
                <a:lnTo>
                  <a:pt x="276820" y="5357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3303984" y="750094"/>
            <a:ext cx="205384" cy="312540"/>
          </a:xfrm>
          <a:custGeom>
            <a:avLst/>
            <a:gdLst/>
            <a:ahLst/>
            <a:cxnLst/>
            <a:rect l="0" t="0" r="0" b="0"/>
            <a:pathLst>
              <a:path w="205384" h="312540">
                <a:moveTo>
                  <a:pt x="205383" y="0"/>
                </a:moveTo>
                <a:lnTo>
                  <a:pt x="196454" y="0"/>
                </a:lnTo>
                <a:lnTo>
                  <a:pt x="187524" y="0"/>
                </a:lnTo>
                <a:lnTo>
                  <a:pt x="169664" y="0"/>
                </a:lnTo>
                <a:lnTo>
                  <a:pt x="151805" y="8929"/>
                </a:lnTo>
                <a:lnTo>
                  <a:pt x="116086" y="17859"/>
                </a:lnTo>
                <a:lnTo>
                  <a:pt x="89297" y="35718"/>
                </a:lnTo>
                <a:lnTo>
                  <a:pt x="71438" y="53578"/>
                </a:lnTo>
                <a:lnTo>
                  <a:pt x="53579" y="71437"/>
                </a:lnTo>
                <a:lnTo>
                  <a:pt x="44649" y="89297"/>
                </a:lnTo>
                <a:lnTo>
                  <a:pt x="53579" y="107156"/>
                </a:lnTo>
                <a:lnTo>
                  <a:pt x="62508" y="125015"/>
                </a:lnTo>
                <a:lnTo>
                  <a:pt x="80368" y="151804"/>
                </a:lnTo>
                <a:lnTo>
                  <a:pt x="107157" y="169664"/>
                </a:lnTo>
                <a:lnTo>
                  <a:pt x="125016" y="187523"/>
                </a:lnTo>
                <a:lnTo>
                  <a:pt x="142875" y="214312"/>
                </a:lnTo>
                <a:lnTo>
                  <a:pt x="160735" y="232172"/>
                </a:lnTo>
                <a:lnTo>
                  <a:pt x="160735" y="258961"/>
                </a:lnTo>
                <a:lnTo>
                  <a:pt x="142875" y="276820"/>
                </a:lnTo>
                <a:lnTo>
                  <a:pt x="125016" y="294679"/>
                </a:lnTo>
                <a:lnTo>
                  <a:pt x="98227" y="312539"/>
                </a:lnTo>
                <a:lnTo>
                  <a:pt x="71438" y="312539"/>
                </a:lnTo>
                <a:lnTo>
                  <a:pt x="44649" y="312539"/>
                </a:lnTo>
                <a:lnTo>
                  <a:pt x="17860" y="303609"/>
                </a:lnTo>
                <a:lnTo>
                  <a:pt x="8930" y="285750"/>
                </a:lnTo>
                <a:lnTo>
                  <a:pt x="0" y="258961"/>
                </a:lnTo>
                <a:lnTo>
                  <a:pt x="0" y="25896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3536156" y="776883"/>
            <a:ext cx="80368" cy="276821"/>
          </a:xfrm>
          <a:custGeom>
            <a:avLst/>
            <a:gdLst/>
            <a:ahLst/>
            <a:cxnLst/>
            <a:rect l="0" t="0" r="0" b="0"/>
            <a:pathLst>
              <a:path w="80368" h="276821">
                <a:moveTo>
                  <a:pt x="44649" y="8929"/>
                </a:moveTo>
                <a:lnTo>
                  <a:pt x="44649" y="0"/>
                </a:lnTo>
                <a:lnTo>
                  <a:pt x="44649" y="0"/>
                </a:lnTo>
                <a:lnTo>
                  <a:pt x="44649" y="0"/>
                </a:lnTo>
                <a:lnTo>
                  <a:pt x="35719" y="0"/>
                </a:lnTo>
                <a:lnTo>
                  <a:pt x="35719" y="0"/>
                </a:lnTo>
                <a:lnTo>
                  <a:pt x="35719" y="17859"/>
                </a:lnTo>
                <a:lnTo>
                  <a:pt x="26789" y="35718"/>
                </a:lnTo>
                <a:lnTo>
                  <a:pt x="17860" y="71437"/>
                </a:lnTo>
                <a:lnTo>
                  <a:pt x="8930" y="107156"/>
                </a:lnTo>
                <a:lnTo>
                  <a:pt x="8930" y="151804"/>
                </a:lnTo>
                <a:lnTo>
                  <a:pt x="0" y="187523"/>
                </a:lnTo>
                <a:lnTo>
                  <a:pt x="0" y="214312"/>
                </a:lnTo>
                <a:lnTo>
                  <a:pt x="0" y="241101"/>
                </a:lnTo>
                <a:lnTo>
                  <a:pt x="8930" y="258961"/>
                </a:lnTo>
                <a:lnTo>
                  <a:pt x="17860" y="267890"/>
                </a:lnTo>
                <a:lnTo>
                  <a:pt x="26789" y="276820"/>
                </a:lnTo>
                <a:lnTo>
                  <a:pt x="35719" y="276820"/>
                </a:lnTo>
                <a:lnTo>
                  <a:pt x="53578" y="267890"/>
                </a:lnTo>
                <a:lnTo>
                  <a:pt x="62508" y="258961"/>
                </a:lnTo>
                <a:lnTo>
                  <a:pt x="71438" y="250031"/>
                </a:lnTo>
                <a:lnTo>
                  <a:pt x="80367" y="241101"/>
                </a:lnTo>
                <a:lnTo>
                  <a:pt x="80367" y="24110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3437930" y="928687"/>
            <a:ext cx="196454" cy="8931"/>
          </a:xfrm>
          <a:custGeom>
            <a:avLst/>
            <a:gdLst/>
            <a:ahLst/>
            <a:cxnLst/>
            <a:rect l="0" t="0" r="0" b="0"/>
            <a:pathLst>
              <a:path w="196454" h="8931">
                <a:moveTo>
                  <a:pt x="0" y="0"/>
                </a:moveTo>
                <a:lnTo>
                  <a:pt x="0" y="0"/>
                </a:lnTo>
                <a:lnTo>
                  <a:pt x="0" y="0"/>
                </a:lnTo>
                <a:lnTo>
                  <a:pt x="8929" y="0"/>
                </a:lnTo>
                <a:lnTo>
                  <a:pt x="26789" y="0"/>
                </a:lnTo>
                <a:lnTo>
                  <a:pt x="53578" y="0"/>
                </a:lnTo>
                <a:lnTo>
                  <a:pt x="80367" y="0"/>
                </a:lnTo>
                <a:lnTo>
                  <a:pt x="107156" y="0"/>
                </a:lnTo>
                <a:lnTo>
                  <a:pt x="133945" y="0"/>
                </a:lnTo>
                <a:lnTo>
                  <a:pt x="160734" y="8930"/>
                </a:lnTo>
                <a:lnTo>
                  <a:pt x="178593" y="8930"/>
                </a:lnTo>
                <a:lnTo>
                  <a:pt x="196453" y="8930"/>
                </a:lnTo>
                <a:lnTo>
                  <a:pt x="196453"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3589734" y="928687"/>
            <a:ext cx="80369" cy="116087"/>
          </a:xfrm>
          <a:custGeom>
            <a:avLst/>
            <a:gdLst/>
            <a:ahLst/>
            <a:cxnLst/>
            <a:rect l="0" t="0" r="0" b="0"/>
            <a:pathLst>
              <a:path w="80369" h="116087">
                <a:moveTo>
                  <a:pt x="35719" y="8930"/>
                </a:moveTo>
                <a:lnTo>
                  <a:pt x="35719" y="8930"/>
                </a:lnTo>
                <a:lnTo>
                  <a:pt x="35719" y="17860"/>
                </a:lnTo>
                <a:lnTo>
                  <a:pt x="35719" y="26789"/>
                </a:lnTo>
                <a:lnTo>
                  <a:pt x="26789" y="35719"/>
                </a:lnTo>
                <a:lnTo>
                  <a:pt x="17860" y="53579"/>
                </a:lnTo>
                <a:lnTo>
                  <a:pt x="17860" y="71438"/>
                </a:lnTo>
                <a:lnTo>
                  <a:pt x="8930" y="89297"/>
                </a:lnTo>
                <a:lnTo>
                  <a:pt x="8930" y="98227"/>
                </a:lnTo>
                <a:lnTo>
                  <a:pt x="8930" y="116086"/>
                </a:lnTo>
                <a:lnTo>
                  <a:pt x="17860" y="116086"/>
                </a:lnTo>
                <a:lnTo>
                  <a:pt x="26789" y="116086"/>
                </a:lnTo>
                <a:lnTo>
                  <a:pt x="35719" y="116086"/>
                </a:lnTo>
                <a:lnTo>
                  <a:pt x="53579" y="98227"/>
                </a:lnTo>
                <a:lnTo>
                  <a:pt x="62508" y="89297"/>
                </a:lnTo>
                <a:lnTo>
                  <a:pt x="71438" y="71438"/>
                </a:lnTo>
                <a:lnTo>
                  <a:pt x="80368" y="53579"/>
                </a:lnTo>
                <a:lnTo>
                  <a:pt x="71438" y="35719"/>
                </a:lnTo>
                <a:lnTo>
                  <a:pt x="71438" y="17860"/>
                </a:lnTo>
                <a:lnTo>
                  <a:pt x="53579" y="8930"/>
                </a:lnTo>
                <a:lnTo>
                  <a:pt x="35719" y="0"/>
                </a:lnTo>
                <a:lnTo>
                  <a:pt x="17860" y="0"/>
                </a:lnTo>
                <a:lnTo>
                  <a:pt x="8930" y="8930"/>
                </a:lnTo>
                <a:lnTo>
                  <a:pt x="0" y="17860"/>
                </a:lnTo>
                <a:lnTo>
                  <a:pt x="8930" y="26789"/>
                </a:lnTo>
                <a:lnTo>
                  <a:pt x="17860" y="35719"/>
                </a:lnTo>
                <a:lnTo>
                  <a:pt x="17860" y="3571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3696891" y="928687"/>
            <a:ext cx="116087" cy="107158"/>
          </a:xfrm>
          <a:custGeom>
            <a:avLst/>
            <a:gdLst/>
            <a:ahLst/>
            <a:cxnLst/>
            <a:rect l="0" t="0" r="0" b="0"/>
            <a:pathLst>
              <a:path w="116087" h="107158">
                <a:moveTo>
                  <a:pt x="0" y="8930"/>
                </a:moveTo>
                <a:lnTo>
                  <a:pt x="0" y="8930"/>
                </a:lnTo>
                <a:lnTo>
                  <a:pt x="0" y="8930"/>
                </a:lnTo>
                <a:lnTo>
                  <a:pt x="8929" y="17860"/>
                </a:lnTo>
                <a:lnTo>
                  <a:pt x="8929" y="26789"/>
                </a:lnTo>
                <a:lnTo>
                  <a:pt x="8929" y="44649"/>
                </a:lnTo>
                <a:lnTo>
                  <a:pt x="17859" y="53579"/>
                </a:lnTo>
                <a:lnTo>
                  <a:pt x="17859" y="71438"/>
                </a:lnTo>
                <a:lnTo>
                  <a:pt x="17859" y="80368"/>
                </a:lnTo>
                <a:lnTo>
                  <a:pt x="17859" y="89297"/>
                </a:lnTo>
                <a:lnTo>
                  <a:pt x="26789" y="98227"/>
                </a:lnTo>
                <a:lnTo>
                  <a:pt x="26789" y="107157"/>
                </a:lnTo>
                <a:lnTo>
                  <a:pt x="26789" y="98227"/>
                </a:lnTo>
                <a:lnTo>
                  <a:pt x="26789" y="89297"/>
                </a:lnTo>
                <a:lnTo>
                  <a:pt x="35718" y="80368"/>
                </a:lnTo>
                <a:lnTo>
                  <a:pt x="35718" y="62508"/>
                </a:lnTo>
                <a:lnTo>
                  <a:pt x="44648" y="35719"/>
                </a:lnTo>
                <a:lnTo>
                  <a:pt x="53578" y="26789"/>
                </a:lnTo>
                <a:lnTo>
                  <a:pt x="71437" y="8930"/>
                </a:lnTo>
                <a:lnTo>
                  <a:pt x="89297" y="8930"/>
                </a:lnTo>
                <a:lnTo>
                  <a:pt x="98226" y="0"/>
                </a:lnTo>
                <a:lnTo>
                  <a:pt x="116086" y="8930"/>
                </a:lnTo>
                <a:lnTo>
                  <a:pt x="116086"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3786188" y="946547"/>
            <a:ext cx="44649" cy="98227"/>
          </a:xfrm>
          <a:custGeom>
            <a:avLst/>
            <a:gdLst/>
            <a:ahLst/>
            <a:cxnLst/>
            <a:rect l="0" t="0" r="0" b="0"/>
            <a:pathLst>
              <a:path w="44649" h="98227">
                <a:moveTo>
                  <a:pt x="44648" y="0"/>
                </a:moveTo>
                <a:lnTo>
                  <a:pt x="44648" y="0"/>
                </a:lnTo>
                <a:lnTo>
                  <a:pt x="44648" y="8929"/>
                </a:lnTo>
                <a:lnTo>
                  <a:pt x="35718" y="17859"/>
                </a:lnTo>
                <a:lnTo>
                  <a:pt x="26789" y="35719"/>
                </a:lnTo>
                <a:lnTo>
                  <a:pt x="26789" y="53578"/>
                </a:lnTo>
                <a:lnTo>
                  <a:pt x="17859" y="71437"/>
                </a:lnTo>
                <a:lnTo>
                  <a:pt x="8929" y="80367"/>
                </a:lnTo>
                <a:lnTo>
                  <a:pt x="8929" y="89297"/>
                </a:lnTo>
                <a:lnTo>
                  <a:pt x="0" y="98226"/>
                </a:lnTo>
                <a:lnTo>
                  <a:pt x="0" y="98226"/>
                </a:lnTo>
                <a:lnTo>
                  <a:pt x="8929" y="89297"/>
                </a:lnTo>
                <a:lnTo>
                  <a:pt x="17859" y="71437"/>
                </a:lnTo>
                <a:lnTo>
                  <a:pt x="26789" y="44648"/>
                </a:lnTo>
                <a:lnTo>
                  <a:pt x="26789" y="4464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3795117" y="794742"/>
            <a:ext cx="80368" cy="8931"/>
          </a:xfrm>
          <a:custGeom>
            <a:avLst/>
            <a:gdLst/>
            <a:ahLst/>
            <a:cxnLst/>
            <a:rect l="0" t="0" r="0" b="0"/>
            <a:pathLst>
              <a:path w="80368" h="8931">
                <a:moveTo>
                  <a:pt x="80367" y="0"/>
                </a:moveTo>
                <a:lnTo>
                  <a:pt x="71438" y="0"/>
                </a:lnTo>
                <a:lnTo>
                  <a:pt x="62508" y="0"/>
                </a:lnTo>
                <a:lnTo>
                  <a:pt x="44649" y="0"/>
                </a:lnTo>
                <a:lnTo>
                  <a:pt x="26789" y="0"/>
                </a:lnTo>
                <a:lnTo>
                  <a:pt x="17860" y="0"/>
                </a:lnTo>
                <a:lnTo>
                  <a:pt x="8930" y="0"/>
                </a:lnTo>
                <a:lnTo>
                  <a:pt x="0" y="8930"/>
                </a:lnTo>
                <a:lnTo>
                  <a:pt x="0" y="8930"/>
                </a:lnTo>
                <a:lnTo>
                  <a:pt x="8930" y="8930"/>
                </a:lnTo>
                <a:lnTo>
                  <a:pt x="26789" y="8930"/>
                </a:lnTo>
                <a:lnTo>
                  <a:pt x="53578" y="8930"/>
                </a:lnTo>
                <a:lnTo>
                  <a:pt x="53578"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3839766" y="955476"/>
            <a:ext cx="98227" cy="125017"/>
          </a:xfrm>
          <a:custGeom>
            <a:avLst/>
            <a:gdLst/>
            <a:ahLst/>
            <a:cxnLst/>
            <a:rect l="0" t="0" r="0" b="0"/>
            <a:pathLst>
              <a:path w="98227" h="125017">
                <a:moveTo>
                  <a:pt x="44648" y="62508"/>
                </a:moveTo>
                <a:lnTo>
                  <a:pt x="44648" y="62508"/>
                </a:lnTo>
                <a:lnTo>
                  <a:pt x="44648" y="62508"/>
                </a:lnTo>
                <a:lnTo>
                  <a:pt x="53578" y="62508"/>
                </a:lnTo>
                <a:lnTo>
                  <a:pt x="53578" y="62508"/>
                </a:lnTo>
                <a:lnTo>
                  <a:pt x="53578" y="62508"/>
                </a:lnTo>
                <a:lnTo>
                  <a:pt x="62507" y="62508"/>
                </a:lnTo>
                <a:lnTo>
                  <a:pt x="62507" y="62508"/>
                </a:lnTo>
                <a:lnTo>
                  <a:pt x="71437" y="53579"/>
                </a:lnTo>
                <a:lnTo>
                  <a:pt x="80367" y="53579"/>
                </a:lnTo>
                <a:lnTo>
                  <a:pt x="89297" y="35719"/>
                </a:lnTo>
                <a:lnTo>
                  <a:pt x="98226" y="26790"/>
                </a:lnTo>
                <a:lnTo>
                  <a:pt x="98226" y="8930"/>
                </a:lnTo>
                <a:lnTo>
                  <a:pt x="98226" y="0"/>
                </a:lnTo>
                <a:lnTo>
                  <a:pt x="98226" y="0"/>
                </a:lnTo>
                <a:lnTo>
                  <a:pt x="80367" y="8930"/>
                </a:lnTo>
                <a:lnTo>
                  <a:pt x="62507" y="17860"/>
                </a:lnTo>
                <a:lnTo>
                  <a:pt x="44648" y="35719"/>
                </a:lnTo>
                <a:lnTo>
                  <a:pt x="26789" y="62508"/>
                </a:lnTo>
                <a:lnTo>
                  <a:pt x="8929" y="80368"/>
                </a:lnTo>
                <a:lnTo>
                  <a:pt x="0" y="98227"/>
                </a:lnTo>
                <a:lnTo>
                  <a:pt x="0" y="116086"/>
                </a:lnTo>
                <a:lnTo>
                  <a:pt x="8929" y="125016"/>
                </a:lnTo>
                <a:lnTo>
                  <a:pt x="26789" y="125016"/>
                </a:lnTo>
                <a:lnTo>
                  <a:pt x="53578" y="125016"/>
                </a:lnTo>
                <a:lnTo>
                  <a:pt x="80367" y="116086"/>
                </a:lnTo>
                <a:lnTo>
                  <a:pt x="80367" y="11608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3946922" y="937617"/>
            <a:ext cx="80368" cy="116087"/>
          </a:xfrm>
          <a:custGeom>
            <a:avLst/>
            <a:gdLst/>
            <a:ahLst/>
            <a:cxnLst/>
            <a:rect l="0" t="0" r="0" b="0"/>
            <a:pathLst>
              <a:path w="80368" h="116087">
                <a:moveTo>
                  <a:pt x="62508" y="0"/>
                </a:moveTo>
                <a:lnTo>
                  <a:pt x="62508" y="0"/>
                </a:lnTo>
                <a:lnTo>
                  <a:pt x="53578" y="0"/>
                </a:lnTo>
                <a:lnTo>
                  <a:pt x="53578" y="0"/>
                </a:lnTo>
                <a:lnTo>
                  <a:pt x="44648" y="0"/>
                </a:lnTo>
                <a:lnTo>
                  <a:pt x="44648" y="0"/>
                </a:lnTo>
                <a:lnTo>
                  <a:pt x="44648" y="0"/>
                </a:lnTo>
                <a:lnTo>
                  <a:pt x="53578" y="0"/>
                </a:lnTo>
                <a:lnTo>
                  <a:pt x="62508" y="8930"/>
                </a:lnTo>
                <a:lnTo>
                  <a:pt x="62508" y="26789"/>
                </a:lnTo>
                <a:lnTo>
                  <a:pt x="71437" y="35719"/>
                </a:lnTo>
                <a:lnTo>
                  <a:pt x="71437" y="53578"/>
                </a:lnTo>
                <a:lnTo>
                  <a:pt x="80367" y="62508"/>
                </a:lnTo>
                <a:lnTo>
                  <a:pt x="71437" y="71438"/>
                </a:lnTo>
                <a:lnTo>
                  <a:pt x="71437" y="89297"/>
                </a:lnTo>
                <a:lnTo>
                  <a:pt x="53578" y="98227"/>
                </a:lnTo>
                <a:lnTo>
                  <a:pt x="44648" y="107156"/>
                </a:lnTo>
                <a:lnTo>
                  <a:pt x="26789" y="116086"/>
                </a:lnTo>
                <a:lnTo>
                  <a:pt x="8930" y="116086"/>
                </a:lnTo>
                <a:lnTo>
                  <a:pt x="0" y="116086"/>
                </a:lnTo>
                <a:lnTo>
                  <a:pt x="0" y="107156"/>
                </a:lnTo>
                <a:lnTo>
                  <a:pt x="8930" y="98227"/>
                </a:lnTo>
                <a:lnTo>
                  <a:pt x="8930" y="9822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4232672" y="875109"/>
            <a:ext cx="294681" cy="151806"/>
          </a:xfrm>
          <a:custGeom>
            <a:avLst/>
            <a:gdLst/>
            <a:ahLst/>
            <a:cxnLst/>
            <a:rect l="0" t="0" r="0" b="0"/>
            <a:pathLst>
              <a:path w="294681" h="151806">
                <a:moveTo>
                  <a:pt x="214312" y="8930"/>
                </a:moveTo>
                <a:lnTo>
                  <a:pt x="214312" y="8930"/>
                </a:lnTo>
                <a:lnTo>
                  <a:pt x="214312" y="8930"/>
                </a:lnTo>
                <a:lnTo>
                  <a:pt x="214312" y="8930"/>
                </a:lnTo>
                <a:lnTo>
                  <a:pt x="205383" y="8930"/>
                </a:lnTo>
                <a:lnTo>
                  <a:pt x="205383" y="8930"/>
                </a:lnTo>
                <a:lnTo>
                  <a:pt x="196453" y="8930"/>
                </a:lnTo>
                <a:lnTo>
                  <a:pt x="187523" y="8930"/>
                </a:lnTo>
                <a:lnTo>
                  <a:pt x="187523" y="8930"/>
                </a:lnTo>
                <a:lnTo>
                  <a:pt x="178594" y="0"/>
                </a:lnTo>
                <a:lnTo>
                  <a:pt x="169664" y="0"/>
                </a:lnTo>
                <a:lnTo>
                  <a:pt x="160734" y="0"/>
                </a:lnTo>
                <a:lnTo>
                  <a:pt x="151805" y="0"/>
                </a:lnTo>
                <a:lnTo>
                  <a:pt x="133945" y="8930"/>
                </a:lnTo>
                <a:lnTo>
                  <a:pt x="116086" y="8930"/>
                </a:lnTo>
                <a:lnTo>
                  <a:pt x="98226" y="17860"/>
                </a:lnTo>
                <a:lnTo>
                  <a:pt x="80367" y="26789"/>
                </a:lnTo>
                <a:lnTo>
                  <a:pt x="53578" y="44649"/>
                </a:lnTo>
                <a:lnTo>
                  <a:pt x="35719" y="62508"/>
                </a:lnTo>
                <a:lnTo>
                  <a:pt x="17859" y="71438"/>
                </a:lnTo>
                <a:lnTo>
                  <a:pt x="8930" y="89297"/>
                </a:lnTo>
                <a:lnTo>
                  <a:pt x="0" y="107157"/>
                </a:lnTo>
                <a:lnTo>
                  <a:pt x="0" y="116086"/>
                </a:lnTo>
                <a:lnTo>
                  <a:pt x="0" y="125016"/>
                </a:lnTo>
                <a:lnTo>
                  <a:pt x="8930" y="133946"/>
                </a:lnTo>
                <a:lnTo>
                  <a:pt x="26789" y="142875"/>
                </a:lnTo>
                <a:lnTo>
                  <a:pt x="53578" y="151805"/>
                </a:lnTo>
                <a:lnTo>
                  <a:pt x="80367" y="151805"/>
                </a:lnTo>
                <a:lnTo>
                  <a:pt x="125016" y="151805"/>
                </a:lnTo>
                <a:lnTo>
                  <a:pt x="169664" y="151805"/>
                </a:lnTo>
                <a:lnTo>
                  <a:pt x="214312" y="142875"/>
                </a:lnTo>
                <a:lnTo>
                  <a:pt x="250031" y="142875"/>
                </a:lnTo>
                <a:lnTo>
                  <a:pt x="276820" y="142875"/>
                </a:lnTo>
                <a:lnTo>
                  <a:pt x="294680" y="142875"/>
                </a:lnTo>
                <a:lnTo>
                  <a:pt x="294680" y="14287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4286250" y="1107281"/>
            <a:ext cx="321470" cy="53579"/>
          </a:xfrm>
          <a:custGeom>
            <a:avLst/>
            <a:gdLst/>
            <a:ahLst/>
            <a:cxnLst/>
            <a:rect l="0" t="0" r="0" b="0"/>
            <a:pathLst>
              <a:path w="321470" h="53579">
                <a:moveTo>
                  <a:pt x="0" y="53578"/>
                </a:moveTo>
                <a:lnTo>
                  <a:pt x="0" y="53578"/>
                </a:lnTo>
                <a:lnTo>
                  <a:pt x="0" y="53578"/>
                </a:lnTo>
                <a:lnTo>
                  <a:pt x="8930" y="53578"/>
                </a:lnTo>
                <a:lnTo>
                  <a:pt x="26789" y="44649"/>
                </a:lnTo>
                <a:lnTo>
                  <a:pt x="53578" y="35719"/>
                </a:lnTo>
                <a:lnTo>
                  <a:pt x="98227" y="26789"/>
                </a:lnTo>
                <a:lnTo>
                  <a:pt x="151805" y="17860"/>
                </a:lnTo>
                <a:lnTo>
                  <a:pt x="205383" y="8930"/>
                </a:lnTo>
                <a:lnTo>
                  <a:pt x="250031" y="0"/>
                </a:lnTo>
                <a:lnTo>
                  <a:pt x="294680" y="8930"/>
                </a:lnTo>
                <a:lnTo>
                  <a:pt x="321469" y="17860"/>
                </a:lnTo>
                <a:lnTo>
                  <a:pt x="321469" y="1786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3481301745"/>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7650"/>
            <a:ext cx="9121775" cy="781050"/>
          </a:xfrm>
        </p:spPr>
        <p:txBody>
          <a:bodyPr/>
          <a:lstStyle/>
          <a:p>
            <a:r>
              <a:rPr lang="en-US" dirty="0" smtClean="0"/>
              <a:t>Sprint planning – recurring, just-in-time</a:t>
            </a:r>
            <a:endParaRPr lang="en-US" dirty="0"/>
          </a:p>
        </p:txBody>
      </p:sp>
      <p:sp>
        <p:nvSpPr>
          <p:cNvPr id="3" name="Content Placeholder 2"/>
          <p:cNvSpPr>
            <a:spLocks noGrp="1"/>
          </p:cNvSpPr>
          <p:nvPr>
            <p:ph idx="1"/>
          </p:nvPr>
        </p:nvSpPr>
        <p:spPr>
          <a:xfrm>
            <a:off x="290513" y="1028700"/>
            <a:ext cx="8307387" cy="5416550"/>
          </a:xfrm>
        </p:spPr>
        <p:txBody>
          <a:bodyPr/>
          <a:lstStyle/>
          <a:p>
            <a:r>
              <a:rPr lang="en-US" dirty="0" smtClean="0"/>
              <a:t>4-8 hours should be sufficient</a:t>
            </a:r>
            <a:endParaRPr lang="en-US" dirty="0"/>
          </a:p>
        </p:txBody>
      </p:sp>
      <p:sp>
        <p:nvSpPr>
          <p:cNvPr id="4" name="TextBox 3"/>
          <p:cNvSpPr txBox="1"/>
          <p:nvPr/>
        </p:nvSpPr>
        <p:spPr>
          <a:xfrm>
            <a:off x="1371600" y="6443538"/>
            <a:ext cx="5557932"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19 Sprint Planning</a:t>
            </a:r>
            <a:endParaRPr lang="en-US" dirty="0"/>
          </a:p>
        </p:txBody>
      </p:sp>
      <p:pic>
        <p:nvPicPr>
          <p:cNvPr id="5" name="Picture 4"/>
          <p:cNvPicPr>
            <a:picLocks noChangeAspect="1"/>
          </p:cNvPicPr>
          <p:nvPr/>
        </p:nvPicPr>
        <p:blipFill>
          <a:blip r:embed="rId2"/>
          <a:stretch>
            <a:fillRect/>
          </a:stretch>
        </p:blipFill>
        <p:spPr>
          <a:xfrm>
            <a:off x="381000" y="1613638"/>
            <a:ext cx="7430984" cy="4691450"/>
          </a:xfrm>
          <a:prstGeom prst="rect">
            <a:avLst/>
          </a:prstGeom>
        </p:spPr>
      </p:pic>
      <p:sp>
        <p:nvSpPr>
          <p:cNvPr id="6" name="Freeform 5"/>
          <p:cNvSpPr/>
          <p:nvPr/>
        </p:nvSpPr>
        <p:spPr bwMode="auto">
          <a:xfrm>
            <a:off x="1151930" y="2455664"/>
            <a:ext cx="1473399" cy="1803798"/>
          </a:xfrm>
          <a:custGeom>
            <a:avLst/>
            <a:gdLst/>
            <a:ahLst/>
            <a:cxnLst/>
            <a:rect l="0" t="0" r="0" b="0"/>
            <a:pathLst>
              <a:path w="1473399" h="1803798">
                <a:moveTo>
                  <a:pt x="1053703" y="62508"/>
                </a:moveTo>
                <a:lnTo>
                  <a:pt x="1044773" y="62508"/>
                </a:lnTo>
                <a:lnTo>
                  <a:pt x="1044773" y="62508"/>
                </a:lnTo>
                <a:lnTo>
                  <a:pt x="1035843" y="62508"/>
                </a:lnTo>
                <a:lnTo>
                  <a:pt x="1035843" y="62508"/>
                </a:lnTo>
                <a:lnTo>
                  <a:pt x="1026914" y="53578"/>
                </a:lnTo>
                <a:lnTo>
                  <a:pt x="1026914" y="53578"/>
                </a:lnTo>
                <a:lnTo>
                  <a:pt x="1017984" y="53578"/>
                </a:lnTo>
                <a:lnTo>
                  <a:pt x="1009054" y="53578"/>
                </a:lnTo>
                <a:lnTo>
                  <a:pt x="1000125" y="53578"/>
                </a:lnTo>
                <a:lnTo>
                  <a:pt x="991195" y="44649"/>
                </a:lnTo>
                <a:lnTo>
                  <a:pt x="982265" y="44649"/>
                </a:lnTo>
                <a:lnTo>
                  <a:pt x="973336" y="44649"/>
                </a:lnTo>
                <a:lnTo>
                  <a:pt x="955476" y="35719"/>
                </a:lnTo>
                <a:lnTo>
                  <a:pt x="946547" y="35719"/>
                </a:lnTo>
                <a:lnTo>
                  <a:pt x="928687" y="26789"/>
                </a:lnTo>
                <a:lnTo>
                  <a:pt x="901898" y="26789"/>
                </a:lnTo>
                <a:lnTo>
                  <a:pt x="884039" y="17859"/>
                </a:lnTo>
                <a:lnTo>
                  <a:pt x="848320" y="8930"/>
                </a:lnTo>
                <a:lnTo>
                  <a:pt x="812601" y="8930"/>
                </a:lnTo>
                <a:lnTo>
                  <a:pt x="776883" y="0"/>
                </a:lnTo>
                <a:lnTo>
                  <a:pt x="741164" y="0"/>
                </a:lnTo>
                <a:lnTo>
                  <a:pt x="714375" y="0"/>
                </a:lnTo>
                <a:lnTo>
                  <a:pt x="678656" y="0"/>
                </a:lnTo>
                <a:lnTo>
                  <a:pt x="651867" y="8930"/>
                </a:lnTo>
                <a:lnTo>
                  <a:pt x="625078" y="8930"/>
                </a:lnTo>
                <a:lnTo>
                  <a:pt x="589359" y="26789"/>
                </a:lnTo>
                <a:lnTo>
                  <a:pt x="562570" y="35719"/>
                </a:lnTo>
                <a:lnTo>
                  <a:pt x="535781" y="53578"/>
                </a:lnTo>
                <a:lnTo>
                  <a:pt x="500062" y="71438"/>
                </a:lnTo>
                <a:lnTo>
                  <a:pt x="473273" y="89297"/>
                </a:lnTo>
                <a:lnTo>
                  <a:pt x="437554" y="116086"/>
                </a:lnTo>
                <a:lnTo>
                  <a:pt x="401836" y="142875"/>
                </a:lnTo>
                <a:lnTo>
                  <a:pt x="366117" y="160734"/>
                </a:lnTo>
                <a:lnTo>
                  <a:pt x="339328" y="187524"/>
                </a:lnTo>
                <a:lnTo>
                  <a:pt x="312539" y="214313"/>
                </a:lnTo>
                <a:lnTo>
                  <a:pt x="285750" y="232172"/>
                </a:lnTo>
                <a:lnTo>
                  <a:pt x="276820" y="258961"/>
                </a:lnTo>
                <a:lnTo>
                  <a:pt x="258961" y="276820"/>
                </a:lnTo>
                <a:lnTo>
                  <a:pt x="241101" y="303609"/>
                </a:lnTo>
                <a:lnTo>
                  <a:pt x="223242" y="321469"/>
                </a:lnTo>
                <a:lnTo>
                  <a:pt x="205383" y="348257"/>
                </a:lnTo>
                <a:lnTo>
                  <a:pt x="187523" y="383976"/>
                </a:lnTo>
                <a:lnTo>
                  <a:pt x="169664" y="410765"/>
                </a:lnTo>
                <a:lnTo>
                  <a:pt x="151804" y="446484"/>
                </a:lnTo>
                <a:lnTo>
                  <a:pt x="125015" y="482203"/>
                </a:lnTo>
                <a:lnTo>
                  <a:pt x="107156" y="508992"/>
                </a:lnTo>
                <a:lnTo>
                  <a:pt x="89297" y="535781"/>
                </a:lnTo>
                <a:lnTo>
                  <a:pt x="71437" y="562570"/>
                </a:lnTo>
                <a:lnTo>
                  <a:pt x="62508" y="580429"/>
                </a:lnTo>
                <a:lnTo>
                  <a:pt x="44648" y="607218"/>
                </a:lnTo>
                <a:lnTo>
                  <a:pt x="44648" y="634007"/>
                </a:lnTo>
                <a:lnTo>
                  <a:pt x="35719" y="660797"/>
                </a:lnTo>
                <a:lnTo>
                  <a:pt x="26789" y="696515"/>
                </a:lnTo>
                <a:lnTo>
                  <a:pt x="17859" y="732234"/>
                </a:lnTo>
                <a:lnTo>
                  <a:pt x="8929" y="776882"/>
                </a:lnTo>
                <a:lnTo>
                  <a:pt x="0" y="821531"/>
                </a:lnTo>
                <a:lnTo>
                  <a:pt x="0" y="866179"/>
                </a:lnTo>
                <a:lnTo>
                  <a:pt x="0" y="901898"/>
                </a:lnTo>
                <a:lnTo>
                  <a:pt x="0" y="937617"/>
                </a:lnTo>
                <a:lnTo>
                  <a:pt x="8929" y="973336"/>
                </a:lnTo>
                <a:lnTo>
                  <a:pt x="17859" y="1000125"/>
                </a:lnTo>
                <a:lnTo>
                  <a:pt x="35719" y="1026914"/>
                </a:lnTo>
                <a:lnTo>
                  <a:pt x="44648" y="1053703"/>
                </a:lnTo>
                <a:lnTo>
                  <a:pt x="53578" y="1089422"/>
                </a:lnTo>
                <a:lnTo>
                  <a:pt x="62508" y="1125140"/>
                </a:lnTo>
                <a:lnTo>
                  <a:pt x="62508" y="1169789"/>
                </a:lnTo>
                <a:lnTo>
                  <a:pt x="71437" y="1223367"/>
                </a:lnTo>
                <a:lnTo>
                  <a:pt x="71437" y="1268015"/>
                </a:lnTo>
                <a:lnTo>
                  <a:pt x="80367" y="1312664"/>
                </a:lnTo>
                <a:lnTo>
                  <a:pt x="89297" y="1357312"/>
                </a:lnTo>
                <a:lnTo>
                  <a:pt x="107156" y="1393031"/>
                </a:lnTo>
                <a:lnTo>
                  <a:pt x="116086" y="1428750"/>
                </a:lnTo>
                <a:lnTo>
                  <a:pt x="133945" y="1464468"/>
                </a:lnTo>
                <a:lnTo>
                  <a:pt x="160734" y="1500187"/>
                </a:lnTo>
                <a:lnTo>
                  <a:pt x="178593" y="1535906"/>
                </a:lnTo>
                <a:lnTo>
                  <a:pt x="205383" y="1562695"/>
                </a:lnTo>
                <a:lnTo>
                  <a:pt x="232172" y="1589484"/>
                </a:lnTo>
                <a:lnTo>
                  <a:pt x="258961" y="1625203"/>
                </a:lnTo>
                <a:lnTo>
                  <a:pt x="294679" y="1651992"/>
                </a:lnTo>
                <a:lnTo>
                  <a:pt x="330398" y="1687711"/>
                </a:lnTo>
                <a:lnTo>
                  <a:pt x="366117" y="1714500"/>
                </a:lnTo>
                <a:lnTo>
                  <a:pt x="401836" y="1732359"/>
                </a:lnTo>
                <a:lnTo>
                  <a:pt x="437554" y="1750218"/>
                </a:lnTo>
                <a:lnTo>
                  <a:pt x="482203" y="1759148"/>
                </a:lnTo>
                <a:lnTo>
                  <a:pt x="517922" y="1768078"/>
                </a:lnTo>
                <a:lnTo>
                  <a:pt x="553640" y="1777007"/>
                </a:lnTo>
                <a:lnTo>
                  <a:pt x="589359" y="1777007"/>
                </a:lnTo>
                <a:lnTo>
                  <a:pt x="616148" y="1777007"/>
                </a:lnTo>
                <a:lnTo>
                  <a:pt x="642937" y="1785937"/>
                </a:lnTo>
                <a:lnTo>
                  <a:pt x="669726" y="1785937"/>
                </a:lnTo>
                <a:lnTo>
                  <a:pt x="705445" y="1794867"/>
                </a:lnTo>
                <a:lnTo>
                  <a:pt x="732234" y="1803797"/>
                </a:lnTo>
                <a:lnTo>
                  <a:pt x="759023" y="1803797"/>
                </a:lnTo>
                <a:lnTo>
                  <a:pt x="785812" y="1803797"/>
                </a:lnTo>
                <a:lnTo>
                  <a:pt x="821531" y="1803797"/>
                </a:lnTo>
                <a:lnTo>
                  <a:pt x="848320" y="1794867"/>
                </a:lnTo>
                <a:lnTo>
                  <a:pt x="875109" y="1785937"/>
                </a:lnTo>
                <a:lnTo>
                  <a:pt x="901898" y="1777007"/>
                </a:lnTo>
                <a:lnTo>
                  <a:pt x="919758" y="1777007"/>
                </a:lnTo>
                <a:lnTo>
                  <a:pt x="946547" y="1768078"/>
                </a:lnTo>
                <a:lnTo>
                  <a:pt x="964406" y="1759148"/>
                </a:lnTo>
                <a:lnTo>
                  <a:pt x="991195" y="1750218"/>
                </a:lnTo>
                <a:lnTo>
                  <a:pt x="1009054" y="1750218"/>
                </a:lnTo>
                <a:lnTo>
                  <a:pt x="1035843" y="1750218"/>
                </a:lnTo>
                <a:lnTo>
                  <a:pt x="1062633" y="1741289"/>
                </a:lnTo>
                <a:lnTo>
                  <a:pt x="1089422" y="1732359"/>
                </a:lnTo>
                <a:lnTo>
                  <a:pt x="1116211" y="1723429"/>
                </a:lnTo>
                <a:lnTo>
                  <a:pt x="1143000" y="1714500"/>
                </a:lnTo>
                <a:lnTo>
                  <a:pt x="1160859" y="1705570"/>
                </a:lnTo>
                <a:lnTo>
                  <a:pt x="1187648" y="1696640"/>
                </a:lnTo>
                <a:lnTo>
                  <a:pt x="1205508" y="1678781"/>
                </a:lnTo>
                <a:lnTo>
                  <a:pt x="1223367" y="1669851"/>
                </a:lnTo>
                <a:lnTo>
                  <a:pt x="1232297" y="1660922"/>
                </a:lnTo>
                <a:lnTo>
                  <a:pt x="1250156" y="1660922"/>
                </a:lnTo>
                <a:lnTo>
                  <a:pt x="1259086" y="1651992"/>
                </a:lnTo>
                <a:lnTo>
                  <a:pt x="1276945" y="1660922"/>
                </a:lnTo>
                <a:lnTo>
                  <a:pt x="1285875" y="1660922"/>
                </a:lnTo>
                <a:lnTo>
                  <a:pt x="1312664" y="1660922"/>
                </a:lnTo>
                <a:lnTo>
                  <a:pt x="1330523" y="1669851"/>
                </a:lnTo>
                <a:lnTo>
                  <a:pt x="1348383" y="1669851"/>
                </a:lnTo>
                <a:lnTo>
                  <a:pt x="1366242" y="1660922"/>
                </a:lnTo>
                <a:lnTo>
                  <a:pt x="1384101" y="1660922"/>
                </a:lnTo>
                <a:lnTo>
                  <a:pt x="1393031" y="1643062"/>
                </a:lnTo>
                <a:lnTo>
                  <a:pt x="1410890" y="1634132"/>
                </a:lnTo>
                <a:lnTo>
                  <a:pt x="1410890" y="1625203"/>
                </a:lnTo>
                <a:lnTo>
                  <a:pt x="1419820" y="1607343"/>
                </a:lnTo>
                <a:lnTo>
                  <a:pt x="1419820" y="1598414"/>
                </a:lnTo>
                <a:lnTo>
                  <a:pt x="1428750" y="1580554"/>
                </a:lnTo>
                <a:lnTo>
                  <a:pt x="1428750" y="1571625"/>
                </a:lnTo>
                <a:lnTo>
                  <a:pt x="1437679" y="1562695"/>
                </a:lnTo>
                <a:lnTo>
                  <a:pt x="1437679" y="1562695"/>
                </a:lnTo>
                <a:lnTo>
                  <a:pt x="1446609" y="1553765"/>
                </a:lnTo>
                <a:lnTo>
                  <a:pt x="1455539" y="1544836"/>
                </a:lnTo>
                <a:lnTo>
                  <a:pt x="1455539" y="1535906"/>
                </a:lnTo>
                <a:lnTo>
                  <a:pt x="1464468" y="1526976"/>
                </a:lnTo>
                <a:lnTo>
                  <a:pt x="1473398" y="1509117"/>
                </a:lnTo>
                <a:lnTo>
                  <a:pt x="1473398" y="1491257"/>
                </a:lnTo>
                <a:lnTo>
                  <a:pt x="1473398" y="1464468"/>
                </a:lnTo>
                <a:lnTo>
                  <a:pt x="1473398" y="1437679"/>
                </a:lnTo>
                <a:lnTo>
                  <a:pt x="1464468" y="1410890"/>
                </a:lnTo>
                <a:lnTo>
                  <a:pt x="1464468" y="1384101"/>
                </a:lnTo>
                <a:lnTo>
                  <a:pt x="1455539" y="1366242"/>
                </a:lnTo>
                <a:lnTo>
                  <a:pt x="1446609" y="1348382"/>
                </a:lnTo>
                <a:lnTo>
                  <a:pt x="1446609" y="1330523"/>
                </a:lnTo>
                <a:lnTo>
                  <a:pt x="1437679" y="1321593"/>
                </a:lnTo>
                <a:lnTo>
                  <a:pt x="1437679" y="1312664"/>
                </a:lnTo>
                <a:lnTo>
                  <a:pt x="1428750" y="1312664"/>
                </a:lnTo>
                <a:lnTo>
                  <a:pt x="1428750" y="1294804"/>
                </a:lnTo>
                <a:lnTo>
                  <a:pt x="1419820" y="1285875"/>
                </a:lnTo>
                <a:lnTo>
                  <a:pt x="1410890" y="1259086"/>
                </a:lnTo>
                <a:lnTo>
                  <a:pt x="1401961" y="1232297"/>
                </a:lnTo>
                <a:lnTo>
                  <a:pt x="1393031" y="1196578"/>
                </a:lnTo>
                <a:lnTo>
                  <a:pt x="1384101" y="1169789"/>
                </a:lnTo>
                <a:lnTo>
                  <a:pt x="1375172" y="1143000"/>
                </a:lnTo>
                <a:lnTo>
                  <a:pt x="1366242" y="1125140"/>
                </a:lnTo>
                <a:lnTo>
                  <a:pt x="1366242" y="1107281"/>
                </a:lnTo>
                <a:lnTo>
                  <a:pt x="1366242" y="1107281"/>
                </a:lnTo>
                <a:lnTo>
                  <a:pt x="1366242" y="1107281"/>
                </a:lnTo>
                <a:lnTo>
                  <a:pt x="1366242" y="1107281"/>
                </a:lnTo>
                <a:lnTo>
                  <a:pt x="1366242" y="1098351"/>
                </a:lnTo>
                <a:lnTo>
                  <a:pt x="1375172" y="1098351"/>
                </a:lnTo>
                <a:lnTo>
                  <a:pt x="1375172" y="1098351"/>
                </a:lnTo>
                <a:lnTo>
                  <a:pt x="1375172" y="1089422"/>
                </a:lnTo>
                <a:lnTo>
                  <a:pt x="1366242" y="1080492"/>
                </a:lnTo>
                <a:lnTo>
                  <a:pt x="1357312" y="1062632"/>
                </a:lnTo>
                <a:lnTo>
                  <a:pt x="1339453" y="1053703"/>
                </a:lnTo>
                <a:lnTo>
                  <a:pt x="1330523" y="1035843"/>
                </a:lnTo>
                <a:lnTo>
                  <a:pt x="1321593" y="1017984"/>
                </a:lnTo>
                <a:lnTo>
                  <a:pt x="1312664" y="1000125"/>
                </a:lnTo>
                <a:lnTo>
                  <a:pt x="1303734" y="991195"/>
                </a:lnTo>
                <a:lnTo>
                  <a:pt x="1303734" y="982265"/>
                </a:lnTo>
                <a:lnTo>
                  <a:pt x="1303734" y="973336"/>
                </a:lnTo>
                <a:lnTo>
                  <a:pt x="1312664" y="964406"/>
                </a:lnTo>
                <a:lnTo>
                  <a:pt x="1312664" y="955476"/>
                </a:lnTo>
                <a:lnTo>
                  <a:pt x="1312664" y="946547"/>
                </a:lnTo>
                <a:lnTo>
                  <a:pt x="1321593" y="937617"/>
                </a:lnTo>
                <a:lnTo>
                  <a:pt x="1330523" y="919757"/>
                </a:lnTo>
                <a:lnTo>
                  <a:pt x="1330523" y="910828"/>
                </a:lnTo>
                <a:lnTo>
                  <a:pt x="1339453" y="892968"/>
                </a:lnTo>
                <a:lnTo>
                  <a:pt x="1348383" y="875109"/>
                </a:lnTo>
                <a:lnTo>
                  <a:pt x="1348383" y="866179"/>
                </a:lnTo>
                <a:lnTo>
                  <a:pt x="1357312" y="857250"/>
                </a:lnTo>
                <a:lnTo>
                  <a:pt x="1366242" y="848320"/>
                </a:lnTo>
                <a:lnTo>
                  <a:pt x="1366242" y="839390"/>
                </a:lnTo>
                <a:lnTo>
                  <a:pt x="1375172" y="839390"/>
                </a:lnTo>
                <a:lnTo>
                  <a:pt x="1375172" y="839390"/>
                </a:lnTo>
                <a:lnTo>
                  <a:pt x="1375172" y="830461"/>
                </a:lnTo>
                <a:lnTo>
                  <a:pt x="1384101" y="821531"/>
                </a:lnTo>
                <a:lnTo>
                  <a:pt x="1384101" y="812601"/>
                </a:lnTo>
                <a:lnTo>
                  <a:pt x="1384101" y="794742"/>
                </a:lnTo>
                <a:lnTo>
                  <a:pt x="1384101" y="767953"/>
                </a:lnTo>
                <a:lnTo>
                  <a:pt x="1384101" y="750093"/>
                </a:lnTo>
                <a:lnTo>
                  <a:pt x="1384101" y="732234"/>
                </a:lnTo>
                <a:lnTo>
                  <a:pt x="1375172" y="705445"/>
                </a:lnTo>
                <a:lnTo>
                  <a:pt x="1375172" y="696515"/>
                </a:lnTo>
                <a:lnTo>
                  <a:pt x="1366242" y="678656"/>
                </a:lnTo>
                <a:lnTo>
                  <a:pt x="1366242" y="669726"/>
                </a:lnTo>
                <a:lnTo>
                  <a:pt x="1357312" y="669726"/>
                </a:lnTo>
                <a:lnTo>
                  <a:pt x="1357312" y="660797"/>
                </a:lnTo>
                <a:lnTo>
                  <a:pt x="1348383" y="651867"/>
                </a:lnTo>
                <a:lnTo>
                  <a:pt x="1339453" y="634007"/>
                </a:lnTo>
                <a:lnTo>
                  <a:pt x="1330523" y="616148"/>
                </a:lnTo>
                <a:lnTo>
                  <a:pt x="1330523" y="589359"/>
                </a:lnTo>
                <a:lnTo>
                  <a:pt x="1321593" y="562570"/>
                </a:lnTo>
                <a:lnTo>
                  <a:pt x="1321593" y="526851"/>
                </a:lnTo>
                <a:lnTo>
                  <a:pt x="1312664" y="491132"/>
                </a:lnTo>
                <a:lnTo>
                  <a:pt x="1303734" y="455414"/>
                </a:lnTo>
                <a:lnTo>
                  <a:pt x="1285875" y="428625"/>
                </a:lnTo>
                <a:lnTo>
                  <a:pt x="1276945" y="410765"/>
                </a:lnTo>
                <a:lnTo>
                  <a:pt x="1268015" y="392906"/>
                </a:lnTo>
                <a:lnTo>
                  <a:pt x="1268015" y="375047"/>
                </a:lnTo>
                <a:lnTo>
                  <a:pt x="1259086" y="366117"/>
                </a:lnTo>
                <a:lnTo>
                  <a:pt x="1250156" y="357187"/>
                </a:lnTo>
                <a:lnTo>
                  <a:pt x="1250156" y="348257"/>
                </a:lnTo>
                <a:lnTo>
                  <a:pt x="1250156" y="339328"/>
                </a:lnTo>
                <a:lnTo>
                  <a:pt x="1250156" y="330399"/>
                </a:lnTo>
                <a:lnTo>
                  <a:pt x="1250156" y="312539"/>
                </a:lnTo>
                <a:lnTo>
                  <a:pt x="1250156" y="294680"/>
                </a:lnTo>
                <a:lnTo>
                  <a:pt x="1241226" y="276820"/>
                </a:lnTo>
                <a:lnTo>
                  <a:pt x="1232297" y="250031"/>
                </a:lnTo>
                <a:lnTo>
                  <a:pt x="1232297" y="232172"/>
                </a:lnTo>
                <a:lnTo>
                  <a:pt x="1223367" y="214313"/>
                </a:lnTo>
                <a:lnTo>
                  <a:pt x="1205508" y="196453"/>
                </a:lnTo>
                <a:lnTo>
                  <a:pt x="1196578" y="178594"/>
                </a:lnTo>
                <a:lnTo>
                  <a:pt x="1178718" y="169664"/>
                </a:lnTo>
                <a:lnTo>
                  <a:pt x="1160859" y="151805"/>
                </a:lnTo>
                <a:lnTo>
                  <a:pt x="1151929" y="142875"/>
                </a:lnTo>
                <a:lnTo>
                  <a:pt x="1134070" y="133945"/>
                </a:lnTo>
                <a:lnTo>
                  <a:pt x="1116211" y="116086"/>
                </a:lnTo>
                <a:lnTo>
                  <a:pt x="1098351" y="98227"/>
                </a:lnTo>
                <a:lnTo>
                  <a:pt x="1080492" y="89297"/>
                </a:lnTo>
                <a:lnTo>
                  <a:pt x="1062633" y="71438"/>
                </a:lnTo>
                <a:lnTo>
                  <a:pt x="1044773" y="62508"/>
                </a:lnTo>
                <a:lnTo>
                  <a:pt x="1026914" y="53578"/>
                </a:lnTo>
                <a:lnTo>
                  <a:pt x="1000125" y="53578"/>
                </a:lnTo>
                <a:lnTo>
                  <a:pt x="982265" y="53578"/>
                </a:lnTo>
                <a:lnTo>
                  <a:pt x="964406" y="62508"/>
                </a:lnTo>
                <a:lnTo>
                  <a:pt x="946547" y="89297"/>
                </a:lnTo>
                <a:lnTo>
                  <a:pt x="937617" y="107156"/>
                </a:lnTo>
                <a:lnTo>
                  <a:pt x="928687" y="116086"/>
                </a:lnTo>
                <a:lnTo>
                  <a:pt x="928687" y="116086"/>
                </a:lnTo>
                <a:lnTo>
                  <a:pt x="928687" y="11608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2848570" y="1910953"/>
            <a:ext cx="116087" cy="616150"/>
          </a:xfrm>
          <a:custGeom>
            <a:avLst/>
            <a:gdLst/>
            <a:ahLst/>
            <a:cxnLst/>
            <a:rect l="0" t="0" r="0" b="0"/>
            <a:pathLst>
              <a:path w="116087" h="616150">
                <a:moveTo>
                  <a:pt x="116086" y="44648"/>
                </a:moveTo>
                <a:lnTo>
                  <a:pt x="116086" y="35719"/>
                </a:lnTo>
                <a:lnTo>
                  <a:pt x="107157" y="26789"/>
                </a:lnTo>
                <a:lnTo>
                  <a:pt x="98227" y="17859"/>
                </a:lnTo>
                <a:lnTo>
                  <a:pt x="98227" y="8930"/>
                </a:lnTo>
                <a:lnTo>
                  <a:pt x="89297" y="0"/>
                </a:lnTo>
                <a:lnTo>
                  <a:pt x="89297" y="0"/>
                </a:lnTo>
                <a:lnTo>
                  <a:pt x="80368" y="0"/>
                </a:lnTo>
                <a:lnTo>
                  <a:pt x="80368" y="17859"/>
                </a:lnTo>
                <a:lnTo>
                  <a:pt x="71438" y="44648"/>
                </a:lnTo>
                <a:lnTo>
                  <a:pt x="71438" y="89297"/>
                </a:lnTo>
                <a:lnTo>
                  <a:pt x="53578" y="160734"/>
                </a:lnTo>
                <a:lnTo>
                  <a:pt x="44649" y="241101"/>
                </a:lnTo>
                <a:lnTo>
                  <a:pt x="26789" y="330398"/>
                </a:lnTo>
                <a:lnTo>
                  <a:pt x="17860" y="428625"/>
                </a:lnTo>
                <a:lnTo>
                  <a:pt x="8930" y="508992"/>
                </a:lnTo>
                <a:lnTo>
                  <a:pt x="8930" y="580430"/>
                </a:lnTo>
                <a:lnTo>
                  <a:pt x="8930" y="607219"/>
                </a:lnTo>
                <a:lnTo>
                  <a:pt x="17860" y="616149"/>
                </a:lnTo>
                <a:lnTo>
                  <a:pt x="17860" y="607219"/>
                </a:lnTo>
                <a:lnTo>
                  <a:pt x="8930" y="580430"/>
                </a:lnTo>
                <a:lnTo>
                  <a:pt x="0" y="544711"/>
                </a:lnTo>
                <a:lnTo>
                  <a:pt x="0" y="54471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2687836" y="2259211"/>
            <a:ext cx="250032" cy="241103"/>
          </a:xfrm>
          <a:custGeom>
            <a:avLst/>
            <a:gdLst/>
            <a:ahLst/>
            <a:cxnLst/>
            <a:rect l="0" t="0" r="0" b="0"/>
            <a:pathLst>
              <a:path w="250032" h="241103">
                <a:moveTo>
                  <a:pt x="8930" y="0"/>
                </a:moveTo>
                <a:lnTo>
                  <a:pt x="8930" y="0"/>
                </a:lnTo>
                <a:lnTo>
                  <a:pt x="0" y="8929"/>
                </a:lnTo>
                <a:lnTo>
                  <a:pt x="8930" y="26789"/>
                </a:lnTo>
                <a:lnTo>
                  <a:pt x="8930" y="53578"/>
                </a:lnTo>
                <a:lnTo>
                  <a:pt x="17859" y="98226"/>
                </a:lnTo>
                <a:lnTo>
                  <a:pt x="26789" y="133945"/>
                </a:lnTo>
                <a:lnTo>
                  <a:pt x="44648" y="178593"/>
                </a:lnTo>
                <a:lnTo>
                  <a:pt x="62508" y="214312"/>
                </a:lnTo>
                <a:lnTo>
                  <a:pt x="89297" y="232172"/>
                </a:lnTo>
                <a:lnTo>
                  <a:pt x="116086" y="241102"/>
                </a:lnTo>
                <a:lnTo>
                  <a:pt x="151805" y="232172"/>
                </a:lnTo>
                <a:lnTo>
                  <a:pt x="178594" y="205383"/>
                </a:lnTo>
                <a:lnTo>
                  <a:pt x="205383" y="169664"/>
                </a:lnTo>
                <a:lnTo>
                  <a:pt x="232172" y="107156"/>
                </a:lnTo>
                <a:lnTo>
                  <a:pt x="250031" y="8929"/>
                </a:lnTo>
                <a:lnTo>
                  <a:pt x="250031" y="892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3661172" y="2107406"/>
            <a:ext cx="357188" cy="401837"/>
          </a:xfrm>
          <a:custGeom>
            <a:avLst/>
            <a:gdLst/>
            <a:ahLst/>
            <a:cxnLst/>
            <a:rect l="0" t="0" r="0" b="0"/>
            <a:pathLst>
              <a:path w="357188" h="401837">
                <a:moveTo>
                  <a:pt x="35719" y="8930"/>
                </a:moveTo>
                <a:lnTo>
                  <a:pt x="26789" y="8930"/>
                </a:lnTo>
                <a:lnTo>
                  <a:pt x="17859" y="8930"/>
                </a:lnTo>
                <a:lnTo>
                  <a:pt x="17859" y="8930"/>
                </a:lnTo>
                <a:lnTo>
                  <a:pt x="8930" y="8930"/>
                </a:lnTo>
                <a:lnTo>
                  <a:pt x="0" y="8930"/>
                </a:lnTo>
                <a:lnTo>
                  <a:pt x="0" y="8930"/>
                </a:lnTo>
                <a:lnTo>
                  <a:pt x="0" y="8930"/>
                </a:lnTo>
                <a:lnTo>
                  <a:pt x="0" y="8930"/>
                </a:lnTo>
                <a:lnTo>
                  <a:pt x="8930" y="8930"/>
                </a:lnTo>
                <a:lnTo>
                  <a:pt x="26789" y="8930"/>
                </a:lnTo>
                <a:lnTo>
                  <a:pt x="53578" y="0"/>
                </a:lnTo>
                <a:lnTo>
                  <a:pt x="80367" y="0"/>
                </a:lnTo>
                <a:lnTo>
                  <a:pt x="125016" y="0"/>
                </a:lnTo>
                <a:lnTo>
                  <a:pt x="160734" y="8930"/>
                </a:lnTo>
                <a:lnTo>
                  <a:pt x="205383" y="17859"/>
                </a:lnTo>
                <a:lnTo>
                  <a:pt x="250031" y="35719"/>
                </a:lnTo>
                <a:lnTo>
                  <a:pt x="285750" y="62508"/>
                </a:lnTo>
                <a:lnTo>
                  <a:pt x="312539" y="89297"/>
                </a:lnTo>
                <a:lnTo>
                  <a:pt x="339328" y="133945"/>
                </a:lnTo>
                <a:lnTo>
                  <a:pt x="348258" y="178594"/>
                </a:lnTo>
                <a:lnTo>
                  <a:pt x="357187" y="223242"/>
                </a:lnTo>
                <a:lnTo>
                  <a:pt x="357187" y="258961"/>
                </a:lnTo>
                <a:lnTo>
                  <a:pt x="339328" y="303609"/>
                </a:lnTo>
                <a:lnTo>
                  <a:pt x="330398" y="339328"/>
                </a:lnTo>
                <a:lnTo>
                  <a:pt x="321469" y="357188"/>
                </a:lnTo>
                <a:lnTo>
                  <a:pt x="312539" y="383977"/>
                </a:lnTo>
                <a:lnTo>
                  <a:pt x="303609" y="392907"/>
                </a:lnTo>
                <a:lnTo>
                  <a:pt x="303609" y="401836"/>
                </a:lnTo>
                <a:lnTo>
                  <a:pt x="303609" y="401836"/>
                </a:lnTo>
                <a:lnTo>
                  <a:pt x="312539" y="401836"/>
                </a:lnTo>
                <a:lnTo>
                  <a:pt x="312539" y="392907"/>
                </a:lnTo>
                <a:lnTo>
                  <a:pt x="312539" y="383977"/>
                </a:lnTo>
                <a:lnTo>
                  <a:pt x="312539" y="383977"/>
                </a:lnTo>
                <a:lnTo>
                  <a:pt x="312539" y="38397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3812977" y="2482453"/>
            <a:ext cx="223243" cy="107157"/>
          </a:xfrm>
          <a:custGeom>
            <a:avLst/>
            <a:gdLst/>
            <a:ahLst/>
            <a:cxnLst/>
            <a:rect l="0" t="0" r="0" b="0"/>
            <a:pathLst>
              <a:path w="223243" h="107157">
                <a:moveTo>
                  <a:pt x="17859" y="8930"/>
                </a:moveTo>
                <a:lnTo>
                  <a:pt x="8929" y="8930"/>
                </a:lnTo>
                <a:lnTo>
                  <a:pt x="8929" y="0"/>
                </a:lnTo>
                <a:lnTo>
                  <a:pt x="0" y="8930"/>
                </a:lnTo>
                <a:lnTo>
                  <a:pt x="0" y="8930"/>
                </a:lnTo>
                <a:lnTo>
                  <a:pt x="0" y="17860"/>
                </a:lnTo>
                <a:lnTo>
                  <a:pt x="8929" y="35719"/>
                </a:lnTo>
                <a:lnTo>
                  <a:pt x="17859" y="53578"/>
                </a:lnTo>
                <a:lnTo>
                  <a:pt x="35718" y="71438"/>
                </a:lnTo>
                <a:lnTo>
                  <a:pt x="62507" y="89297"/>
                </a:lnTo>
                <a:lnTo>
                  <a:pt x="89296" y="98227"/>
                </a:lnTo>
                <a:lnTo>
                  <a:pt x="116086" y="107156"/>
                </a:lnTo>
                <a:lnTo>
                  <a:pt x="142875" y="107156"/>
                </a:lnTo>
                <a:lnTo>
                  <a:pt x="169664" y="89297"/>
                </a:lnTo>
                <a:lnTo>
                  <a:pt x="196453" y="71438"/>
                </a:lnTo>
                <a:lnTo>
                  <a:pt x="214312" y="53578"/>
                </a:lnTo>
                <a:lnTo>
                  <a:pt x="223242" y="26789"/>
                </a:lnTo>
                <a:lnTo>
                  <a:pt x="223242" y="0"/>
                </a:lnTo>
                <a:lnTo>
                  <a:pt x="223242"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3696891" y="1812726"/>
            <a:ext cx="312540" cy="267892"/>
          </a:xfrm>
          <a:custGeom>
            <a:avLst/>
            <a:gdLst/>
            <a:ahLst/>
            <a:cxnLst/>
            <a:rect l="0" t="0" r="0" b="0"/>
            <a:pathLst>
              <a:path w="312540" h="267892">
                <a:moveTo>
                  <a:pt x="116086" y="80368"/>
                </a:moveTo>
                <a:lnTo>
                  <a:pt x="116086" y="71438"/>
                </a:lnTo>
                <a:lnTo>
                  <a:pt x="116086" y="62508"/>
                </a:lnTo>
                <a:lnTo>
                  <a:pt x="125015" y="53578"/>
                </a:lnTo>
                <a:lnTo>
                  <a:pt x="125015" y="35719"/>
                </a:lnTo>
                <a:lnTo>
                  <a:pt x="125015" y="26789"/>
                </a:lnTo>
                <a:lnTo>
                  <a:pt x="133945" y="17860"/>
                </a:lnTo>
                <a:lnTo>
                  <a:pt x="133945" y="8930"/>
                </a:lnTo>
                <a:lnTo>
                  <a:pt x="133945" y="0"/>
                </a:lnTo>
                <a:lnTo>
                  <a:pt x="125015" y="0"/>
                </a:lnTo>
                <a:lnTo>
                  <a:pt x="116086" y="8930"/>
                </a:lnTo>
                <a:lnTo>
                  <a:pt x="98226" y="26789"/>
                </a:lnTo>
                <a:lnTo>
                  <a:pt x="71437" y="53578"/>
                </a:lnTo>
                <a:lnTo>
                  <a:pt x="53578" y="80368"/>
                </a:lnTo>
                <a:lnTo>
                  <a:pt x="26789" y="125016"/>
                </a:lnTo>
                <a:lnTo>
                  <a:pt x="8929" y="169664"/>
                </a:lnTo>
                <a:lnTo>
                  <a:pt x="0" y="205383"/>
                </a:lnTo>
                <a:lnTo>
                  <a:pt x="0" y="241102"/>
                </a:lnTo>
                <a:lnTo>
                  <a:pt x="17859" y="258961"/>
                </a:lnTo>
                <a:lnTo>
                  <a:pt x="44648" y="267891"/>
                </a:lnTo>
                <a:lnTo>
                  <a:pt x="89297" y="267891"/>
                </a:lnTo>
                <a:lnTo>
                  <a:pt x="133945" y="250032"/>
                </a:lnTo>
                <a:lnTo>
                  <a:pt x="187523" y="223243"/>
                </a:lnTo>
                <a:lnTo>
                  <a:pt x="241101" y="205383"/>
                </a:lnTo>
                <a:lnTo>
                  <a:pt x="285750" y="178594"/>
                </a:lnTo>
                <a:lnTo>
                  <a:pt x="312539" y="151805"/>
                </a:lnTo>
                <a:lnTo>
                  <a:pt x="312539" y="133946"/>
                </a:lnTo>
                <a:lnTo>
                  <a:pt x="303609" y="125016"/>
                </a:lnTo>
                <a:lnTo>
                  <a:pt x="267890" y="125016"/>
                </a:lnTo>
                <a:lnTo>
                  <a:pt x="223242" y="142875"/>
                </a:lnTo>
                <a:lnTo>
                  <a:pt x="178593" y="160735"/>
                </a:lnTo>
                <a:lnTo>
                  <a:pt x="133945" y="196453"/>
                </a:lnTo>
                <a:lnTo>
                  <a:pt x="98226" y="223243"/>
                </a:lnTo>
                <a:lnTo>
                  <a:pt x="71437" y="241102"/>
                </a:lnTo>
                <a:lnTo>
                  <a:pt x="71437" y="250032"/>
                </a:lnTo>
                <a:lnTo>
                  <a:pt x="80367" y="250032"/>
                </a:lnTo>
                <a:lnTo>
                  <a:pt x="98226" y="241102"/>
                </a:lnTo>
                <a:lnTo>
                  <a:pt x="133945" y="223243"/>
                </a:lnTo>
                <a:lnTo>
                  <a:pt x="133945" y="22324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4045148" y="1848445"/>
            <a:ext cx="151806" cy="178595"/>
          </a:xfrm>
          <a:custGeom>
            <a:avLst/>
            <a:gdLst/>
            <a:ahLst/>
            <a:cxnLst/>
            <a:rect l="0" t="0" r="0" b="0"/>
            <a:pathLst>
              <a:path w="151806" h="178595">
                <a:moveTo>
                  <a:pt x="35719" y="8930"/>
                </a:moveTo>
                <a:lnTo>
                  <a:pt x="35719" y="8930"/>
                </a:lnTo>
                <a:lnTo>
                  <a:pt x="35719" y="8930"/>
                </a:lnTo>
                <a:lnTo>
                  <a:pt x="26790" y="17859"/>
                </a:lnTo>
                <a:lnTo>
                  <a:pt x="17860" y="35719"/>
                </a:lnTo>
                <a:lnTo>
                  <a:pt x="8930" y="53578"/>
                </a:lnTo>
                <a:lnTo>
                  <a:pt x="0" y="89297"/>
                </a:lnTo>
                <a:lnTo>
                  <a:pt x="0" y="116086"/>
                </a:lnTo>
                <a:lnTo>
                  <a:pt x="8930" y="142875"/>
                </a:lnTo>
                <a:lnTo>
                  <a:pt x="17860" y="160734"/>
                </a:lnTo>
                <a:lnTo>
                  <a:pt x="35719" y="178594"/>
                </a:lnTo>
                <a:lnTo>
                  <a:pt x="53579" y="178594"/>
                </a:lnTo>
                <a:lnTo>
                  <a:pt x="80368" y="169664"/>
                </a:lnTo>
                <a:lnTo>
                  <a:pt x="107157" y="160734"/>
                </a:lnTo>
                <a:lnTo>
                  <a:pt x="125016" y="142875"/>
                </a:lnTo>
                <a:lnTo>
                  <a:pt x="142875" y="116086"/>
                </a:lnTo>
                <a:lnTo>
                  <a:pt x="151805" y="89297"/>
                </a:lnTo>
                <a:lnTo>
                  <a:pt x="142875" y="62508"/>
                </a:lnTo>
                <a:lnTo>
                  <a:pt x="133946" y="26789"/>
                </a:lnTo>
                <a:lnTo>
                  <a:pt x="116086" y="8930"/>
                </a:lnTo>
                <a:lnTo>
                  <a:pt x="89297" y="0"/>
                </a:lnTo>
                <a:lnTo>
                  <a:pt x="53579" y="0"/>
                </a:lnTo>
                <a:lnTo>
                  <a:pt x="35719" y="17859"/>
                </a:lnTo>
                <a:lnTo>
                  <a:pt x="17860" y="26789"/>
                </a:lnTo>
                <a:lnTo>
                  <a:pt x="17860" y="53578"/>
                </a:lnTo>
                <a:lnTo>
                  <a:pt x="35719" y="71438"/>
                </a:lnTo>
                <a:lnTo>
                  <a:pt x="53579" y="80367"/>
                </a:lnTo>
                <a:lnTo>
                  <a:pt x="80368" y="80367"/>
                </a:lnTo>
                <a:lnTo>
                  <a:pt x="80368" y="8036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4223742" y="1768078"/>
            <a:ext cx="151806" cy="250032"/>
          </a:xfrm>
          <a:custGeom>
            <a:avLst/>
            <a:gdLst/>
            <a:ahLst/>
            <a:cxnLst/>
            <a:rect l="0" t="0" r="0" b="0"/>
            <a:pathLst>
              <a:path w="151806" h="250032">
                <a:moveTo>
                  <a:pt x="71438" y="35719"/>
                </a:moveTo>
                <a:lnTo>
                  <a:pt x="62508" y="44648"/>
                </a:lnTo>
                <a:lnTo>
                  <a:pt x="53578" y="53578"/>
                </a:lnTo>
                <a:lnTo>
                  <a:pt x="44649" y="62508"/>
                </a:lnTo>
                <a:lnTo>
                  <a:pt x="35719" y="89297"/>
                </a:lnTo>
                <a:lnTo>
                  <a:pt x="26789" y="107156"/>
                </a:lnTo>
                <a:lnTo>
                  <a:pt x="17860" y="142875"/>
                </a:lnTo>
                <a:lnTo>
                  <a:pt x="8930" y="169664"/>
                </a:lnTo>
                <a:lnTo>
                  <a:pt x="8930" y="196453"/>
                </a:lnTo>
                <a:lnTo>
                  <a:pt x="0" y="223242"/>
                </a:lnTo>
                <a:lnTo>
                  <a:pt x="0" y="241101"/>
                </a:lnTo>
                <a:lnTo>
                  <a:pt x="0" y="241101"/>
                </a:lnTo>
                <a:lnTo>
                  <a:pt x="0" y="250031"/>
                </a:lnTo>
                <a:lnTo>
                  <a:pt x="0" y="241101"/>
                </a:lnTo>
                <a:lnTo>
                  <a:pt x="0" y="214312"/>
                </a:lnTo>
                <a:lnTo>
                  <a:pt x="8930" y="187523"/>
                </a:lnTo>
                <a:lnTo>
                  <a:pt x="17860" y="151805"/>
                </a:lnTo>
                <a:lnTo>
                  <a:pt x="35719" y="107156"/>
                </a:lnTo>
                <a:lnTo>
                  <a:pt x="53578" y="62508"/>
                </a:lnTo>
                <a:lnTo>
                  <a:pt x="71438" y="26789"/>
                </a:lnTo>
                <a:lnTo>
                  <a:pt x="89297" y="8930"/>
                </a:lnTo>
                <a:lnTo>
                  <a:pt x="107156" y="0"/>
                </a:lnTo>
                <a:lnTo>
                  <a:pt x="125016" y="8930"/>
                </a:lnTo>
                <a:lnTo>
                  <a:pt x="133946" y="35719"/>
                </a:lnTo>
                <a:lnTo>
                  <a:pt x="133946" y="62508"/>
                </a:lnTo>
                <a:lnTo>
                  <a:pt x="142875" y="98226"/>
                </a:lnTo>
                <a:lnTo>
                  <a:pt x="142875" y="133945"/>
                </a:lnTo>
                <a:lnTo>
                  <a:pt x="142875" y="160734"/>
                </a:lnTo>
                <a:lnTo>
                  <a:pt x="142875" y="196453"/>
                </a:lnTo>
                <a:lnTo>
                  <a:pt x="142875" y="214312"/>
                </a:lnTo>
                <a:lnTo>
                  <a:pt x="151805" y="232172"/>
                </a:lnTo>
                <a:lnTo>
                  <a:pt x="151805" y="232172"/>
                </a:lnTo>
                <a:lnTo>
                  <a:pt x="142875" y="232172"/>
                </a:lnTo>
                <a:lnTo>
                  <a:pt x="133946" y="223242"/>
                </a:lnTo>
                <a:lnTo>
                  <a:pt x="116086" y="214312"/>
                </a:lnTo>
                <a:lnTo>
                  <a:pt x="98227" y="196453"/>
                </a:lnTo>
                <a:lnTo>
                  <a:pt x="98227" y="19645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4179094" y="1902023"/>
            <a:ext cx="223243" cy="89298"/>
          </a:xfrm>
          <a:custGeom>
            <a:avLst/>
            <a:gdLst/>
            <a:ahLst/>
            <a:cxnLst/>
            <a:rect l="0" t="0" r="0" b="0"/>
            <a:pathLst>
              <a:path w="223243" h="89298">
                <a:moveTo>
                  <a:pt x="0" y="89297"/>
                </a:moveTo>
                <a:lnTo>
                  <a:pt x="8929" y="89297"/>
                </a:lnTo>
                <a:lnTo>
                  <a:pt x="17859" y="89297"/>
                </a:lnTo>
                <a:lnTo>
                  <a:pt x="35719" y="89297"/>
                </a:lnTo>
                <a:lnTo>
                  <a:pt x="62508" y="80367"/>
                </a:lnTo>
                <a:lnTo>
                  <a:pt x="89297" y="71438"/>
                </a:lnTo>
                <a:lnTo>
                  <a:pt x="133945" y="53578"/>
                </a:lnTo>
                <a:lnTo>
                  <a:pt x="160734" y="35719"/>
                </a:lnTo>
                <a:lnTo>
                  <a:pt x="196453" y="17860"/>
                </a:lnTo>
                <a:lnTo>
                  <a:pt x="223242" y="0"/>
                </a:lnTo>
                <a:lnTo>
                  <a:pt x="223242"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4473773" y="1732359"/>
            <a:ext cx="223244" cy="258962"/>
          </a:xfrm>
          <a:custGeom>
            <a:avLst/>
            <a:gdLst/>
            <a:ahLst/>
            <a:cxnLst/>
            <a:rect l="0" t="0" r="0" b="0"/>
            <a:pathLst>
              <a:path w="223244" h="258962">
                <a:moveTo>
                  <a:pt x="8930" y="0"/>
                </a:moveTo>
                <a:lnTo>
                  <a:pt x="8930" y="0"/>
                </a:lnTo>
                <a:lnTo>
                  <a:pt x="8930" y="0"/>
                </a:lnTo>
                <a:lnTo>
                  <a:pt x="8930" y="8930"/>
                </a:lnTo>
                <a:lnTo>
                  <a:pt x="8930" y="8930"/>
                </a:lnTo>
                <a:lnTo>
                  <a:pt x="8930" y="26789"/>
                </a:lnTo>
                <a:lnTo>
                  <a:pt x="8930" y="44649"/>
                </a:lnTo>
                <a:lnTo>
                  <a:pt x="8930" y="80367"/>
                </a:lnTo>
                <a:lnTo>
                  <a:pt x="8930" y="116086"/>
                </a:lnTo>
                <a:lnTo>
                  <a:pt x="0" y="160735"/>
                </a:lnTo>
                <a:lnTo>
                  <a:pt x="0" y="196453"/>
                </a:lnTo>
                <a:lnTo>
                  <a:pt x="8930" y="223242"/>
                </a:lnTo>
                <a:lnTo>
                  <a:pt x="17860" y="250031"/>
                </a:lnTo>
                <a:lnTo>
                  <a:pt x="26790" y="258961"/>
                </a:lnTo>
                <a:lnTo>
                  <a:pt x="53579" y="258961"/>
                </a:lnTo>
                <a:lnTo>
                  <a:pt x="89297" y="250031"/>
                </a:lnTo>
                <a:lnTo>
                  <a:pt x="125016" y="223242"/>
                </a:lnTo>
                <a:lnTo>
                  <a:pt x="160735" y="196453"/>
                </a:lnTo>
                <a:lnTo>
                  <a:pt x="187524" y="169664"/>
                </a:lnTo>
                <a:lnTo>
                  <a:pt x="223243" y="151805"/>
                </a:lnTo>
                <a:lnTo>
                  <a:pt x="223243" y="15180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3911203" y="2035969"/>
            <a:ext cx="830462" cy="169665"/>
          </a:xfrm>
          <a:custGeom>
            <a:avLst/>
            <a:gdLst/>
            <a:ahLst/>
            <a:cxnLst/>
            <a:rect l="0" t="0" r="0" b="0"/>
            <a:pathLst>
              <a:path w="830462" h="169665">
                <a:moveTo>
                  <a:pt x="0" y="169664"/>
                </a:moveTo>
                <a:lnTo>
                  <a:pt x="0" y="160734"/>
                </a:lnTo>
                <a:lnTo>
                  <a:pt x="8930" y="160734"/>
                </a:lnTo>
                <a:lnTo>
                  <a:pt x="17860" y="151804"/>
                </a:lnTo>
                <a:lnTo>
                  <a:pt x="62508" y="133945"/>
                </a:lnTo>
                <a:lnTo>
                  <a:pt x="116086" y="125015"/>
                </a:lnTo>
                <a:lnTo>
                  <a:pt x="187524" y="107156"/>
                </a:lnTo>
                <a:lnTo>
                  <a:pt x="285750" y="89296"/>
                </a:lnTo>
                <a:lnTo>
                  <a:pt x="383977" y="71437"/>
                </a:lnTo>
                <a:lnTo>
                  <a:pt x="491133" y="62507"/>
                </a:lnTo>
                <a:lnTo>
                  <a:pt x="580430" y="53578"/>
                </a:lnTo>
                <a:lnTo>
                  <a:pt x="669727" y="35718"/>
                </a:lnTo>
                <a:lnTo>
                  <a:pt x="741164" y="26789"/>
                </a:lnTo>
                <a:lnTo>
                  <a:pt x="785813" y="17859"/>
                </a:lnTo>
                <a:lnTo>
                  <a:pt x="821531" y="8929"/>
                </a:lnTo>
                <a:lnTo>
                  <a:pt x="830461" y="0"/>
                </a:lnTo>
                <a:lnTo>
                  <a:pt x="830461" y="0"/>
                </a:lnTo>
                <a:lnTo>
                  <a:pt x="803672" y="0"/>
                </a:lnTo>
                <a:lnTo>
                  <a:pt x="803672"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4196953" y="2044898"/>
            <a:ext cx="616150" cy="196454"/>
          </a:xfrm>
          <a:custGeom>
            <a:avLst/>
            <a:gdLst/>
            <a:ahLst/>
            <a:cxnLst/>
            <a:rect l="0" t="0" r="0" b="0"/>
            <a:pathLst>
              <a:path w="616150" h="196454">
                <a:moveTo>
                  <a:pt x="0" y="196453"/>
                </a:moveTo>
                <a:lnTo>
                  <a:pt x="0" y="196453"/>
                </a:lnTo>
                <a:lnTo>
                  <a:pt x="0" y="187524"/>
                </a:lnTo>
                <a:lnTo>
                  <a:pt x="17860" y="178594"/>
                </a:lnTo>
                <a:lnTo>
                  <a:pt x="53578" y="169664"/>
                </a:lnTo>
                <a:lnTo>
                  <a:pt x="98227" y="151805"/>
                </a:lnTo>
                <a:lnTo>
                  <a:pt x="160735" y="133946"/>
                </a:lnTo>
                <a:lnTo>
                  <a:pt x="232172" y="107156"/>
                </a:lnTo>
                <a:lnTo>
                  <a:pt x="312539" y="80367"/>
                </a:lnTo>
                <a:lnTo>
                  <a:pt x="392906" y="62508"/>
                </a:lnTo>
                <a:lnTo>
                  <a:pt x="473274" y="35719"/>
                </a:lnTo>
                <a:lnTo>
                  <a:pt x="535781" y="17860"/>
                </a:lnTo>
                <a:lnTo>
                  <a:pt x="580430" y="8930"/>
                </a:lnTo>
                <a:lnTo>
                  <a:pt x="616149" y="0"/>
                </a:lnTo>
                <a:lnTo>
                  <a:pt x="616149"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3980226450"/>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813" y="-152400"/>
            <a:ext cx="8716962" cy="781050"/>
          </a:xfrm>
        </p:spPr>
        <p:txBody>
          <a:bodyPr/>
          <a:lstStyle/>
          <a:p>
            <a:r>
              <a:rPr lang="en-US" dirty="0" smtClean="0"/>
              <a:t>Participants</a:t>
            </a:r>
            <a:endParaRPr lang="en-US" dirty="0"/>
          </a:p>
        </p:txBody>
      </p:sp>
      <p:sp>
        <p:nvSpPr>
          <p:cNvPr id="3" name="Content Placeholder 2"/>
          <p:cNvSpPr>
            <a:spLocks noGrp="1"/>
          </p:cNvSpPr>
          <p:nvPr>
            <p:ph idx="1"/>
          </p:nvPr>
        </p:nvSpPr>
        <p:spPr>
          <a:xfrm>
            <a:off x="290513" y="628650"/>
            <a:ext cx="8701087" cy="5416550"/>
          </a:xfrm>
        </p:spPr>
        <p:txBody>
          <a:bodyPr/>
          <a:lstStyle/>
          <a:p>
            <a:r>
              <a:rPr lang="en-US" sz="2000" dirty="0" smtClean="0"/>
              <a:t>Everybody: Product owner, scrum master, dev team</a:t>
            </a:r>
          </a:p>
          <a:p>
            <a:pPr>
              <a:buFont typeface="Wingdings" panose="05000000000000000000" pitchFamily="2" charset="2"/>
              <a:buChar char="§"/>
            </a:pPr>
            <a:r>
              <a:rPr lang="en-US" sz="2000" dirty="0" smtClean="0"/>
              <a:t>product owner:</a:t>
            </a:r>
          </a:p>
          <a:p>
            <a:pPr lvl="1">
              <a:buFont typeface="Wingdings" panose="05000000000000000000" pitchFamily="2" charset="2"/>
              <a:buChar char="§"/>
            </a:pPr>
            <a:r>
              <a:rPr lang="en-US" sz="1800" dirty="0" smtClean="0"/>
              <a:t>shares </a:t>
            </a:r>
            <a:r>
              <a:rPr lang="en-US" sz="1800" dirty="0"/>
              <a:t>the initial sprint goal, </a:t>
            </a:r>
            <a:endParaRPr lang="en-US" sz="1800" dirty="0" smtClean="0"/>
          </a:p>
          <a:p>
            <a:pPr lvl="1">
              <a:buFont typeface="Wingdings" panose="05000000000000000000" pitchFamily="2" charset="2"/>
              <a:buChar char="§"/>
            </a:pPr>
            <a:r>
              <a:rPr lang="en-US" sz="1800" dirty="0" smtClean="0"/>
              <a:t>presents </a:t>
            </a:r>
            <a:r>
              <a:rPr lang="en-US" sz="1800" dirty="0"/>
              <a:t>the prioritized product backlog, and </a:t>
            </a:r>
            <a:endParaRPr lang="en-US" sz="1800" dirty="0" smtClean="0"/>
          </a:p>
          <a:p>
            <a:pPr lvl="1">
              <a:buFont typeface="Wingdings" panose="05000000000000000000" pitchFamily="2" charset="2"/>
              <a:buChar char="§"/>
            </a:pPr>
            <a:r>
              <a:rPr lang="en-US" sz="1800" dirty="0" smtClean="0"/>
              <a:t>answers </a:t>
            </a:r>
            <a:r>
              <a:rPr lang="en-US" sz="1800" dirty="0"/>
              <a:t>any questions the team might have regarding the product backlog items. </a:t>
            </a:r>
            <a:endParaRPr lang="en-US" sz="1800" dirty="0" smtClean="0"/>
          </a:p>
          <a:p>
            <a:pPr>
              <a:buFont typeface="Wingdings" panose="05000000000000000000" pitchFamily="2" charset="2"/>
              <a:buChar char="§"/>
            </a:pPr>
            <a:r>
              <a:rPr lang="en-US" sz="2000" dirty="0" smtClean="0"/>
              <a:t>Development </a:t>
            </a:r>
            <a:r>
              <a:rPr lang="en-US" sz="2000" dirty="0"/>
              <a:t>team </a:t>
            </a:r>
            <a:endParaRPr lang="en-US" sz="2000" dirty="0" smtClean="0"/>
          </a:p>
          <a:p>
            <a:pPr lvl="1">
              <a:buFont typeface="Wingdings" panose="05000000000000000000" pitchFamily="2" charset="2"/>
              <a:buChar char="§"/>
            </a:pPr>
            <a:r>
              <a:rPr lang="en-US" sz="1800" dirty="0" smtClean="0"/>
              <a:t>works </a:t>
            </a:r>
            <a:r>
              <a:rPr lang="en-US" sz="1800" dirty="0"/>
              <a:t>diligently to determine what it can deliver and then </a:t>
            </a:r>
            <a:endParaRPr lang="en-US" sz="1800" dirty="0" smtClean="0"/>
          </a:p>
          <a:p>
            <a:pPr lvl="1">
              <a:buFont typeface="Wingdings" panose="05000000000000000000" pitchFamily="2" charset="2"/>
              <a:buChar char="§"/>
            </a:pPr>
            <a:r>
              <a:rPr lang="en-US" sz="1800" dirty="0" smtClean="0"/>
              <a:t>makes </a:t>
            </a:r>
            <a:r>
              <a:rPr lang="en-US" sz="1800" dirty="0"/>
              <a:t>a realistic commitment at the end of sprint planning. </a:t>
            </a:r>
            <a:endParaRPr lang="en-US" sz="1800" dirty="0" smtClean="0"/>
          </a:p>
          <a:p>
            <a:pPr>
              <a:buFont typeface="Wingdings" panose="05000000000000000000" pitchFamily="2" charset="2"/>
              <a:buChar char="§"/>
            </a:pPr>
            <a:r>
              <a:rPr lang="en-US" sz="2000" dirty="0" err="1" smtClean="0"/>
              <a:t>ScrumMaster</a:t>
            </a:r>
            <a:r>
              <a:rPr lang="en-US" sz="2000" dirty="0"/>
              <a:t>, </a:t>
            </a:r>
            <a:endParaRPr lang="en-US" sz="2000" dirty="0" smtClean="0"/>
          </a:p>
          <a:p>
            <a:pPr lvl="1">
              <a:buFont typeface="Wingdings" panose="05000000000000000000" pitchFamily="2" charset="2"/>
              <a:buChar char="§"/>
            </a:pPr>
            <a:r>
              <a:rPr lang="en-US" sz="1800" dirty="0" smtClean="0"/>
              <a:t>acting </a:t>
            </a:r>
            <a:r>
              <a:rPr lang="en-US" sz="1800" dirty="0"/>
              <a:t>as the Scrum team coach, </a:t>
            </a:r>
            <a:endParaRPr lang="en-US" sz="1800" dirty="0" smtClean="0"/>
          </a:p>
          <a:p>
            <a:pPr lvl="1">
              <a:buFont typeface="Wingdings" panose="05000000000000000000" pitchFamily="2" charset="2"/>
              <a:buChar char="§"/>
            </a:pPr>
            <a:r>
              <a:rPr lang="en-US" sz="1800" dirty="0" smtClean="0"/>
              <a:t>observes </a:t>
            </a:r>
            <a:r>
              <a:rPr lang="en-US" sz="1800" dirty="0"/>
              <a:t>the planning activity, </a:t>
            </a:r>
            <a:endParaRPr lang="en-US" sz="1800" dirty="0" smtClean="0"/>
          </a:p>
          <a:p>
            <a:pPr lvl="1">
              <a:buFont typeface="Wingdings" panose="05000000000000000000" pitchFamily="2" charset="2"/>
              <a:buChar char="§"/>
            </a:pPr>
            <a:r>
              <a:rPr lang="en-US" sz="1800" dirty="0" smtClean="0"/>
              <a:t>asks </a:t>
            </a:r>
            <a:r>
              <a:rPr lang="en-US" sz="1800" dirty="0"/>
              <a:t>probing questions, and facilitates to help ensure a </a:t>
            </a:r>
            <a:r>
              <a:rPr lang="en-US" sz="1800" dirty="0" smtClean="0"/>
              <a:t>success</a:t>
            </a:r>
          </a:p>
          <a:p>
            <a:pPr lvl="1">
              <a:buFont typeface="Wingdings" panose="05000000000000000000" pitchFamily="2" charset="2"/>
              <a:buChar char="§"/>
            </a:pPr>
            <a:r>
              <a:rPr lang="en-US" sz="1800" dirty="0" smtClean="0"/>
              <a:t>the </a:t>
            </a:r>
            <a:r>
              <a:rPr lang="en-US" sz="1800" dirty="0" err="1"/>
              <a:t>ScrumMaster</a:t>
            </a:r>
            <a:r>
              <a:rPr lang="en-US" sz="1800" dirty="0"/>
              <a:t> is not in charge of the development team, she cannot decide on behalf of the development team what commitment to </a:t>
            </a:r>
            <a:r>
              <a:rPr lang="en-US" sz="1800" dirty="0" smtClean="0"/>
              <a:t>make.</a:t>
            </a:r>
          </a:p>
          <a:p>
            <a:pPr lvl="1">
              <a:buFont typeface="Wingdings" panose="05000000000000000000" pitchFamily="2" charset="2"/>
              <a:buChar char="§"/>
            </a:pPr>
            <a:r>
              <a:rPr lang="en-US" sz="1800" dirty="0" smtClean="0"/>
              <a:t>The </a:t>
            </a:r>
            <a:r>
              <a:rPr lang="en-US" sz="1800" dirty="0" err="1"/>
              <a:t>ScrumMaster</a:t>
            </a:r>
            <a:r>
              <a:rPr lang="en-US" sz="1800" dirty="0"/>
              <a:t> can, however, challenge the team’s commitment to ensure that it is realistic and appropriate</a:t>
            </a:r>
            <a:r>
              <a:rPr lang="en-US" sz="1800" dirty="0" smtClean="0"/>
              <a:t>.</a:t>
            </a:r>
            <a:endParaRPr lang="en-US" sz="1800" dirty="0"/>
          </a:p>
        </p:txBody>
      </p:sp>
      <p:sp>
        <p:nvSpPr>
          <p:cNvPr id="4" name="TextBox 3"/>
          <p:cNvSpPr txBox="1"/>
          <p:nvPr/>
        </p:nvSpPr>
        <p:spPr>
          <a:xfrm>
            <a:off x="1371600" y="6564868"/>
            <a:ext cx="5557932"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19 Sprint Planning</a:t>
            </a:r>
            <a:endParaRPr lang="en-US" dirty="0"/>
          </a:p>
        </p:txBody>
      </p:sp>
      <p:sp>
        <p:nvSpPr>
          <p:cNvPr id="5" name="Freeform 4"/>
          <p:cNvSpPr/>
          <p:nvPr/>
        </p:nvSpPr>
        <p:spPr bwMode="auto">
          <a:xfrm>
            <a:off x="2464594" y="2089547"/>
            <a:ext cx="3036095" cy="116087"/>
          </a:xfrm>
          <a:custGeom>
            <a:avLst/>
            <a:gdLst/>
            <a:ahLst/>
            <a:cxnLst/>
            <a:rect l="0" t="0" r="0" b="0"/>
            <a:pathLst>
              <a:path w="3036095" h="116087">
                <a:moveTo>
                  <a:pt x="0" y="53578"/>
                </a:moveTo>
                <a:lnTo>
                  <a:pt x="0" y="53578"/>
                </a:lnTo>
                <a:lnTo>
                  <a:pt x="0" y="44648"/>
                </a:lnTo>
                <a:lnTo>
                  <a:pt x="0" y="35718"/>
                </a:lnTo>
                <a:lnTo>
                  <a:pt x="8929" y="35718"/>
                </a:lnTo>
                <a:lnTo>
                  <a:pt x="17859" y="26789"/>
                </a:lnTo>
                <a:lnTo>
                  <a:pt x="26789" y="26789"/>
                </a:lnTo>
                <a:lnTo>
                  <a:pt x="35719" y="17859"/>
                </a:lnTo>
                <a:lnTo>
                  <a:pt x="44648" y="17859"/>
                </a:lnTo>
                <a:lnTo>
                  <a:pt x="53578" y="17859"/>
                </a:lnTo>
                <a:lnTo>
                  <a:pt x="62508" y="17859"/>
                </a:lnTo>
                <a:lnTo>
                  <a:pt x="71437" y="17859"/>
                </a:lnTo>
                <a:lnTo>
                  <a:pt x="80367" y="17859"/>
                </a:lnTo>
                <a:lnTo>
                  <a:pt x="89297" y="17859"/>
                </a:lnTo>
                <a:lnTo>
                  <a:pt x="98226" y="26789"/>
                </a:lnTo>
                <a:lnTo>
                  <a:pt x="107156" y="26789"/>
                </a:lnTo>
                <a:lnTo>
                  <a:pt x="116086" y="26789"/>
                </a:lnTo>
                <a:lnTo>
                  <a:pt x="133945" y="17859"/>
                </a:lnTo>
                <a:lnTo>
                  <a:pt x="142875" y="17859"/>
                </a:lnTo>
                <a:lnTo>
                  <a:pt x="160734" y="17859"/>
                </a:lnTo>
                <a:lnTo>
                  <a:pt x="178594" y="8929"/>
                </a:lnTo>
                <a:lnTo>
                  <a:pt x="196453" y="8929"/>
                </a:lnTo>
                <a:lnTo>
                  <a:pt x="223242" y="0"/>
                </a:lnTo>
                <a:lnTo>
                  <a:pt x="250031" y="0"/>
                </a:lnTo>
                <a:lnTo>
                  <a:pt x="267890" y="0"/>
                </a:lnTo>
                <a:lnTo>
                  <a:pt x="294679" y="8929"/>
                </a:lnTo>
                <a:lnTo>
                  <a:pt x="321469" y="8929"/>
                </a:lnTo>
                <a:lnTo>
                  <a:pt x="339328" y="17859"/>
                </a:lnTo>
                <a:lnTo>
                  <a:pt x="366117" y="17859"/>
                </a:lnTo>
                <a:lnTo>
                  <a:pt x="392906" y="17859"/>
                </a:lnTo>
                <a:lnTo>
                  <a:pt x="419695" y="26789"/>
                </a:lnTo>
                <a:lnTo>
                  <a:pt x="455414" y="26789"/>
                </a:lnTo>
                <a:lnTo>
                  <a:pt x="482203" y="26789"/>
                </a:lnTo>
                <a:lnTo>
                  <a:pt x="517922" y="35718"/>
                </a:lnTo>
                <a:lnTo>
                  <a:pt x="553640" y="35718"/>
                </a:lnTo>
                <a:lnTo>
                  <a:pt x="580429" y="35718"/>
                </a:lnTo>
                <a:lnTo>
                  <a:pt x="616148" y="35718"/>
                </a:lnTo>
                <a:lnTo>
                  <a:pt x="651867" y="44648"/>
                </a:lnTo>
                <a:lnTo>
                  <a:pt x="687586" y="44648"/>
                </a:lnTo>
                <a:lnTo>
                  <a:pt x="714375" y="53578"/>
                </a:lnTo>
                <a:lnTo>
                  <a:pt x="750094" y="53578"/>
                </a:lnTo>
                <a:lnTo>
                  <a:pt x="785812" y="62507"/>
                </a:lnTo>
                <a:lnTo>
                  <a:pt x="830461" y="71437"/>
                </a:lnTo>
                <a:lnTo>
                  <a:pt x="875109" y="71437"/>
                </a:lnTo>
                <a:lnTo>
                  <a:pt x="910828" y="80367"/>
                </a:lnTo>
                <a:lnTo>
                  <a:pt x="955476" y="80367"/>
                </a:lnTo>
                <a:lnTo>
                  <a:pt x="1000125" y="80367"/>
                </a:lnTo>
                <a:lnTo>
                  <a:pt x="1035844" y="89297"/>
                </a:lnTo>
                <a:lnTo>
                  <a:pt x="1080492" y="89297"/>
                </a:lnTo>
                <a:lnTo>
                  <a:pt x="1125140" y="98226"/>
                </a:lnTo>
                <a:lnTo>
                  <a:pt x="1169789" y="98226"/>
                </a:lnTo>
                <a:lnTo>
                  <a:pt x="1214437" y="98226"/>
                </a:lnTo>
                <a:lnTo>
                  <a:pt x="1268015" y="107156"/>
                </a:lnTo>
                <a:lnTo>
                  <a:pt x="1321594" y="107156"/>
                </a:lnTo>
                <a:lnTo>
                  <a:pt x="1375172" y="107156"/>
                </a:lnTo>
                <a:lnTo>
                  <a:pt x="1428750" y="107156"/>
                </a:lnTo>
                <a:lnTo>
                  <a:pt x="1482328" y="107156"/>
                </a:lnTo>
                <a:lnTo>
                  <a:pt x="1544836" y="107156"/>
                </a:lnTo>
                <a:lnTo>
                  <a:pt x="1607344" y="107156"/>
                </a:lnTo>
                <a:lnTo>
                  <a:pt x="1669851" y="107156"/>
                </a:lnTo>
                <a:lnTo>
                  <a:pt x="1732359" y="98226"/>
                </a:lnTo>
                <a:lnTo>
                  <a:pt x="1794867" y="98226"/>
                </a:lnTo>
                <a:lnTo>
                  <a:pt x="1857375" y="98226"/>
                </a:lnTo>
                <a:lnTo>
                  <a:pt x="1928812" y="98226"/>
                </a:lnTo>
                <a:lnTo>
                  <a:pt x="1991320" y="98226"/>
                </a:lnTo>
                <a:lnTo>
                  <a:pt x="2053828" y="98226"/>
                </a:lnTo>
                <a:lnTo>
                  <a:pt x="2116336" y="98226"/>
                </a:lnTo>
                <a:lnTo>
                  <a:pt x="2178844" y="98226"/>
                </a:lnTo>
                <a:lnTo>
                  <a:pt x="2232422" y="98226"/>
                </a:lnTo>
                <a:lnTo>
                  <a:pt x="2294929" y="98226"/>
                </a:lnTo>
                <a:lnTo>
                  <a:pt x="2348508" y="98226"/>
                </a:lnTo>
                <a:lnTo>
                  <a:pt x="2411015" y="98226"/>
                </a:lnTo>
                <a:lnTo>
                  <a:pt x="2464594" y="98226"/>
                </a:lnTo>
                <a:lnTo>
                  <a:pt x="2518172" y="107156"/>
                </a:lnTo>
                <a:lnTo>
                  <a:pt x="2580679" y="107156"/>
                </a:lnTo>
                <a:lnTo>
                  <a:pt x="2634258" y="107156"/>
                </a:lnTo>
                <a:lnTo>
                  <a:pt x="2678906" y="107156"/>
                </a:lnTo>
                <a:lnTo>
                  <a:pt x="2732484" y="107156"/>
                </a:lnTo>
                <a:lnTo>
                  <a:pt x="2777133" y="116086"/>
                </a:lnTo>
                <a:lnTo>
                  <a:pt x="2830711" y="116086"/>
                </a:lnTo>
                <a:lnTo>
                  <a:pt x="2875359" y="116086"/>
                </a:lnTo>
                <a:lnTo>
                  <a:pt x="2920008" y="116086"/>
                </a:lnTo>
                <a:lnTo>
                  <a:pt x="2955726" y="116086"/>
                </a:lnTo>
                <a:lnTo>
                  <a:pt x="2991445" y="116086"/>
                </a:lnTo>
                <a:lnTo>
                  <a:pt x="3018234" y="116086"/>
                </a:lnTo>
                <a:lnTo>
                  <a:pt x="3036094" y="116086"/>
                </a:lnTo>
                <a:lnTo>
                  <a:pt x="3036094" y="11608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1062633" y="4947047"/>
            <a:ext cx="1321595" cy="71438"/>
          </a:xfrm>
          <a:custGeom>
            <a:avLst/>
            <a:gdLst/>
            <a:ahLst/>
            <a:cxnLst/>
            <a:rect l="0" t="0" r="0" b="0"/>
            <a:pathLst>
              <a:path w="1321595" h="71438">
                <a:moveTo>
                  <a:pt x="0" y="17859"/>
                </a:moveTo>
                <a:lnTo>
                  <a:pt x="0" y="17859"/>
                </a:lnTo>
                <a:lnTo>
                  <a:pt x="0" y="17859"/>
                </a:lnTo>
                <a:lnTo>
                  <a:pt x="0" y="17859"/>
                </a:lnTo>
                <a:lnTo>
                  <a:pt x="0" y="17859"/>
                </a:lnTo>
                <a:lnTo>
                  <a:pt x="8930" y="8930"/>
                </a:lnTo>
                <a:lnTo>
                  <a:pt x="8930" y="8930"/>
                </a:lnTo>
                <a:lnTo>
                  <a:pt x="8930" y="8930"/>
                </a:lnTo>
                <a:lnTo>
                  <a:pt x="17859" y="0"/>
                </a:lnTo>
                <a:lnTo>
                  <a:pt x="17859" y="0"/>
                </a:lnTo>
                <a:lnTo>
                  <a:pt x="17859" y="0"/>
                </a:lnTo>
                <a:lnTo>
                  <a:pt x="17859" y="0"/>
                </a:lnTo>
                <a:lnTo>
                  <a:pt x="17859" y="8930"/>
                </a:lnTo>
                <a:lnTo>
                  <a:pt x="17859" y="8930"/>
                </a:lnTo>
                <a:lnTo>
                  <a:pt x="17859" y="8930"/>
                </a:lnTo>
                <a:lnTo>
                  <a:pt x="17859" y="8930"/>
                </a:lnTo>
                <a:lnTo>
                  <a:pt x="17859" y="8930"/>
                </a:lnTo>
                <a:lnTo>
                  <a:pt x="17859" y="17859"/>
                </a:lnTo>
                <a:lnTo>
                  <a:pt x="26789" y="17859"/>
                </a:lnTo>
                <a:lnTo>
                  <a:pt x="26789" y="17859"/>
                </a:lnTo>
                <a:lnTo>
                  <a:pt x="35719" y="8930"/>
                </a:lnTo>
                <a:lnTo>
                  <a:pt x="44648" y="8930"/>
                </a:lnTo>
                <a:lnTo>
                  <a:pt x="53578" y="8930"/>
                </a:lnTo>
                <a:lnTo>
                  <a:pt x="62508" y="8930"/>
                </a:lnTo>
                <a:lnTo>
                  <a:pt x="62508" y="0"/>
                </a:lnTo>
                <a:lnTo>
                  <a:pt x="71437" y="0"/>
                </a:lnTo>
                <a:lnTo>
                  <a:pt x="80367" y="0"/>
                </a:lnTo>
                <a:lnTo>
                  <a:pt x="89297" y="0"/>
                </a:lnTo>
                <a:lnTo>
                  <a:pt x="98226" y="8930"/>
                </a:lnTo>
                <a:lnTo>
                  <a:pt x="116086" y="8930"/>
                </a:lnTo>
                <a:lnTo>
                  <a:pt x="125016" y="17859"/>
                </a:lnTo>
                <a:lnTo>
                  <a:pt x="133945" y="26789"/>
                </a:lnTo>
                <a:lnTo>
                  <a:pt x="151805" y="26789"/>
                </a:lnTo>
                <a:lnTo>
                  <a:pt x="160734" y="35719"/>
                </a:lnTo>
                <a:lnTo>
                  <a:pt x="178594" y="35719"/>
                </a:lnTo>
                <a:lnTo>
                  <a:pt x="187523" y="35719"/>
                </a:lnTo>
                <a:lnTo>
                  <a:pt x="196453" y="35719"/>
                </a:lnTo>
                <a:lnTo>
                  <a:pt x="196453" y="35719"/>
                </a:lnTo>
                <a:lnTo>
                  <a:pt x="205383" y="35719"/>
                </a:lnTo>
                <a:lnTo>
                  <a:pt x="214312" y="35719"/>
                </a:lnTo>
                <a:lnTo>
                  <a:pt x="223242" y="35719"/>
                </a:lnTo>
                <a:lnTo>
                  <a:pt x="241101" y="44648"/>
                </a:lnTo>
                <a:lnTo>
                  <a:pt x="250031" y="53578"/>
                </a:lnTo>
                <a:lnTo>
                  <a:pt x="258961" y="62508"/>
                </a:lnTo>
                <a:lnTo>
                  <a:pt x="276820" y="62508"/>
                </a:lnTo>
                <a:lnTo>
                  <a:pt x="285750" y="71437"/>
                </a:lnTo>
                <a:lnTo>
                  <a:pt x="294680" y="71437"/>
                </a:lnTo>
                <a:lnTo>
                  <a:pt x="312539" y="71437"/>
                </a:lnTo>
                <a:lnTo>
                  <a:pt x="321469" y="71437"/>
                </a:lnTo>
                <a:lnTo>
                  <a:pt x="330398" y="71437"/>
                </a:lnTo>
                <a:lnTo>
                  <a:pt x="330398" y="71437"/>
                </a:lnTo>
                <a:lnTo>
                  <a:pt x="339328" y="71437"/>
                </a:lnTo>
                <a:lnTo>
                  <a:pt x="357187" y="71437"/>
                </a:lnTo>
                <a:lnTo>
                  <a:pt x="366117" y="71437"/>
                </a:lnTo>
                <a:lnTo>
                  <a:pt x="383976" y="62508"/>
                </a:lnTo>
                <a:lnTo>
                  <a:pt x="401836" y="62508"/>
                </a:lnTo>
                <a:lnTo>
                  <a:pt x="419695" y="62508"/>
                </a:lnTo>
                <a:lnTo>
                  <a:pt x="437555" y="62508"/>
                </a:lnTo>
                <a:lnTo>
                  <a:pt x="455414" y="62508"/>
                </a:lnTo>
                <a:lnTo>
                  <a:pt x="473273" y="62508"/>
                </a:lnTo>
                <a:lnTo>
                  <a:pt x="491133" y="53578"/>
                </a:lnTo>
                <a:lnTo>
                  <a:pt x="508992" y="44648"/>
                </a:lnTo>
                <a:lnTo>
                  <a:pt x="535781" y="35719"/>
                </a:lnTo>
                <a:lnTo>
                  <a:pt x="553640" y="35719"/>
                </a:lnTo>
                <a:lnTo>
                  <a:pt x="580430" y="26789"/>
                </a:lnTo>
                <a:lnTo>
                  <a:pt x="598289" y="17859"/>
                </a:lnTo>
                <a:lnTo>
                  <a:pt x="625078" y="17859"/>
                </a:lnTo>
                <a:lnTo>
                  <a:pt x="651867" y="8930"/>
                </a:lnTo>
                <a:lnTo>
                  <a:pt x="678656" y="8930"/>
                </a:lnTo>
                <a:lnTo>
                  <a:pt x="705445" y="8930"/>
                </a:lnTo>
                <a:lnTo>
                  <a:pt x="732234" y="17859"/>
                </a:lnTo>
                <a:lnTo>
                  <a:pt x="767953" y="17859"/>
                </a:lnTo>
                <a:lnTo>
                  <a:pt x="785812" y="17859"/>
                </a:lnTo>
                <a:lnTo>
                  <a:pt x="812601" y="26789"/>
                </a:lnTo>
                <a:lnTo>
                  <a:pt x="839390" y="26789"/>
                </a:lnTo>
                <a:lnTo>
                  <a:pt x="857250" y="26789"/>
                </a:lnTo>
                <a:lnTo>
                  <a:pt x="884039" y="26789"/>
                </a:lnTo>
                <a:lnTo>
                  <a:pt x="901898" y="17859"/>
                </a:lnTo>
                <a:lnTo>
                  <a:pt x="928687" y="17859"/>
                </a:lnTo>
                <a:lnTo>
                  <a:pt x="946547" y="17859"/>
                </a:lnTo>
                <a:lnTo>
                  <a:pt x="964406" y="8930"/>
                </a:lnTo>
                <a:lnTo>
                  <a:pt x="982265" y="8930"/>
                </a:lnTo>
                <a:lnTo>
                  <a:pt x="1000125" y="17859"/>
                </a:lnTo>
                <a:lnTo>
                  <a:pt x="1017984" y="17859"/>
                </a:lnTo>
                <a:lnTo>
                  <a:pt x="1035844" y="17859"/>
                </a:lnTo>
                <a:lnTo>
                  <a:pt x="1053703" y="26789"/>
                </a:lnTo>
                <a:lnTo>
                  <a:pt x="1080492" y="26789"/>
                </a:lnTo>
                <a:lnTo>
                  <a:pt x="1098351" y="26789"/>
                </a:lnTo>
                <a:lnTo>
                  <a:pt x="1125140" y="26789"/>
                </a:lnTo>
                <a:lnTo>
                  <a:pt x="1143000" y="17859"/>
                </a:lnTo>
                <a:lnTo>
                  <a:pt x="1160859" y="17859"/>
                </a:lnTo>
                <a:lnTo>
                  <a:pt x="1178719" y="8930"/>
                </a:lnTo>
                <a:lnTo>
                  <a:pt x="1196578" y="8930"/>
                </a:lnTo>
                <a:lnTo>
                  <a:pt x="1214437" y="0"/>
                </a:lnTo>
                <a:lnTo>
                  <a:pt x="1232297" y="0"/>
                </a:lnTo>
                <a:lnTo>
                  <a:pt x="1259086" y="0"/>
                </a:lnTo>
                <a:lnTo>
                  <a:pt x="1276945" y="0"/>
                </a:lnTo>
                <a:lnTo>
                  <a:pt x="1303734" y="8930"/>
                </a:lnTo>
                <a:lnTo>
                  <a:pt x="1321594" y="8930"/>
                </a:lnTo>
                <a:lnTo>
                  <a:pt x="1321594"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2428875" y="4929188"/>
            <a:ext cx="1973462" cy="116086"/>
          </a:xfrm>
          <a:custGeom>
            <a:avLst/>
            <a:gdLst/>
            <a:ahLst/>
            <a:cxnLst/>
            <a:rect l="0" t="0" r="0" b="0"/>
            <a:pathLst>
              <a:path w="1973462" h="116086">
                <a:moveTo>
                  <a:pt x="0" y="35718"/>
                </a:moveTo>
                <a:lnTo>
                  <a:pt x="26789" y="35718"/>
                </a:lnTo>
                <a:lnTo>
                  <a:pt x="53578" y="26789"/>
                </a:lnTo>
                <a:lnTo>
                  <a:pt x="71438" y="26789"/>
                </a:lnTo>
                <a:lnTo>
                  <a:pt x="89297" y="17859"/>
                </a:lnTo>
                <a:lnTo>
                  <a:pt x="107156" y="8929"/>
                </a:lnTo>
                <a:lnTo>
                  <a:pt x="125016" y="8929"/>
                </a:lnTo>
                <a:lnTo>
                  <a:pt x="151805" y="8929"/>
                </a:lnTo>
                <a:lnTo>
                  <a:pt x="169664" y="8929"/>
                </a:lnTo>
                <a:lnTo>
                  <a:pt x="187523" y="8929"/>
                </a:lnTo>
                <a:lnTo>
                  <a:pt x="205383" y="17859"/>
                </a:lnTo>
                <a:lnTo>
                  <a:pt x="223242" y="17859"/>
                </a:lnTo>
                <a:lnTo>
                  <a:pt x="241102" y="17859"/>
                </a:lnTo>
                <a:lnTo>
                  <a:pt x="258961" y="17859"/>
                </a:lnTo>
                <a:lnTo>
                  <a:pt x="276820" y="17859"/>
                </a:lnTo>
                <a:lnTo>
                  <a:pt x="285750" y="8929"/>
                </a:lnTo>
                <a:lnTo>
                  <a:pt x="294680" y="8929"/>
                </a:lnTo>
                <a:lnTo>
                  <a:pt x="303609" y="8929"/>
                </a:lnTo>
                <a:lnTo>
                  <a:pt x="312539" y="0"/>
                </a:lnTo>
                <a:lnTo>
                  <a:pt x="321469" y="0"/>
                </a:lnTo>
                <a:lnTo>
                  <a:pt x="339328" y="0"/>
                </a:lnTo>
                <a:lnTo>
                  <a:pt x="348258" y="8929"/>
                </a:lnTo>
                <a:lnTo>
                  <a:pt x="357188" y="17859"/>
                </a:lnTo>
                <a:lnTo>
                  <a:pt x="375047" y="17859"/>
                </a:lnTo>
                <a:lnTo>
                  <a:pt x="383977" y="26789"/>
                </a:lnTo>
                <a:lnTo>
                  <a:pt x="392906" y="26789"/>
                </a:lnTo>
                <a:lnTo>
                  <a:pt x="401836" y="35718"/>
                </a:lnTo>
                <a:lnTo>
                  <a:pt x="410766" y="35718"/>
                </a:lnTo>
                <a:lnTo>
                  <a:pt x="410766" y="35718"/>
                </a:lnTo>
                <a:lnTo>
                  <a:pt x="419695" y="35718"/>
                </a:lnTo>
                <a:lnTo>
                  <a:pt x="419695" y="35718"/>
                </a:lnTo>
                <a:lnTo>
                  <a:pt x="428625" y="35718"/>
                </a:lnTo>
                <a:lnTo>
                  <a:pt x="437555" y="35718"/>
                </a:lnTo>
                <a:lnTo>
                  <a:pt x="446484" y="44648"/>
                </a:lnTo>
                <a:lnTo>
                  <a:pt x="455414" y="53578"/>
                </a:lnTo>
                <a:lnTo>
                  <a:pt x="473273" y="62507"/>
                </a:lnTo>
                <a:lnTo>
                  <a:pt x="491133" y="71437"/>
                </a:lnTo>
                <a:lnTo>
                  <a:pt x="500063" y="80367"/>
                </a:lnTo>
                <a:lnTo>
                  <a:pt x="517922" y="89296"/>
                </a:lnTo>
                <a:lnTo>
                  <a:pt x="535781" y="89296"/>
                </a:lnTo>
                <a:lnTo>
                  <a:pt x="553641" y="89296"/>
                </a:lnTo>
                <a:lnTo>
                  <a:pt x="571500" y="80367"/>
                </a:lnTo>
                <a:lnTo>
                  <a:pt x="580430" y="80367"/>
                </a:lnTo>
                <a:lnTo>
                  <a:pt x="598289" y="71437"/>
                </a:lnTo>
                <a:lnTo>
                  <a:pt x="616148" y="62507"/>
                </a:lnTo>
                <a:lnTo>
                  <a:pt x="634008" y="62507"/>
                </a:lnTo>
                <a:lnTo>
                  <a:pt x="651867" y="62507"/>
                </a:lnTo>
                <a:lnTo>
                  <a:pt x="669727" y="71437"/>
                </a:lnTo>
                <a:lnTo>
                  <a:pt x="687586" y="80367"/>
                </a:lnTo>
                <a:lnTo>
                  <a:pt x="714375" y="80367"/>
                </a:lnTo>
                <a:lnTo>
                  <a:pt x="732234" y="80367"/>
                </a:lnTo>
                <a:lnTo>
                  <a:pt x="750094" y="80367"/>
                </a:lnTo>
                <a:lnTo>
                  <a:pt x="776883" y="80367"/>
                </a:lnTo>
                <a:lnTo>
                  <a:pt x="794742" y="71437"/>
                </a:lnTo>
                <a:lnTo>
                  <a:pt x="812602" y="62507"/>
                </a:lnTo>
                <a:lnTo>
                  <a:pt x="839391" y="62507"/>
                </a:lnTo>
                <a:lnTo>
                  <a:pt x="857250" y="53578"/>
                </a:lnTo>
                <a:lnTo>
                  <a:pt x="875109" y="53578"/>
                </a:lnTo>
                <a:lnTo>
                  <a:pt x="901898" y="44648"/>
                </a:lnTo>
                <a:lnTo>
                  <a:pt x="928688" y="53578"/>
                </a:lnTo>
                <a:lnTo>
                  <a:pt x="955477" y="53578"/>
                </a:lnTo>
                <a:lnTo>
                  <a:pt x="982266" y="62507"/>
                </a:lnTo>
                <a:lnTo>
                  <a:pt x="1009055" y="71437"/>
                </a:lnTo>
                <a:lnTo>
                  <a:pt x="1035844" y="80367"/>
                </a:lnTo>
                <a:lnTo>
                  <a:pt x="1062633" y="80367"/>
                </a:lnTo>
                <a:lnTo>
                  <a:pt x="1089422" y="80367"/>
                </a:lnTo>
                <a:lnTo>
                  <a:pt x="1116211" y="80367"/>
                </a:lnTo>
                <a:lnTo>
                  <a:pt x="1134070" y="80367"/>
                </a:lnTo>
                <a:lnTo>
                  <a:pt x="1160859" y="80367"/>
                </a:lnTo>
                <a:lnTo>
                  <a:pt x="1187648" y="80367"/>
                </a:lnTo>
                <a:lnTo>
                  <a:pt x="1214438" y="80367"/>
                </a:lnTo>
                <a:lnTo>
                  <a:pt x="1241227" y="80367"/>
                </a:lnTo>
                <a:lnTo>
                  <a:pt x="1268016" y="89296"/>
                </a:lnTo>
                <a:lnTo>
                  <a:pt x="1294805" y="98226"/>
                </a:lnTo>
                <a:lnTo>
                  <a:pt x="1321594" y="107156"/>
                </a:lnTo>
                <a:lnTo>
                  <a:pt x="1348383" y="116085"/>
                </a:lnTo>
                <a:lnTo>
                  <a:pt x="1375172" y="116085"/>
                </a:lnTo>
                <a:lnTo>
                  <a:pt x="1393031" y="116085"/>
                </a:lnTo>
                <a:lnTo>
                  <a:pt x="1410891" y="116085"/>
                </a:lnTo>
                <a:lnTo>
                  <a:pt x="1428750" y="107156"/>
                </a:lnTo>
                <a:lnTo>
                  <a:pt x="1446609" y="98226"/>
                </a:lnTo>
                <a:lnTo>
                  <a:pt x="1464469" y="89296"/>
                </a:lnTo>
                <a:lnTo>
                  <a:pt x="1473398" y="71437"/>
                </a:lnTo>
                <a:lnTo>
                  <a:pt x="1491258" y="62507"/>
                </a:lnTo>
                <a:lnTo>
                  <a:pt x="1509117" y="53578"/>
                </a:lnTo>
                <a:lnTo>
                  <a:pt x="1518047" y="53578"/>
                </a:lnTo>
                <a:lnTo>
                  <a:pt x="1535906" y="53578"/>
                </a:lnTo>
                <a:lnTo>
                  <a:pt x="1562695" y="62507"/>
                </a:lnTo>
                <a:lnTo>
                  <a:pt x="1580555" y="62507"/>
                </a:lnTo>
                <a:lnTo>
                  <a:pt x="1607344" y="80367"/>
                </a:lnTo>
                <a:lnTo>
                  <a:pt x="1625203" y="80367"/>
                </a:lnTo>
                <a:lnTo>
                  <a:pt x="1643063" y="80367"/>
                </a:lnTo>
                <a:lnTo>
                  <a:pt x="1660922" y="71437"/>
                </a:lnTo>
                <a:lnTo>
                  <a:pt x="1678781" y="62507"/>
                </a:lnTo>
                <a:lnTo>
                  <a:pt x="1696641" y="53578"/>
                </a:lnTo>
                <a:lnTo>
                  <a:pt x="1714500" y="35718"/>
                </a:lnTo>
                <a:lnTo>
                  <a:pt x="1732359" y="26789"/>
                </a:lnTo>
                <a:lnTo>
                  <a:pt x="1741289" y="17859"/>
                </a:lnTo>
                <a:lnTo>
                  <a:pt x="1759148" y="8929"/>
                </a:lnTo>
                <a:lnTo>
                  <a:pt x="1785938" y="8929"/>
                </a:lnTo>
                <a:lnTo>
                  <a:pt x="1812727" y="17859"/>
                </a:lnTo>
                <a:lnTo>
                  <a:pt x="1839516" y="35718"/>
                </a:lnTo>
                <a:lnTo>
                  <a:pt x="1866305" y="44648"/>
                </a:lnTo>
                <a:lnTo>
                  <a:pt x="1902023" y="53578"/>
                </a:lnTo>
                <a:lnTo>
                  <a:pt x="1928813" y="62507"/>
                </a:lnTo>
                <a:lnTo>
                  <a:pt x="1955602" y="71437"/>
                </a:lnTo>
                <a:lnTo>
                  <a:pt x="1964531" y="71437"/>
                </a:lnTo>
                <a:lnTo>
                  <a:pt x="1973461" y="53578"/>
                </a:lnTo>
                <a:lnTo>
                  <a:pt x="1973461" y="5357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1785938" y="5286375"/>
            <a:ext cx="2027040" cy="80368"/>
          </a:xfrm>
          <a:custGeom>
            <a:avLst/>
            <a:gdLst/>
            <a:ahLst/>
            <a:cxnLst/>
            <a:rect l="0" t="0" r="0" b="0"/>
            <a:pathLst>
              <a:path w="2027040" h="80368">
                <a:moveTo>
                  <a:pt x="0" y="71438"/>
                </a:moveTo>
                <a:lnTo>
                  <a:pt x="0" y="71438"/>
                </a:lnTo>
                <a:lnTo>
                  <a:pt x="0" y="71438"/>
                </a:lnTo>
                <a:lnTo>
                  <a:pt x="0" y="71438"/>
                </a:lnTo>
                <a:lnTo>
                  <a:pt x="0" y="71438"/>
                </a:lnTo>
                <a:lnTo>
                  <a:pt x="8929" y="80367"/>
                </a:lnTo>
                <a:lnTo>
                  <a:pt x="8929" y="80367"/>
                </a:lnTo>
                <a:lnTo>
                  <a:pt x="17859" y="80367"/>
                </a:lnTo>
                <a:lnTo>
                  <a:pt x="26789" y="80367"/>
                </a:lnTo>
                <a:lnTo>
                  <a:pt x="35718" y="71438"/>
                </a:lnTo>
                <a:lnTo>
                  <a:pt x="44648" y="71438"/>
                </a:lnTo>
                <a:lnTo>
                  <a:pt x="53578" y="71438"/>
                </a:lnTo>
                <a:lnTo>
                  <a:pt x="71437" y="80367"/>
                </a:lnTo>
                <a:lnTo>
                  <a:pt x="89296" y="80367"/>
                </a:lnTo>
                <a:lnTo>
                  <a:pt x="107156" y="80367"/>
                </a:lnTo>
                <a:lnTo>
                  <a:pt x="125015" y="80367"/>
                </a:lnTo>
                <a:lnTo>
                  <a:pt x="142875" y="71438"/>
                </a:lnTo>
                <a:lnTo>
                  <a:pt x="169664" y="71438"/>
                </a:lnTo>
                <a:lnTo>
                  <a:pt x="187523" y="62508"/>
                </a:lnTo>
                <a:lnTo>
                  <a:pt x="214312" y="53578"/>
                </a:lnTo>
                <a:lnTo>
                  <a:pt x="241101" y="44648"/>
                </a:lnTo>
                <a:lnTo>
                  <a:pt x="267890" y="35719"/>
                </a:lnTo>
                <a:lnTo>
                  <a:pt x="285750" y="26789"/>
                </a:lnTo>
                <a:lnTo>
                  <a:pt x="312539" y="17859"/>
                </a:lnTo>
                <a:lnTo>
                  <a:pt x="330398" y="17859"/>
                </a:lnTo>
                <a:lnTo>
                  <a:pt x="357187" y="17859"/>
                </a:lnTo>
                <a:lnTo>
                  <a:pt x="375046" y="17859"/>
                </a:lnTo>
                <a:lnTo>
                  <a:pt x="392906" y="8930"/>
                </a:lnTo>
                <a:lnTo>
                  <a:pt x="419695" y="8930"/>
                </a:lnTo>
                <a:lnTo>
                  <a:pt x="446484" y="8930"/>
                </a:lnTo>
                <a:lnTo>
                  <a:pt x="473273" y="8930"/>
                </a:lnTo>
                <a:lnTo>
                  <a:pt x="500062" y="8930"/>
                </a:lnTo>
                <a:lnTo>
                  <a:pt x="526851" y="8930"/>
                </a:lnTo>
                <a:lnTo>
                  <a:pt x="544710" y="8930"/>
                </a:lnTo>
                <a:lnTo>
                  <a:pt x="571500" y="8930"/>
                </a:lnTo>
                <a:lnTo>
                  <a:pt x="598289" y="0"/>
                </a:lnTo>
                <a:lnTo>
                  <a:pt x="634007" y="0"/>
                </a:lnTo>
                <a:lnTo>
                  <a:pt x="660796" y="0"/>
                </a:lnTo>
                <a:lnTo>
                  <a:pt x="687585" y="0"/>
                </a:lnTo>
                <a:lnTo>
                  <a:pt x="723304" y="0"/>
                </a:lnTo>
                <a:lnTo>
                  <a:pt x="759023" y="0"/>
                </a:lnTo>
                <a:lnTo>
                  <a:pt x="794742" y="8930"/>
                </a:lnTo>
                <a:lnTo>
                  <a:pt x="821531" y="8930"/>
                </a:lnTo>
                <a:lnTo>
                  <a:pt x="857250" y="17859"/>
                </a:lnTo>
                <a:lnTo>
                  <a:pt x="892968" y="17859"/>
                </a:lnTo>
                <a:lnTo>
                  <a:pt x="919757" y="26789"/>
                </a:lnTo>
                <a:lnTo>
                  <a:pt x="955476" y="26789"/>
                </a:lnTo>
                <a:lnTo>
                  <a:pt x="982265" y="26789"/>
                </a:lnTo>
                <a:lnTo>
                  <a:pt x="1017984" y="35719"/>
                </a:lnTo>
                <a:lnTo>
                  <a:pt x="1044773" y="26789"/>
                </a:lnTo>
                <a:lnTo>
                  <a:pt x="1080492" y="17859"/>
                </a:lnTo>
                <a:lnTo>
                  <a:pt x="1107281" y="17859"/>
                </a:lnTo>
                <a:lnTo>
                  <a:pt x="1134070" y="17859"/>
                </a:lnTo>
                <a:lnTo>
                  <a:pt x="1169789" y="17859"/>
                </a:lnTo>
                <a:lnTo>
                  <a:pt x="1205507" y="17859"/>
                </a:lnTo>
                <a:lnTo>
                  <a:pt x="1241226" y="17859"/>
                </a:lnTo>
                <a:lnTo>
                  <a:pt x="1276945" y="17859"/>
                </a:lnTo>
                <a:lnTo>
                  <a:pt x="1312664" y="26789"/>
                </a:lnTo>
                <a:lnTo>
                  <a:pt x="1348382" y="26789"/>
                </a:lnTo>
                <a:lnTo>
                  <a:pt x="1384101" y="35719"/>
                </a:lnTo>
                <a:lnTo>
                  <a:pt x="1419820" y="44648"/>
                </a:lnTo>
                <a:lnTo>
                  <a:pt x="1455539" y="44648"/>
                </a:lnTo>
                <a:lnTo>
                  <a:pt x="1500187" y="44648"/>
                </a:lnTo>
                <a:lnTo>
                  <a:pt x="1535906" y="44648"/>
                </a:lnTo>
                <a:lnTo>
                  <a:pt x="1571625" y="44648"/>
                </a:lnTo>
                <a:lnTo>
                  <a:pt x="1607343" y="44648"/>
                </a:lnTo>
                <a:lnTo>
                  <a:pt x="1643062" y="44648"/>
                </a:lnTo>
                <a:lnTo>
                  <a:pt x="1678781" y="44648"/>
                </a:lnTo>
                <a:lnTo>
                  <a:pt x="1723429" y="35719"/>
                </a:lnTo>
                <a:lnTo>
                  <a:pt x="1768078" y="35719"/>
                </a:lnTo>
                <a:lnTo>
                  <a:pt x="1812726" y="35719"/>
                </a:lnTo>
                <a:lnTo>
                  <a:pt x="1866304" y="44648"/>
                </a:lnTo>
                <a:lnTo>
                  <a:pt x="1910953" y="44648"/>
                </a:lnTo>
                <a:lnTo>
                  <a:pt x="1955601" y="53578"/>
                </a:lnTo>
                <a:lnTo>
                  <a:pt x="1991320" y="62508"/>
                </a:lnTo>
                <a:lnTo>
                  <a:pt x="2027039" y="71438"/>
                </a:lnTo>
                <a:lnTo>
                  <a:pt x="2027039" y="7143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4473773" y="5277445"/>
            <a:ext cx="1339455" cy="53579"/>
          </a:xfrm>
          <a:custGeom>
            <a:avLst/>
            <a:gdLst/>
            <a:ahLst/>
            <a:cxnLst/>
            <a:rect l="0" t="0" r="0" b="0"/>
            <a:pathLst>
              <a:path w="1339455" h="53579">
                <a:moveTo>
                  <a:pt x="0" y="35719"/>
                </a:moveTo>
                <a:lnTo>
                  <a:pt x="8930" y="35719"/>
                </a:lnTo>
                <a:lnTo>
                  <a:pt x="8930" y="35719"/>
                </a:lnTo>
                <a:lnTo>
                  <a:pt x="17860" y="35719"/>
                </a:lnTo>
                <a:lnTo>
                  <a:pt x="26790" y="26789"/>
                </a:lnTo>
                <a:lnTo>
                  <a:pt x="44649" y="26789"/>
                </a:lnTo>
                <a:lnTo>
                  <a:pt x="62508" y="17860"/>
                </a:lnTo>
                <a:lnTo>
                  <a:pt x="80368" y="17860"/>
                </a:lnTo>
                <a:lnTo>
                  <a:pt x="107157" y="8930"/>
                </a:lnTo>
                <a:lnTo>
                  <a:pt x="133946" y="8930"/>
                </a:lnTo>
                <a:lnTo>
                  <a:pt x="160735" y="0"/>
                </a:lnTo>
                <a:lnTo>
                  <a:pt x="178594" y="0"/>
                </a:lnTo>
                <a:lnTo>
                  <a:pt x="205383" y="0"/>
                </a:lnTo>
                <a:lnTo>
                  <a:pt x="232172" y="0"/>
                </a:lnTo>
                <a:lnTo>
                  <a:pt x="250032" y="8930"/>
                </a:lnTo>
                <a:lnTo>
                  <a:pt x="276821" y="8930"/>
                </a:lnTo>
                <a:lnTo>
                  <a:pt x="303610" y="17860"/>
                </a:lnTo>
                <a:lnTo>
                  <a:pt x="330399" y="17860"/>
                </a:lnTo>
                <a:lnTo>
                  <a:pt x="357188" y="17860"/>
                </a:lnTo>
                <a:lnTo>
                  <a:pt x="383977" y="17860"/>
                </a:lnTo>
                <a:lnTo>
                  <a:pt x="410766" y="17860"/>
                </a:lnTo>
                <a:lnTo>
                  <a:pt x="428625" y="17860"/>
                </a:lnTo>
                <a:lnTo>
                  <a:pt x="455415" y="17860"/>
                </a:lnTo>
                <a:lnTo>
                  <a:pt x="491133" y="17860"/>
                </a:lnTo>
                <a:lnTo>
                  <a:pt x="508993" y="17860"/>
                </a:lnTo>
                <a:lnTo>
                  <a:pt x="535782" y="17860"/>
                </a:lnTo>
                <a:lnTo>
                  <a:pt x="553641" y="17860"/>
                </a:lnTo>
                <a:lnTo>
                  <a:pt x="571500" y="17860"/>
                </a:lnTo>
                <a:lnTo>
                  <a:pt x="598290" y="26789"/>
                </a:lnTo>
                <a:lnTo>
                  <a:pt x="616149" y="35719"/>
                </a:lnTo>
                <a:lnTo>
                  <a:pt x="642938" y="35719"/>
                </a:lnTo>
                <a:lnTo>
                  <a:pt x="660797" y="44649"/>
                </a:lnTo>
                <a:lnTo>
                  <a:pt x="687586" y="44649"/>
                </a:lnTo>
                <a:lnTo>
                  <a:pt x="714375" y="44649"/>
                </a:lnTo>
                <a:lnTo>
                  <a:pt x="732235" y="44649"/>
                </a:lnTo>
                <a:lnTo>
                  <a:pt x="750094" y="44649"/>
                </a:lnTo>
                <a:lnTo>
                  <a:pt x="767954" y="44649"/>
                </a:lnTo>
                <a:lnTo>
                  <a:pt x="794743" y="44649"/>
                </a:lnTo>
                <a:lnTo>
                  <a:pt x="812602" y="44649"/>
                </a:lnTo>
                <a:lnTo>
                  <a:pt x="830461" y="44649"/>
                </a:lnTo>
                <a:lnTo>
                  <a:pt x="857250" y="53578"/>
                </a:lnTo>
                <a:lnTo>
                  <a:pt x="884040" y="53578"/>
                </a:lnTo>
                <a:lnTo>
                  <a:pt x="910829" y="53578"/>
                </a:lnTo>
                <a:lnTo>
                  <a:pt x="928688" y="53578"/>
                </a:lnTo>
                <a:lnTo>
                  <a:pt x="955477" y="53578"/>
                </a:lnTo>
                <a:lnTo>
                  <a:pt x="982266" y="53578"/>
                </a:lnTo>
                <a:lnTo>
                  <a:pt x="1009055" y="53578"/>
                </a:lnTo>
                <a:lnTo>
                  <a:pt x="1035844" y="53578"/>
                </a:lnTo>
                <a:lnTo>
                  <a:pt x="1071563" y="44649"/>
                </a:lnTo>
                <a:lnTo>
                  <a:pt x="1098352" y="44649"/>
                </a:lnTo>
                <a:lnTo>
                  <a:pt x="1125141" y="35719"/>
                </a:lnTo>
                <a:lnTo>
                  <a:pt x="1151930" y="35719"/>
                </a:lnTo>
                <a:lnTo>
                  <a:pt x="1178719" y="26789"/>
                </a:lnTo>
                <a:lnTo>
                  <a:pt x="1205508" y="26789"/>
                </a:lnTo>
                <a:lnTo>
                  <a:pt x="1223368" y="26789"/>
                </a:lnTo>
                <a:lnTo>
                  <a:pt x="1241227" y="26789"/>
                </a:lnTo>
                <a:lnTo>
                  <a:pt x="1268016" y="35719"/>
                </a:lnTo>
                <a:lnTo>
                  <a:pt x="1276946" y="35719"/>
                </a:lnTo>
                <a:lnTo>
                  <a:pt x="1294805" y="35719"/>
                </a:lnTo>
                <a:lnTo>
                  <a:pt x="1312665" y="44649"/>
                </a:lnTo>
                <a:lnTo>
                  <a:pt x="1321594" y="44649"/>
                </a:lnTo>
                <a:lnTo>
                  <a:pt x="1330524" y="44649"/>
                </a:lnTo>
                <a:lnTo>
                  <a:pt x="1330524" y="53578"/>
                </a:lnTo>
                <a:lnTo>
                  <a:pt x="1339454" y="53578"/>
                </a:lnTo>
                <a:lnTo>
                  <a:pt x="1339454" y="5357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1625203" y="5572125"/>
            <a:ext cx="276821" cy="26789"/>
          </a:xfrm>
          <a:custGeom>
            <a:avLst/>
            <a:gdLst/>
            <a:ahLst/>
            <a:cxnLst/>
            <a:rect l="0" t="0" r="0" b="0"/>
            <a:pathLst>
              <a:path w="276821" h="26789">
                <a:moveTo>
                  <a:pt x="0" y="0"/>
                </a:moveTo>
                <a:lnTo>
                  <a:pt x="0" y="0"/>
                </a:lnTo>
                <a:lnTo>
                  <a:pt x="0" y="0"/>
                </a:lnTo>
                <a:lnTo>
                  <a:pt x="0" y="0"/>
                </a:lnTo>
                <a:lnTo>
                  <a:pt x="8930" y="8929"/>
                </a:lnTo>
                <a:lnTo>
                  <a:pt x="8930" y="8929"/>
                </a:lnTo>
                <a:lnTo>
                  <a:pt x="8930" y="8929"/>
                </a:lnTo>
                <a:lnTo>
                  <a:pt x="8930" y="8929"/>
                </a:lnTo>
                <a:lnTo>
                  <a:pt x="8930" y="8929"/>
                </a:lnTo>
                <a:lnTo>
                  <a:pt x="8930" y="8929"/>
                </a:lnTo>
                <a:lnTo>
                  <a:pt x="8930" y="8929"/>
                </a:lnTo>
                <a:lnTo>
                  <a:pt x="8930" y="8929"/>
                </a:lnTo>
                <a:lnTo>
                  <a:pt x="8930" y="8929"/>
                </a:lnTo>
                <a:lnTo>
                  <a:pt x="8930" y="8929"/>
                </a:lnTo>
                <a:lnTo>
                  <a:pt x="8930" y="8929"/>
                </a:lnTo>
                <a:lnTo>
                  <a:pt x="8930" y="8929"/>
                </a:lnTo>
                <a:lnTo>
                  <a:pt x="8930" y="8929"/>
                </a:lnTo>
                <a:lnTo>
                  <a:pt x="8930" y="8929"/>
                </a:lnTo>
                <a:lnTo>
                  <a:pt x="17860" y="8929"/>
                </a:lnTo>
                <a:lnTo>
                  <a:pt x="17860" y="17859"/>
                </a:lnTo>
                <a:lnTo>
                  <a:pt x="26789" y="17859"/>
                </a:lnTo>
                <a:lnTo>
                  <a:pt x="35719" y="17859"/>
                </a:lnTo>
                <a:lnTo>
                  <a:pt x="35719" y="17859"/>
                </a:lnTo>
                <a:lnTo>
                  <a:pt x="44649" y="17859"/>
                </a:lnTo>
                <a:lnTo>
                  <a:pt x="44649" y="17859"/>
                </a:lnTo>
                <a:lnTo>
                  <a:pt x="53578" y="17859"/>
                </a:lnTo>
                <a:lnTo>
                  <a:pt x="62508" y="17859"/>
                </a:lnTo>
                <a:lnTo>
                  <a:pt x="71438" y="17859"/>
                </a:lnTo>
                <a:lnTo>
                  <a:pt x="71438" y="17859"/>
                </a:lnTo>
                <a:lnTo>
                  <a:pt x="80367" y="17859"/>
                </a:lnTo>
                <a:lnTo>
                  <a:pt x="98227" y="26788"/>
                </a:lnTo>
                <a:lnTo>
                  <a:pt x="107156" y="26788"/>
                </a:lnTo>
                <a:lnTo>
                  <a:pt x="116086" y="17859"/>
                </a:lnTo>
                <a:lnTo>
                  <a:pt x="125016" y="17859"/>
                </a:lnTo>
                <a:lnTo>
                  <a:pt x="142875" y="17859"/>
                </a:lnTo>
                <a:lnTo>
                  <a:pt x="151805" y="17859"/>
                </a:lnTo>
                <a:lnTo>
                  <a:pt x="160735" y="17859"/>
                </a:lnTo>
                <a:lnTo>
                  <a:pt x="178594" y="17859"/>
                </a:lnTo>
                <a:lnTo>
                  <a:pt x="187524" y="17859"/>
                </a:lnTo>
                <a:lnTo>
                  <a:pt x="196453" y="17859"/>
                </a:lnTo>
                <a:lnTo>
                  <a:pt x="214313" y="17859"/>
                </a:lnTo>
                <a:lnTo>
                  <a:pt x="223242" y="17859"/>
                </a:lnTo>
                <a:lnTo>
                  <a:pt x="241102" y="17859"/>
                </a:lnTo>
                <a:lnTo>
                  <a:pt x="250031" y="8929"/>
                </a:lnTo>
                <a:lnTo>
                  <a:pt x="267891" y="8929"/>
                </a:lnTo>
                <a:lnTo>
                  <a:pt x="276820" y="0"/>
                </a:lnTo>
                <a:lnTo>
                  <a:pt x="27682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1937742" y="5554266"/>
            <a:ext cx="2732486" cy="107156"/>
          </a:xfrm>
          <a:custGeom>
            <a:avLst/>
            <a:gdLst/>
            <a:ahLst/>
            <a:cxnLst/>
            <a:rect l="0" t="0" r="0" b="0"/>
            <a:pathLst>
              <a:path w="2732486" h="107156">
                <a:moveTo>
                  <a:pt x="0" y="17859"/>
                </a:moveTo>
                <a:lnTo>
                  <a:pt x="8930" y="17859"/>
                </a:lnTo>
                <a:lnTo>
                  <a:pt x="26789" y="17859"/>
                </a:lnTo>
                <a:lnTo>
                  <a:pt x="44649" y="17859"/>
                </a:lnTo>
                <a:lnTo>
                  <a:pt x="62508" y="17859"/>
                </a:lnTo>
                <a:lnTo>
                  <a:pt x="71438" y="17859"/>
                </a:lnTo>
                <a:lnTo>
                  <a:pt x="89297" y="17859"/>
                </a:lnTo>
                <a:lnTo>
                  <a:pt x="107156" y="17859"/>
                </a:lnTo>
                <a:lnTo>
                  <a:pt x="116086" y="8929"/>
                </a:lnTo>
                <a:lnTo>
                  <a:pt x="133946" y="8929"/>
                </a:lnTo>
                <a:lnTo>
                  <a:pt x="142875" y="8929"/>
                </a:lnTo>
                <a:lnTo>
                  <a:pt x="160735" y="0"/>
                </a:lnTo>
                <a:lnTo>
                  <a:pt x="169664" y="0"/>
                </a:lnTo>
                <a:lnTo>
                  <a:pt x="187524" y="0"/>
                </a:lnTo>
                <a:lnTo>
                  <a:pt x="196453" y="0"/>
                </a:lnTo>
                <a:lnTo>
                  <a:pt x="214313" y="0"/>
                </a:lnTo>
                <a:lnTo>
                  <a:pt x="232172" y="0"/>
                </a:lnTo>
                <a:lnTo>
                  <a:pt x="241102" y="8929"/>
                </a:lnTo>
                <a:lnTo>
                  <a:pt x="258961" y="8929"/>
                </a:lnTo>
                <a:lnTo>
                  <a:pt x="276821" y="17859"/>
                </a:lnTo>
                <a:lnTo>
                  <a:pt x="285750" y="17859"/>
                </a:lnTo>
                <a:lnTo>
                  <a:pt x="294680" y="17859"/>
                </a:lnTo>
                <a:lnTo>
                  <a:pt x="312539" y="17859"/>
                </a:lnTo>
                <a:lnTo>
                  <a:pt x="321469" y="26788"/>
                </a:lnTo>
                <a:lnTo>
                  <a:pt x="330399" y="26788"/>
                </a:lnTo>
                <a:lnTo>
                  <a:pt x="339328" y="26788"/>
                </a:lnTo>
                <a:lnTo>
                  <a:pt x="357188" y="26788"/>
                </a:lnTo>
                <a:lnTo>
                  <a:pt x="366117" y="26788"/>
                </a:lnTo>
                <a:lnTo>
                  <a:pt x="375047" y="26788"/>
                </a:lnTo>
                <a:lnTo>
                  <a:pt x="392906" y="26788"/>
                </a:lnTo>
                <a:lnTo>
                  <a:pt x="401836" y="26788"/>
                </a:lnTo>
                <a:lnTo>
                  <a:pt x="419696" y="26788"/>
                </a:lnTo>
                <a:lnTo>
                  <a:pt x="437555" y="26788"/>
                </a:lnTo>
                <a:lnTo>
                  <a:pt x="455414" y="26788"/>
                </a:lnTo>
                <a:lnTo>
                  <a:pt x="464344" y="26788"/>
                </a:lnTo>
                <a:lnTo>
                  <a:pt x="482203" y="26788"/>
                </a:lnTo>
                <a:lnTo>
                  <a:pt x="500063" y="26788"/>
                </a:lnTo>
                <a:lnTo>
                  <a:pt x="517922" y="26788"/>
                </a:lnTo>
                <a:lnTo>
                  <a:pt x="535781" y="26788"/>
                </a:lnTo>
                <a:lnTo>
                  <a:pt x="553641" y="26788"/>
                </a:lnTo>
                <a:lnTo>
                  <a:pt x="580430" y="26788"/>
                </a:lnTo>
                <a:lnTo>
                  <a:pt x="598289" y="26788"/>
                </a:lnTo>
                <a:lnTo>
                  <a:pt x="625078" y="26788"/>
                </a:lnTo>
                <a:lnTo>
                  <a:pt x="642938" y="35718"/>
                </a:lnTo>
                <a:lnTo>
                  <a:pt x="660797" y="35718"/>
                </a:lnTo>
                <a:lnTo>
                  <a:pt x="678656" y="35718"/>
                </a:lnTo>
                <a:lnTo>
                  <a:pt x="705446" y="35718"/>
                </a:lnTo>
                <a:lnTo>
                  <a:pt x="723305" y="35718"/>
                </a:lnTo>
                <a:lnTo>
                  <a:pt x="741164" y="44647"/>
                </a:lnTo>
                <a:lnTo>
                  <a:pt x="759024" y="44647"/>
                </a:lnTo>
                <a:lnTo>
                  <a:pt x="776883" y="44647"/>
                </a:lnTo>
                <a:lnTo>
                  <a:pt x="803672" y="44647"/>
                </a:lnTo>
                <a:lnTo>
                  <a:pt x="821531" y="44647"/>
                </a:lnTo>
                <a:lnTo>
                  <a:pt x="839391" y="44647"/>
                </a:lnTo>
                <a:lnTo>
                  <a:pt x="866180" y="44647"/>
                </a:lnTo>
                <a:lnTo>
                  <a:pt x="884039" y="44647"/>
                </a:lnTo>
                <a:lnTo>
                  <a:pt x="901899" y="44647"/>
                </a:lnTo>
                <a:lnTo>
                  <a:pt x="928688" y="44647"/>
                </a:lnTo>
                <a:lnTo>
                  <a:pt x="946547" y="44647"/>
                </a:lnTo>
                <a:lnTo>
                  <a:pt x="964406" y="44647"/>
                </a:lnTo>
                <a:lnTo>
                  <a:pt x="991196" y="35718"/>
                </a:lnTo>
                <a:lnTo>
                  <a:pt x="1000125" y="35718"/>
                </a:lnTo>
                <a:lnTo>
                  <a:pt x="1026914" y="35718"/>
                </a:lnTo>
                <a:lnTo>
                  <a:pt x="1035844" y="35718"/>
                </a:lnTo>
                <a:lnTo>
                  <a:pt x="1062633" y="35718"/>
                </a:lnTo>
                <a:lnTo>
                  <a:pt x="1080492" y="35718"/>
                </a:lnTo>
                <a:lnTo>
                  <a:pt x="1098352" y="35718"/>
                </a:lnTo>
                <a:lnTo>
                  <a:pt x="1107281" y="44647"/>
                </a:lnTo>
                <a:lnTo>
                  <a:pt x="1125141" y="44647"/>
                </a:lnTo>
                <a:lnTo>
                  <a:pt x="1143000" y="44647"/>
                </a:lnTo>
                <a:lnTo>
                  <a:pt x="1160860" y="44647"/>
                </a:lnTo>
                <a:lnTo>
                  <a:pt x="1169789" y="53577"/>
                </a:lnTo>
                <a:lnTo>
                  <a:pt x="1187649" y="53577"/>
                </a:lnTo>
                <a:lnTo>
                  <a:pt x="1196578" y="62507"/>
                </a:lnTo>
                <a:lnTo>
                  <a:pt x="1214438" y="62507"/>
                </a:lnTo>
                <a:lnTo>
                  <a:pt x="1232297" y="71436"/>
                </a:lnTo>
                <a:lnTo>
                  <a:pt x="1241227" y="71436"/>
                </a:lnTo>
                <a:lnTo>
                  <a:pt x="1259086" y="71436"/>
                </a:lnTo>
                <a:lnTo>
                  <a:pt x="1276946" y="80366"/>
                </a:lnTo>
                <a:lnTo>
                  <a:pt x="1285875" y="80366"/>
                </a:lnTo>
                <a:lnTo>
                  <a:pt x="1303735" y="80366"/>
                </a:lnTo>
                <a:lnTo>
                  <a:pt x="1321594" y="80366"/>
                </a:lnTo>
                <a:lnTo>
                  <a:pt x="1348383" y="80366"/>
                </a:lnTo>
                <a:lnTo>
                  <a:pt x="1366242" y="80366"/>
                </a:lnTo>
                <a:lnTo>
                  <a:pt x="1384102" y="89296"/>
                </a:lnTo>
                <a:lnTo>
                  <a:pt x="1401961" y="89296"/>
                </a:lnTo>
                <a:lnTo>
                  <a:pt x="1419821" y="80366"/>
                </a:lnTo>
                <a:lnTo>
                  <a:pt x="1446610" y="80366"/>
                </a:lnTo>
                <a:lnTo>
                  <a:pt x="1464469" y="80366"/>
                </a:lnTo>
                <a:lnTo>
                  <a:pt x="1482328" y="80366"/>
                </a:lnTo>
                <a:lnTo>
                  <a:pt x="1500188" y="80366"/>
                </a:lnTo>
                <a:lnTo>
                  <a:pt x="1526977" y="80366"/>
                </a:lnTo>
                <a:lnTo>
                  <a:pt x="1544836" y="89296"/>
                </a:lnTo>
                <a:lnTo>
                  <a:pt x="1562696" y="89296"/>
                </a:lnTo>
                <a:lnTo>
                  <a:pt x="1580555" y="89296"/>
                </a:lnTo>
                <a:lnTo>
                  <a:pt x="1607344" y="89296"/>
                </a:lnTo>
                <a:lnTo>
                  <a:pt x="1625203" y="89296"/>
                </a:lnTo>
                <a:lnTo>
                  <a:pt x="1651992" y="89296"/>
                </a:lnTo>
                <a:lnTo>
                  <a:pt x="1669852" y="89296"/>
                </a:lnTo>
                <a:lnTo>
                  <a:pt x="1687711" y="80366"/>
                </a:lnTo>
                <a:lnTo>
                  <a:pt x="1705571" y="80366"/>
                </a:lnTo>
                <a:lnTo>
                  <a:pt x="1723430" y="80366"/>
                </a:lnTo>
                <a:lnTo>
                  <a:pt x="1741289" y="80366"/>
                </a:lnTo>
                <a:lnTo>
                  <a:pt x="1759149" y="80366"/>
                </a:lnTo>
                <a:lnTo>
                  <a:pt x="1777008" y="80366"/>
                </a:lnTo>
                <a:lnTo>
                  <a:pt x="1794867" y="80366"/>
                </a:lnTo>
                <a:lnTo>
                  <a:pt x="1803797" y="89296"/>
                </a:lnTo>
                <a:lnTo>
                  <a:pt x="1821656" y="89296"/>
                </a:lnTo>
                <a:lnTo>
                  <a:pt x="1839516" y="98225"/>
                </a:lnTo>
                <a:lnTo>
                  <a:pt x="1857375" y="98225"/>
                </a:lnTo>
                <a:lnTo>
                  <a:pt x="1866305" y="98225"/>
                </a:lnTo>
                <a:lnTo>
                  <a:pt x="1884164" y="98225"/>
                </a:lnTo>
                <a:lnTo>
                  <a:pt x="1902024" y="98225"/>
                </a:lnTo>
                <a:lnTo>
                  <a:pt x="1919883" y="98225"/>
                </a:lnTo>
                <a:lnTo>
                  <a:pt x="1937742" y="98225"/>
                </a:lnTo>
                <a:lnTo>
                  <a:pt x="1955602" y="98225"/>
                </a:lnTo>
                <a:lnTo>
                  <a:pt x="1973461" y="98225"/>
                </a:lnTo>
                <a:lnTo>
                  <a:pt x="1991321" y="98225"/>
                </a:lnTo>
                <a:lnTo>
                  <a:pt x="2009180" y="98225"/>
                </a:lnTo>
                <a:lnTo>
                  <a:pt x="2027039" y="98225"/>
                </a:lnTo>
                <a:lnTo>
                  <a:pt x="2044899" y="98225"/>
                </a:lnTo>
                <a:lnTo>
                  <a:pt x="2062758" y="98225"/>
                </a:lnTo>
                <a:lnTo>
                  <a:pt x="2080617" y="98225"/>
                </a:lnTo>
                <a:lnTo>
                  <a:pt x="2098477" y="98225"/>
                </a:lnTo>
                <a:lnTo>
                  <a:pt x="2125266" y="98225"/>
                </a:lnTo>
                <a:lnTo>
                  <a:pt x="2143125" y="98225"/>
                </a:lnTo>
                <a:lnTo>
                  <a:pt x="2160985" y="89296"/>
                </a:lnTo>
                <a:lnTo>
                  <a:pt x="2187774" y="89296"/>
                </a:lnTo>
                <a:lnTo>
                  <a:pt x="2205633" y="89296"/>
                </a:lnTo>
                <a:lnTo>
                  <a:pt x="2223492" y="89296"/>
                </a:lnTo>
                <a:lnTo>
                  <a:pt x="2250281" y="89296"/>
                </a:lnTo>
                <a:lnTo>
                  <a:pt x="2268141" y="89296"/>
                </a:lnTo>
                <a:lnTo>
                  <a:pt x="2286000" y="89296"/>
                </a:lnTo>
                <a:lnTo>
                  <a:pt x="2312789" y="89296"/>
                </a:lnTo>
                <a:lnTo>
                  <a:pt x="2330649" y="89296"/>
                </a:lnTo>
                <a:lnTo>
                  <a:pt x="2348508" y="89296"/>
                </a:lnTo>
                <a:lnTo>
                  <a:pt x="2357438" y="89296"/>
                </a:lnTo>
                <a:lnTo>
                  <a:pt x="2375297" y="89296"/>
                </a:lnTo>
                <a:lnTo>
                  <a:pt x="2393156" y="89296"/>
                </a:lnTo>
                <a:lnTo>
                  <a:pt x="2411016" y="89296"/>
                </a:lnTo>
                <a:lnTo>
                  <a:pt x="2419946" y="89296"/>
                </a:lnTo>
                <a:lnTo>
                  <a:pt x="2437805" y="98225"/>
                </a:lnTo>
                <a:lnTo>
                  <a:pt x="2446735" y="98225"/>
                </a:lnTo>
                <a:lnTo>
                  <a:pt x="2464594" y="98225"/>
                </a:lnTo>
                <a:lnTo>
                  <a:pt x="2473524" y="98225"/>
                </a:lnTo>
                <a:lnTo>
                  <a:pt x="2482453" y="98225"/>
                </a:lnTo>
                <a:lnTo>
                  <a:pt x="2491383" y="98225"/>
                </a:lnTo>
                <a:lnTo>
                  <a:pt x="2500313" y="107155"/>
                </a:lnTo>
                <a:lnTo>
                  <a:pt x="2509242" y="107155"/>
                </a:lnTo>
                <a:lnTo>
                  <a:pt x="2518172" y="107155"/>
                </a:lnTo>
                <a:lnTo>
                  <a:pt x="2536031" y="107155"/>
                </a:lnTo>
                <a:lnTo>
                  <a:pt x="2544961" y="107155"/>
                </a:lnTo>
                <a:lnTo>
                  <a:pt x="2553891" y="107155"/>
                </a:lnTo>
                <a:lnTo>
                  <a:pt x="2562821" y="107155"/>
                </a:lnTo>
                <a:lnTo>
                  <a:pt x="2571750" y="107155"/>
                </a:lnTo>
                <a:lnTo>
                  <a:pt x="2589610" y="98225"/>
                </a:lnTo>
                <a:lnTo>
                  <a:pt x="2598539" y="98225"/>
                </a:lnTo>
                <a:lnTo>
                  <a:pt x="2607469" y="98225"/>
                </a:lnTo>
                <a:lnTo>
                  <a:pt x="2625328" y="98225"/>
                </a:lnTo>
                <a:lnTo>
                  <a:pt x="2634258" y="89296"/>
                </a:lnTo>
                <a:lnTo>
                  <a:pt x="2643188" y="89296"/>
                </a:lnTo>
                <a:lnTo>
                  <a:pt x="2652117" y="89296"/>
                </a:lnTo>
                <a:lnTo>
                  <a:pt x="2669977" y="80366"/>
                </a:lnTo>
                <a:lnTo>
                  <a:pt x="2678906" y="80366"/>
                </a:lnTo>
                <a:lnTo>
                  <a:pt x="2687836" y="71436"/>
                </a:lnTo>
                <a:lnTo>
                  <a:pt x="2696766" y="71436"/>
                </a:lnTo>
                <a:lnTo>
                  <a:pt x="2696766" y="71436"/>
                </a:lnTo>
                <a:lnTo>
                  <a:pt x="2705696" y="71436"/>
                </a:lnTo>
                <a:lnTo>
                  <a:pt x="2714625" y="71436"/>
                </a:lnTo>
                <a:lnTo>
                  <a:pt x="2714625" y="71436"/>
                </a:lnTo>
                <a:lnTo>
                  <a:pt x="2714625" y="71436"/>
                </a:lnTo>
                <a:lnTo>
                  <a:pt x="2714625" y="71436"/>
                </a:lnTo>
                <a:lnTo>
                  <a:pt x="2723555" y="71436"/>
                </a:lnTo>
                <a:lnTo>
                  <a:pt x="2723555" y="71436"/>
                </a:lnTo>
                <a:lnTo>
                  <a:pt x="2723555" y="71436"/>
                </a:lnTo>
                <a:lnTo>
                  <a:pt x="2723555" y="71436"/>
                </a:lnTo>
                <a:lnTo>
                  <a:pt x="2723555" y="80366"/>
                </a:lnTo>
                <a:lnTo>
                  <a:pt x="2723555" y="80366"/>
                </a:lnTo>
                <a:lnTo>
                  <a:pt x="2723555" y="80366"/>
                </a:lnTo>
                <a:lnTo>
                  <a:pt x="2723555" y="89296"/>
                </a:lnTo>
                <a:lnTo>
                  <a:pt x="2723555" y="89296"/>
                </a:lnTo>
                <a:lnTo>
                  <a:pt x="2723555" y="89296"/>
                </a:lnTo>
                <a:lnTo>
                  <a:pt x="2723555" y="98225"/>
                </a:lnTo>
                <a:lnTo>
                  <a:pt x="2723555" y="98225"/>
                </a:lnTo>
                <a:lnTo>
                  <a:pt x="2723555" y="98225"/>
                </a:lnTo>
                <a:lnTo>
                  <a:pt x="2732485" y="98225"/>
                </a:lnTo>
                <a:lnTo>
                  <a:pt x="2732485" y="98225"/>
                </a:lnTo>
                <a:lnTo>
                  <a:pt x="2732485" y="98225"/>
                </a:lnTo>
                <a:lnTo>
                  <a:pt x="2732485" y="98225"/>
                </a:lnTo>
                <a:lnTo>
                  <a:pt x="2732485" y="107155"/>
                </a:lnTo>
                <a:lnTo>
                  <a:pt x="2732485" y="107155"/>
                </a:lnTo>
                <a:lnTo>
                  <a:pt x="2732485" y="10715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7474148" y="5661421"/>
            <a:ext cx="410767" cy="35720"/>
          </a:xfrm>
          <a:custGeom>
            <a:avLst/>
            <a:gdLst/>
            <a:ahLst/>
            <a:cxnLst/>
            <a:rect l="0" t="0" r="0" b="0"/>
            <a:pathLst>
              <a:path w="410767" h="35720">
                <a:moveTo>
                  <a:pt x="8930" y="8930"/>
                </a:moveTo>
                <a:lnTo>
                  <a:pt x="8930" y="0"/>
                </a:lnTo>
                <a:lnTo>
                  <a:pt x="8930" y="0"/>
                </a:lnTo>
                <a:lnTo>
                  <a:pt x="8930" y="0"/>
                </a:lnTo>
                <a:lnTo>
                  <a:pt x="8930" y="0"/>
                </a:lnTo>
                <a:lnTo>
                  <a:pt x="0" y="0"/>
                </a:lnTo>
                <a:lnTo>
                  <a:pt x="0" y="0"/>
                </a:lnTo>
                <a:lnTo>
                  <a:pt x="0" y="0"/>
                </a:lnTo>
                <a:lnTo>
                  <a:pt x="0" y="0"/>
                </a:lnTo>
                <a:lnTo>
                  <a:pt x="0" y="0"/>
                </a:lnTo>
                <a:lnTo>
                  <a:pt x="0" y="0"/>
                </a:lnTo>
                <a:lnTo>
                  <a:pt x="0" y="8930"/>
                </a:lnTo>
                <a:lnTo>
                  <a:pt x="0" y="8930"/>
                </a:lnTo>
                <a:lnTo>
                  <a:pt x="0" y="8930"/>
                </a:lnTo>
                <a:lnTo>
                  <a:pt x="0" y="17859"/>
                </a:lnTo>
                <a:lnTo>
                  <a:pt x="8930" y="17859"/>
                </a:lnTo>
                <a:lnTo>
                  <a:pt x="26790" y="26789"/>
                </a:lnTo>
                <a:lnTo>
                  <a:pt x="35719" y="26789"/>
                </a:lnTo>
                <a:lnTo>
                  <a:pt x="62508" y="26789"/>
                </a:lnTo>
                <a:lnTo>
                  <a:pt x="80368" y="35719"/>
                </a:lnTo>
                <a:lnTo>
                  <a:pt x="98227" y="35719"/>
                </a:lnTo>
                <a:lnTo>
                  <a:pt x="116086" y="26789"/>
                </a:lnTo>
                <a:lnTo>
                  <a:pt x="142875" y="26789"/>
                </a:lnTo>
                <a:lnTo>
                  <a:pt x="178594" y="26789"/>
                </a:lnTo>
                <a:lnTo>
                  <a:pt x="205383" y="17859"/>
                </a:lnTo>
                <a:lnTo>
                  <a:pt x="232172" y="17859"/>
                </a:lnTo>
                <a:lnTo>
                  <a:pt x="258961" y="8930"/>
                </a:lnTo>
                <a:lnTo>
                  <a:pt x="276821" y="8930"/>
                </a:lnTo>
                <a:lnTo>
                  <a:pt x="294680" y="8930"/>
                </a:lnTo>
                <a:lnTo>
                  <a:pt x="312540" y="17859"/>
                </a:lnTo>
                <a:lnTo>
                  <a:pt x="321469" y="17859"/>
                </a:lnTo>
                <a:lnTo>
                  <a:pt x="339329" y="26789"/>
                </a:lnTo>
                <a:lnTo>
                  <a:pt x="348258" y="26789"/>
                </a:lnTo>
                <a:lnTo>
                  <a:pt x="357188" y="35719"/>
                </a:lnTo>
                <a:lnTo>
                  <a:pt x="375047" y="35719"/>
                </a:lnTo>
                <a:lnTo>
                  <a:pt x="383977" y="35719"/>
                </a:lnTo>
                <a:lnTo>
                  <a:pt x="392907" y="35719"/>
                </a:lnTo>
                <a:lnTo>
                  <a:pt x="410766" y="35719"/>
                </a:lnTo>
                <a:lnTo>
                  <a:pt x="410766" y="35719"/>
                </a:lnTo>
                <a:lnTo>
                  <a:pt x="410766" y="26789"/>
                </a:lnTo>
                <a:lnTo>
                  <a:pt x="401836" y="26789"/>
                </a:lnTo>
                <a:lnTo>
                  <a:pt x="392907" y="35719"/>
                </a:lnTo>
                <a:lnTo>
                  <a:pt x="375047" y="35719"/>
                </a:lnTo>
                <a:lnTo>
                  <a:pt x="357188" y="35719"/>
                </a:lnTo>
                <a:lnTo>
                  <a:pt x="357188" y="3571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1268016" y="6465093"/>
            <a:ext cx="4054079" cy="196454"/>
          </a:xfrm>
          <a:custGeom>
            <a:avLst/>
            <a:gdLst/>
            <a:ahLst/>
            <a:cxnLst/>
            <a:rect l="0" t="0" r="0" b="0"/>
            <a:pathLst>
              <a:path w="4054079" h="196454">
                <a:moveTo>
                  <a:pt x="0" y="17859"/>
                </a:moveTo>
                <a:lnTo>
                  <a:pt x="8929" y="17859"/>
                </a:lnTo>
                <a:lnTo>
                  <a:pt x="8929" y="17859"/>
                </a:lnTo>
                <a:lnTo>
                  <a:pt x="8929" y="17859"/>
                </a:lnTo>
                <a:lnTo>
                  <a:pt x="17859" y="17859"/>
                </a:lnTo>
                <a:lnTo>
                  <a:pt x="17859" y="17859"/>
                </a:lnTo>
                <a:lnTo>
                  <a:pt x="17859" y="26789"/>
                </a:lnTo>
                <a:lnTo>
                  <a:pt x="26789" y="26789"/>
                </a:lnTo>
                <a:lnTo>
                  <a:pt x="35718" y="26789"/>
                </a:lnTo>
                <a:lnTo>
                  <a:pt x="35718" y="26789"/>
                </a:lnTo>
                <a:lnTo>
                  <a:pt x="44648" y="26789"/>
                </a:lnTo>
                <a:lnTo>
                  <a:pt x="53578" y="17859"/>
                </a:lnTo>
                <a:lnTo>
                  <a:pt x="62507" y="17859"/>
                </a:lnTo>
                <a:lnTo>
                  <a:pt x="71437" y="17859"/>
                </a:lnTo>
                <a:lnTo>
                  <a:pt x="80367" y="17859"/>
                </a:lnTo>
                <a:lnTo>
                  <a:pt x="98226" y="17859"/>
                </a:lnTo>
                <a:lnTo>
                  <a:pt x="107156" y="8930"/>
                </a:lnTo>
                <a:lnTo>
                  <a:pt x="125015" y="17859"/>
                </a:lnTo>
                <a:lnTo>
                  <a:pt x="142875" y="17859"/>
                </a:lnTo>
                <a:lnTo>
                  <a:pt x="160734" y="17859"/>
                </a:lnTo>
                <a:lnTo>
                  <a:pt x="178593" y="17859"/>
                </a:lnTo>
                <a:lnTo>
                  <a:pt x="187523" y="17859"/>
                </a:lnTo>
                <a:lnTo>
                  <a:pt x="205382" y="8930"/>
                </a:lnTo>
                <a:lnTo>
                  <a:pt x="223242" y="8930"/>
                </a:lnTo>
                <a:lnTo>
                  <a:pt x="241101" y="8930"/>
                </a:lnTo>
                <a:lnTo>
                  <a:pt x="258961" y="8930"/>
                </a:lnTo>
                <a:lnTo>
                  <a:pt x="276820" y="0"/>
                </a:lnTo>
                <a:lnTo>
                  <a:pt x="294679" y="8930"/>
                </a:lnTo>
                <a:lnTo>
                  <a:pt x="312539" y="8930"/>
                </a:lnTo>
                <a:lnTo>
                  <a:pt x="330398" y="8930"/>
                </a:lnTo>
                <a:lnTo>
                  <a:pt x="348257" y="17859"/>
                </a:lnTo>
                <a:lnTo>
                  <a:pt x="366117" y="17859"/>
                </a:lnTo>
                <a:lnTo>
                  <a:pt x="383976" y="26789"/>
                </a:lnTo>
                <a:lnTo>
                  <a:pt x="401836" y="26789"/>
                </a:lnTo>
                <a:lnTo>
                  <a:pt x="419695" y="26789"/>
                </a:lnTo>
                <a:lnTo>
                  <a:pt x="437554" y="26789"/>
                </a:lnTo>
                <a:lnTo>
                  <a:pt x="464343" y="26789"/>
                </a:lnTo>
                <a:lnTo>
                  <a:pt x="482203" y="35719"/>
                </a:lnTo>
                <a:lnTo>
                  <a:pt x="508992" y="26789"/>
                </a:lnTo>
                <a:lnTo>
                  <a:pt x="544711" y="26789"/>
                </a:lnTo>
                <a:lnTo>
                  <a:pt x="571500" y="26789"/>
                </a:lnTo>
                <a:lnTo>
                  <a:pt x="598289" y="26789"/>
                </a:lnTo>
                <a:lnTo>
                  <a:pt x="625078" y="26789"/>
                </a:lnTo>
                <a:lnTo>
                  <a:pt x="651867" y="26789"/>
                </a:lnTo>
                <a:lnTo>
                  <a:pt x="678656" y="35719"/>
                </a:lnTo>
                <a:lnTo>
                  <a:pt x="705445" y="35719"/>
                </a:lnTo>
                <a:lnTo>
                  <a:pt x="723304" y="26789"/>
                </a:lnTo>
                <a:lnTo>
                  <a:pt x="750093" y="26789"/>
                </a:lnTo>
                <a:lnTo>
                  <a:pt x="776882" y="26789"/>
                </a:lnTo>
                <a:lnTo>
                  <a:pt x="803672" y="17859"/>
                </a:lnTo>
                <a:lnTo>
                  <a:pt x="830461" y="17859"/>
                </a:lnTo>
                <a:lnTo>
                  <a:pt x="857250" y="17859"/>
                </a:lnTo>
                <a:lnTo>
                  <a:pt x="884039" y="17859"/>
                </a:lnTo>
                <a:lnTo>
                  <a:pt x="910828" y="17859"/>
                </a:lnTo>
                <a:lnTo>
                  <a:pt x="937617" y="8930"/>
                </a:lnTo>
                <a:lnTo>
                  <a:pt x="973336" y="8930"/>
                </a:lnTo>
                <a:lnTo>
                  <a:pt x="1000125" y="8930"/>
                </a:lnTo>
                <a:lnTo>
                  <a:pt x="1026914" y="8930"/>
                </a:lnTo>
                <a:lnTo>
                  <a:pt x="1053703" y="17859"/>
                </a:lnTo>
                <a:lnTo>
                  <a:pt x="1089422" y="17859"/>
                </a:lnTo>
                <a:lnTo>
                  <a:pt x="1116211" y="17859"/>
                </a:lnTo>
                <a:lnTo>
                  <a:pt x="1151929" y="26789"/>
                </a:lnTo>
                <a:lnTo>
                  <a:pt x="1187648" y="26789"/>
                </a:lnTo>
                <a:lnTo>
                  <a:pt x="1223367" y="35719"/>
                </a:lnTo>
                <a:lnTo>
                  <a:pt x="1259086" y="35719"/>
                </a:lnTo>
                <a:lnTo>
                  <a:pt x="1303734" y="44648"/>
                </a:lnTo>
                <a:lnTo>
                  <a:pt x="1339453" y="53578"/>
                </a:lnTo>
                <a:lnTo>
                  <a:pt x="1375172" y="62508"/>
                </a:lnTo>
                <a:lnTo>
                  <a:pt x="1401961" y="71437"/>
                </a:lnTo>
                <a:lnTo>
                  <a:pt x="1437679" y="80367"/>
                </a:lnTo>
                <a:lnTo>
                  <a:pt x="1473398" y="89297"/>
                </a:lnTo>
                <a:lnTo>
                  <a:pt x="1509117" y="89297"/>
                </a:lnTo>
                <a:lnTo>
                  <a:pt x="1544836" y="89297"/>
                </a:lnTo>
                <a:lnTo>
                  <a:pt x="1580554" y="89297"/>
                </a:lnTo>
                <a:lnTo>
                  <a:pt x="1616273" y="80367"/>
                </a:lnTo>
                <a:lnTo>
                  <a:pt x="1660922" y="80367"/>
                </a:lnTo>
                <a:lnTo>
                  <a:pt x="1696640" y="71437"/>
                </a:lnTo>
                <a:lnTo>
                  <a:pt x="1741289" y="71437"/>
                </a:lnTo>
                <a:lnTo>
                  <a:pt x="1777007" y="62508"/>
                </a:lnTo>
                <a:lnTo>
                  <a:pt x="1821656" y="53578"/>
                </a:lnTo>
                <a:lnTo>
                  <a:pt x="1857375" y="53578"/>
                </a:lnTo>
                <a:lnTo>
                  <a:pt x="1893093" y="53578"/>
                </a:lnTo>
                <a:lnTo>
                  <a:pt x="1919882" y="53578"/>
                </a:lnTo>
                <a:lnTo>
                  <a:pt x="1955601" y="62508"/>
                </a:lnTo>
                <a:lnTo>
                  <a:pt x="1991320" y="62508"/>
                </a:lnTo>
                <a:lnTo>
                  <a:pt x="2018109" y="62508"/>
                </a:lnTo>
                <a:lnTo>
                  <a:pt x="2062757" y="62508"/>
                </a:lnTo>
                <a:lnTo>
                  <a:pt x="2098476" y="53578"/>
                </a:lnTo>
                <a:lnTo>
                  <a:pt x="2143125" y="44648"/>
                </a:lnTo>
                <a:lnTo>
                  <a:pt x="2187773" y="35719"/>
                </a:lnTo>
                <a:lnTo>
                  <a:pt x="2232422" y="26789"/>
                </a:lnTo>
                <a:lnTo>
                  <a:pt x="2277070" y="17859"/>
                </a:lnTo>
                <a:lnTo>
                  <a:pt x="2321718" y="17859"/>
                </a:lnTo>
                <a:lnTo>
                  <a:pt x="2366367" y="17859"/>
                </a:lnTo>
                <a:lnTo>
                  <a:pt x="2411015" y="17859"/>
                </a:lnTo>
                <a:lnTo>
                  <a:pt x="2455664" y="26789"/>
                </a:lnTo>
                <a:lnTo>
                  <a:pt x="2500312" y="26789"/>
                </a:lnTo>
                <a:lnTo>
                  <a:pt x="2544961" y="35719"/>
                </a:lnTo>
                <a:lnTo>
                  <a:pt x="2589609" y="44648"/>
                </a:lnTo>
                <a:lnTo>
                  <a:pt x="2625328" y="62508"/>
                </a:lnTo>
                <a:lnTo>
                  <a:pt x="2669976" y="71437"/>
                </a:lnTo>
                <a:lnTo>
                  <a:pt x="2705695" y="89297"/>
                </a:lnTo>
                <a:lnTo>
                  <a:pt x="2741414" y="98227"/>
                </a:lnTo>
                <a:lnTo>
                  <a:pt x="2777132" y="98227"/>
                </a:lnTo>
                <a:lnTo>
                  <a:pt x="2812851" y="107156"/>
                </a:lnTo>
                <a:lnTo>
                  <a:pt x="2857500" y="107156"/>
                </a:lnTo>
                <a:lnTo>
                  <a:pt x="2893218" y="116086"/>
                </a:lnTo>
                <a:lnTo>
                  <a:pt x="2928937" y="125016"/>
                </a:lnTo>
                <a:lnTo>
                  <a:pt x="2964656" y="125016"/>
                </a:lnTo>
                <a:lnTo>
                  <a:pt x="3000375" y="133945"/>
                </a:lnTo>
                <a:lnTo>
                  <a:pt x="3036093" y="133945"/>
                </a:lnTo>
                <a:lnTo>
                  <a:pt x="3071812" y="142875"/>
                </a:lnTo>
                <a:lnTo>
                  <a:pt x="3098601" y="151805"/>
                </a:lnTo>
                <a:lnTo>
                  <a:pt x="3125390" y="160734"/>
                </a:lnTo>
                <a:lnTo>
                  <a:pt x="3143250" y="169664"/>
                </a:lnTo>
                <a:lnTo>
                  <a:pt x="3161109" y="169664"/>
                </a:lnTo>
                <a:lnTo>
                  <a:pt x="3187898" y="178594"/>
                </a:lnTo>
                <a:lnTo>
                  <a:pt x="3223617" y="187523"/>
                </a:lnTo>
                <a:lnTo>
                  <a:pt x="3259336" y="196453"/>
                </a:lnTo>
                <a:lnTo>
                  <a:pt x="3295054" y="196453"/>
                </a:lnTo>
                <a:lnTo>
                  <a:pt x="3330773" y="196453"/>
                </a:lnTo>
                <a:lnTo>
                  <a:pt x="3366492" y="196453"/>
                </a:lnTo>
                <a:lnTo>
                  <a:pt x="3384351" y="196453"/>
                </a:lnTo>
                <a:lnTo>
                  <a:pt x="3411140" y="196453"/>
                </a:lnTo>
                <a:lnTo>
                  <a:pt x="3429000" y="196453"/>
                </a:lnTo>
                <a:lnTo>
                  <a:pt x="3464718" y="196453"/>
                </a:lnTo>
                <a:lnTo>
                  <a:pt x="3491507" y="187523"/>
                </a:lnTo>
                <a:lnTo>
                  <a:pt x="3527226" y="187523"/>
                </a:lnTo>
                <a:lnTo>
                  <a:pt x="3562945" y="187523"/>
                </a:lnTo>
                <a:lnTo>
                  <a:pt x="3598664" y="187523"/>
                </a:lnTo>
                <a:lnTo>
                  <a:pt x="3679031" y="187523"/>
                </a:lnTo>
                <a:lnTo>
                  <a:pt x="3750468" y="187523"/>
                </a:lnTo>
                <a:lnTo>
                  <a:pt x="3812976" y="178594"/>
                </a:lnTo>
                <a:lnTo>
                  <a:pt x="3866554" y="178594"/>
                </a:lnTo>
                <a:lnTo>
                  <a:pt x="3911203" y="178594"/>
                </a:lnTo>
                <a:lnTo>
                  <a:pt x="3937992" y="178594"/>
                </a:lnTo>
                <a:lnTo>
                  <a:pt x="3973711" y="178594"/>
                </a:lnTo>
                <a:lnTo>
                  <a:pt x="4009429" y="178594"/>
                </a:lnTo>
                <a:lnTo>
                  <a:pt x="4036218" y="178594"/>
                </a:lnTo>
                <a:lnTo>
                  <a:pt x="4054078" y="178594"/>
                </a:lnTo>
                <a:lnTo>
                  <a:pt x="4054078" y="17859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3448369269"/>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371600" y="6443538"/>
            <a:ext cx="5557932"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19 Sprint Planning</a:t>
            </a:r>
            <a:endParaRPr lang="en-US" dirty="0"/>
          </a:p>
        </p:txBody>
      </p:sp>
      <p:pic>
        <p:nvPicPr>
          <p:cNvPr id="5" name="Picture 4"/>
          <p:cNvPicPr>
            <a:picLocks noChangeAspect="1"/>
          </p:cNvPicPr>
          <p:nvPr/>
        </p:nvPicPr>
        <p:blipFill>
          <a:blip r:embed="rId2"/>
          <a:stretch>
            <a:fillRect/>
          </a:stretch>
        </p:blipFill>
        <p:spPr>
          <a:xfrm>
            <a:off x="2209800" y="76200"/>
            <a:ext cx="5161557" cy="6322515"/>
          </a:xfrm>
          <a:prstGeom prst="rect">
            <a:avLst/>
          </a:prstGeom>
        </p:spPr>
      </p:pic>
      <p:sp>
        <p:nvSpPr>
          <p:cNvPr id="6" name="Freeform 5"/>
          <p:cNvSpPr/>
          <p:nvPr/>
        </p:nvSpPr>
        <p:spPr bwMode="auto">
          <a:xfrm>
            <a:off x="2027039" y="1553765"/>
            <a:ext cx="446485" cy="625080"/>
          </a:xfrm>
          <a:custGeom>
            <a:avLst/>
            <a:gdLst/>
            <a:ahLst/>
            <a:cxnLst/>
            <a:rect l="0" t="0" r="0" b="0"/>
            <a:pathLst>
              <a:path w="446485" h="625080">
                <a:moveTo>
                  <a:pt x="62508" y="35719"/>
                </a:moveTo>
                <a:lnTo>
                  <a:pt x="53578" y="26789"/>
                </a:lnTo>
                <a:lnTo>
                  <a:pt x="53578" y="26789"/>
                </a:lnTo>
                <a:lnTo>
                  <a:pt x="35719" y="17860"/>
                </a:lnTo>
                <a:lnTo>
                  <a:pt x="26789" y="17860"/>
                </a:lnTo>
                <a:lnTo>
                  <a:pt x="17859" y="8930"/>
                </a:lnTo>
                <a:lnTo>
                  <a:pt x="8930" y="0"/>
                </a:lnTo>
                <a:lnTo>
                  <a:pt x="8930" y="0"/>
                </a:lnTo>
                <a:lnTo>
                  <a:pt x="8930" y="0"/>
                </a:lnTo>
                <a:lnTo>
                  <a:pt x="0" y="0"/>
                </a:lnTo>
                <a:lnTo>
                  <a:pt x="8930" y="8930"/>
                </a:lnTo>
                <a:lnTo>
                  <a:pt x="17859" y="26789"/>
                </a:lnTo>
                <a:lnTo>
                  <a:pt x="35719" y="62508"/>
                </a:lnTo>
                <a:lnTo>
                  <a:pt x="53578" y="116086"/>
                </a:lnTo>
                <a:lnTo>
                  <a:pt x="89297" y="187524"/>
                </a:lnTo>
                <a:lnTo>
                  <a:pt x="125016" y="276821"/>
                </a:lnTo>
                <a:lnTo>
                  <a:pt x="169664" y="375047"/>
                </a:lnTo>
                <a:lnTo>
                  <a:pt x="223242" y="455414"/>
                </a:lnTo>
                <a:lnTo>
                  <a:pt x="276820" y="517922"/>
                </a:lnTo>
                <a:lnTo>
                  <a:pt x="321469" y="562571"/>
                </a:lnTo>
                <a:lnTo>
                  <a:pt x="366117" y="589360"/>
                </a:lnTo>
                <a:lnTo>
                  <a:pt x="401836" y="607219"/>
                </a:lnTo>
                <a:lnTo>
                  <a:pt x="428625" y="616149"/>
                </a:lnTo>
                <a:lnTo>
                  <a:pt x="446484" y="625079"/>
                </a:lnTo>
                <a:lnTo>
                  <a:pt x="446484" y="625079"/>
                </a:lnTo>
                <a:lnTo>
                  <a:pt x="446484" y="616149"/>
                </a:lnTo>
                <a:lnTo>
                  <a:pt x="446484" y="61614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2169914" y="2089547"/>
            <a:ext cx="366118" cy="276821"/>
          </a:xfrm>
          <a:custGeom>
            <a:avLst/>
            <a:gdLst/>
            <a:ahLst/>
            <a:cxnLst/>
            <a:rect l="0" t="0" r="0" b="0"/>
            <a:pathLst>
              <a:path w="366118" h="276821">
                <a:moveTo>
                  <a:pt x="0" y="125015"/>
                </a:moveTo>
                <a:lnTo>
                  <a:pt x="0" y="125015"/>
                </a:lnTo>
                <a:lnTo>
                  <a:pt x="8930" y="125015"/>
                </a:lnTo>
                <a:lnTo>
                  <a:pt x="17859" y="125015"/>
                </a:lnTo>
                <a:lnTo>
                  <a:pt x="35719" y="133945"/>
                </a:lnTo>
                <a:lnTo>
                  <a:pt x="71438" y="160734"/>
                </a:lnTo>
                <a:lnTo>
                  <a:pt x="116086" y="187523"/>
                </a:lnTo>
                <a:lnTo>
                  <a:pt x="169664" y="214312"/>
                </a:lnTo>
                <a:lnTo>
                  <a:pt x="223242" y="241101"/>
                </a:lnTo>
                <a:lnTo>
                  <a:pt x="267891" y="267890"/>
                </a:lnTo>
                <a:lnTo>
                  <a:pt x="312539" y="276820"/>
                </a:lnTo>
                <a:lnTo>
                  <a:pt x="348258" y="267890"/>
                </a:lnTo>
                <a:lnTo>
                  <a:pt x="366117" y="250031"/>
                </a:lnTo>
                <a:lnTo>
                  <a:pt x="366117" y="214312"/>
                </a:lnTo>
                <a:lnTo>
                  <a:pt x="357188" y="160734"/>
                </a:lnTo>
                <a:lnTo>
                  <a:pt x="330399" y="98226"/>
                </a:lnTo>
                <a:lnTo>
                  <a:pt x="312539" y="44648"/>
                </a:lnTo>
                <a:lnTo>
                  <a:pt x="294680" y="0"/>
                </a:lnTo>
                <a:lnTo>
                  <a:pt x="29468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3214688" y="3411140"/>
            <a:ext cx="107157" cy="107157"/>
          </a:xfrm>
          <a:custGeom>
            <a:avLst/>
            <a:gdLst/>
            <a:ahLst/>
            <a:cxnLst/>
            <a:rect l="0" t="0" r="0" b="0"/>
            <a:pathLst>
              <a:path w="107157" h="107157">
                <a:moveTo>
                  <a:pt x="0" y="0"/>
                </a:moveTo>
                <a:lnTo>
                  <a:pt x="0" y="0"/>
                </a:lnTo>
                <a:lnTo>
                  <a:pt x="0" y="0"/>
                </a:lnTo>
                <a:lnTo>
                  <a:pt x="0" y="8930"/>
                </a:lnTo>
                <a:lnTo>
                  <a:pt x="0" y="8930"/>
                </a:lnTo>
                <a:lnTo>
                  <a:pt x="0" y="8930"/>
                </a:lnTo>
                <a:lnTo>
                  <a:pt x="0" y="8930"/>
                </a:lnTo>
                <a:lnTo>
                  <a:pt x="8929" y="17860"/>
                </a:lnTo>
                <a:lnTo>
                  <a:pt x="8929" y="26789"/>
                </a:lnTo>
                <a:lnTo>
                  <a:pt x="8929" y="26789"/>
                </a:lnTo>
                <a:lnTo>
                  <a:pt x="17859" y="44649"/>
                </a:lnTo>
                <a:lnTo>
                  <a:pt x="17859" y="53578"/>
                </a:lnTo>
                <a:lnTo>
                  <a:pt x="17859" y="62508"/>
                </a:lnTo>
                <a:lnTo>
                  <a:pt x="17859" y="71438"/>
                </a:lnTo>
                <a:lnTo>
                  <a:pt x="17859" y="71438"/>
                </a:lnTo>
                <a:lnTo>
                  <a:pt x="17859" y="80367"/>
                </a:lnTo>
                <a:lnTo>
                  <a:pt x="26789" y="80367"/>
                </a:lnTo>
                <a:lnTo>
                  <a:pt x="17859" y="80367"/>
                </a:lnTo>
                <a:lnTo>
                  <a:pt x="17859" y="80367"/>
                </a:lnTo>
                <a:lnTo>
                  <a:pt x="17859" y="80367"/>
                </a:lnTo>
                <a:lnTo>
                  <a:pt x="26789" y="71438"/>
                </a:lnTo>
                <a:lnTo>
                  <a:pt x="35718" y="53578"/>
                </a:lnTo>
                <a:lnTo>
                  <a:pt x="35718" y="44649"/>
                </a:lnTo>
                <a:lnTo>
                  <a:pt x="44648" y="44649"/>
                </a:lnTo>
                <a:lnTo>
                  <a:pt x="62507" y="35719"/>
                </a:lnTo>
                <a:lnTo>
                  <a:pt x="71437" y="35719"/>
                </a:lnTo>
                <a:lnTo>
                  <a:pt x="80367" y="35719"/>
                </a:lnTo>
                <a:lnTo>
                  <a:pt x="89296" y="35719"/>
                </a:lnTo>
                <a:lnTo>
                  <a:pt x="89296" y="44649"/>
                </a:lnTo>
                <a:lnTo>
                  <a:pt x="89296" y="62508"/>
                </a:lnTo>
                <a:lnTo>
                  <a:pt x="98226" y="80367"/>
                </a:lnTo>
                <a:lnTo>
                  <a:pt x="98226" y="98227"/>
                </a:lnTo>
                <a:lnTo>
                  <a:pt x="98226" y="107156"/>
                </a:lnTo>
                <a:lnTo>
                  <a:pt x="98226" y="107156"/>
                </a:lnTo>
                <a:lnTo>
                  <a:pt x="98226" y="107156"/>
                </a:lnTo>
                <a:lnTo>
                  <a:pt x="107156" y="98227"/>
                </a:lnTo>
                <a:lnTo>
                  <a:pt x="107156" y="9822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3366492" y="3482578"/>
            <a:ext cx="26790" cy="44649"/>
          </a:xfrm>
          <a:custGeom>
            <a:avLst/>
            <a:gdLst/>
            <a:ahLst/>
            <a:cxnLst/>
            <a:rect l="0" t="0" r="0" b="0"/>
            <a:pathLst>
              <a:path w="26790" h="44649">
                <a:moveTo>
                  <a:pt x="8930" y="17859"/>
                </a:moveTo>
                <a:lnTo>
                  <a:pt x="8930" y="17859"/>
                </a:lnTo>
                <a:lnTo>
                  <a:pt x="0" y="8929"/>
                </a:lnTo>
                <a:lnTo>
                  <a:pt x="0" y="8929"/>
                </a:lnTo>
                <a:lnTo>
                  <a:pt x="0" y="0"/>
                </a:lnTo>
                <a:lnTo>
                  <a:pt x="0" y="0"/>
                </a:lnTo>
                <a:lnTo>
                  <a:pt x="0" y="0"/>
                </a:lnTo>
                <a:lnTo>
                  <a:pt x="0" y="0"/>
                </a:lnTo>
                <a:lnTo>
                  <a:pt x="8930" y="8929"/>
                </a:lnTo>
                <a:lnTo>
                  <a:pt x="17860" y="17859"/>
                </a:lnTo>
                <a:lnTo>
                  <a:pt x="17860" y="26789"/>
                </a:lnTo>
                <a:lnTo>
                  <a:pt x="26789" y="35718"/>
                </a:lnTo>
                <a:lnTo>
                  <a:pt x="26789" y="44648"/>
                </a:lnTo>
                <a:lnTo>
                  <a:pt x="26789" y="35718"/>
                </a:lnTo>
                <a:lnTo>
                  <a:pt x="26789" y="35718"/>
                </a:lnTo>
                <a:lnTo>
                  <a:pt x="26789" y="26789"/>
                </a:lnTo>
                <a:lnTo>
                  <a:pt x="26789" y="2678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3348633" y="3411140"/>
            <a:ext cx="17860" cy="44650"/>
          </a:xfrm>
          <a:custGeom>
            <a:avLst/>
            <a:gdLst/>
            <a:ahLst/>
            <a:cxnLst/>
            <a:rect l="0" t="0" r="0" b="0"/>
            <a:pathLst>
              <a:path w="17860" h="44650">
                <a:moveTo>
                  <a:pt x="8930" y="44649"/>
                </a:moveTo>
                <a:lnTo>
                  <a:pt x="8930" y="44649"/>
                </a:lnTo>
                <a:lnTo>
                  <a:pt x="0" y="35719"/>
                </a:lnTo>
                <a:lnTo>
                  <a:pt x="0" y="35719"/>
                </a:lnTo>
                <a:lnTo>
                  <a:pt x="0" y="26789"/>
                </a:lnTo>
                <a:lnTo>
                  <a:pt x="0" y="17860"/>
                </a:lnTo>
                <a:lnTo>
                  <a:pt x="0" y="8930"/>
                </a:lnTo>
                <a:lnTo>
                  <a:pt x="8930" y="8930"/>
                </a:lnTo>
                <a:lnTo>
                  <a:pt x="8930" y="0"/>
                </a:lnTo>
                <a:lnTo>
                  <a:pt x="17859" y="0"/>
                </a:lnTo>
                <a:lnTo>
                  <a:pt x="17859"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3429000" y="3446859"/>
            <a:ext cx="80368" cy="89298"/>
          </a:xfrm>
          <a:custGeom>
            <a:avLst/>
            <a:gdLst/>
            <a:ahLst/>
            <a:cxnLst/>
            <a:rect l="0" t="0" r="0" b="0"/>
            <a:pathLst>
              <a:path w="80368" h="89298">
                <a:moveTo>
                  <a:pt x="8930" y="0"/>
                </a:moveTo>
                <a:lnTo>
                  <a:pt x="8930" y="0"/>
                </a:lnTo>
                <a:lnTo>
                  <a:pt x="8930" y="8930"/>
                </a:lnTo>
                <a:lnTo>
                  <a:pt x="8930" y="8930"/>
                </a:lnTo>
                <a:lnTo>
                  <a:pt x="0" y="8930"/>
                </a:lnTo>
                <a:lnTo>
                  <a:pt x="0" y="8930"/>
                </a:lnTo>
                <a:lnTo>
                  <a:pt x="0" y="8930"/>
                </a:lnTo>
                <a:lnTo>
                  <a:pt x="0" y="17859"/>
                </a:lnTo>
                <a:lnTo>
                  <a:pt x="0" y="17859"/>
                </a:lnTo>
                <a:lnTo>
                  <a:pt x="0" y="17859"/>
                </a:lnTo>
                <a:lnTo>
                  <a:pt x="0" y="26789"/>
                </a:lnTo>
                <a:lnTo>
                  <a:pt x="8930" y="26789"/>
                </a:lnTo>
                <a:lnTo>
                  <a:pt x="17859" y="26789"/>
                </a:lnTo>
                <a:lnTo>
                  <a:pt x="26789" y="35719"/>
                </a:lnTo>
                <a:lnTo>
                  <a:pt x="35719" y="35719"/>
                </a:lnTo>
                <a:lnTo>
                  <a:pt x="53578" y="35719"/>
                </a:lnTo>
                <a:lnTo>
                  <a:pt x="62508" y="44648"/>
                </a:lnTo>
                <a:lnTo>
                  <a:pt x="80367" y="53578"/>
                </a:lnTo>
                <a:lnTo>
                  <a:pt x="80367" y="62508"/>
                </a:lnTo>
                <a:lnTo>
                  <a:pt x="80367" y="71437"/>
                </a:lnTo>
                <a:lnTo>
                  <a:pt x="80367" y="80367"/>
                </a:lnTo>
                <a:lnTo>
                  <a:pt x="62508" y="89297"/>
                </a:lnTo>
                <a:lnTo>
                  <a:pt x="53578" y="89297"/>
                </a:lnTo>
                <a:lnTo>
                  <a:pt x="44648" y="80367"/>
                </a:lnTo>
                <a:lnTo>
                  <a:pt x="35719" y="80367"/>
                </a:lnTo>
                <a:lnTo>
                  <a:pt x="26789" y="71437"/>
                </a:lnTo>
                <a:lnTo>
                  <a:pt x="26789" y="62508"/>
                </a:lnTo>
                <a:lnTo>
                  <a:pt x="26789" y="44648"/>
                </a:lnTo>
                <a:lnTo>
                  <a:pt x="26789" y="4464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3554016" y="3348632"/>
            <a:ext cx="53579" cy="160736"/>
          </a:xfrm>
          <a:custGeom>
            <a:avLst/>
            <a:gdLst/>
            <a:ahLst/>
            <a:cxnLst/>
            <a:rect l="0" t="0" r="0" b="0"/>
            <a:pathLst>
              <a:path w="53579" h="160736">
                <a:moveTo>
                  <a:pt x="0" y="0"/>
                </a:moveTo>
                <a:lnTo>
                  <a:pt x="0" y="0"/>
                </a:lnTo>
                <a:lnTo>
                  <a:pt x="0" y="8930"/>
                </a:lnTo>
                <a:lnTo>
                  <a:pt x="0" y="17860"/>
                </a:lnTo>
                <a:lnTo>
                  <a:pt x="8929" y="35719"/>
                </a:lnTo>
                <a:lnTo>
                  <a:pt x="8929" y="62508"/>
                </a:lnTo>
                <a:lnTo>
                  <a:pt x="17859" y="80368"/>
                </a:lnTo>
                <a:lnTo>
                  <a:pt x="35718" y="107157"/>
                </a:lnTo>
                <a:lnTo>
                  <a:pt x="44648" y="133946"/>
                </a:lnTo>
                <a:lnTo>
                  <a:pt x="53578" y="142875"/>
                </a:lnTo>
                <a:lnTo>
                  <a:pt x="53578" y="160735"/>
                </a:lnTo>
                <a:lnTo>
                  <a:pt x="53578" y="160735"/>
                </a:lnTo>
                <a:lnTo>
                  <a:pt x="44648" y="160735"/>
                </a:lnTo>
                <a:lnTo>
                  <a:pt x="35718" y="151805"/>
                </a:lnTo>
                <a:lnTo>
                  <a:pt x="26789" y="142875"/>
                </a:lnTo>
                <a:lnTo>
                  <a:pt x="8929" y="125016"/>
                </a:lnTo>
                <a:lnTo>
                  <a:pt x="8929" y="12501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3482578" y="3411140"/>
            <a:ext cx="142876" cy="35720"/>
          </a:xfrm>
          <a:custGeom>
            <a:avLst/>
            <a:gdLst/>
            <a:ahLst/>
            <a:cxnLst/>
            <a:rect l="0" t="0" r="0" b="0"/>
            <a:pathLst>
              <a:path w="142876" h="35720">
                <a:moveTo>
                  <a:pt x="0" y="35719"/>
                </a:moveTo>
                <a:lnTo>
                  <a:pt x="8930" y="26789"/>
                </a:lnTo>
                <a:lnTo>
                  <a:pt x="17860" y="26789"/>
                </a:lnTo>
                <a:lnTo>
                  <a:pt x="35719" y="26789"/>
                </a:lnTo>
                <a:lnTo>
                  <a:pt x="53578" y="26789"/>
                </a:lnTo>
                <a:lnTo>
                  <a:pt x="71438" y="17860"/>
                </a:lnTo>
                <a:lnTo>
                  <a:pt x="89297" y="17860"/>
                </a:lnTo>
                <a:lnTo>
                  <a:pt x="107156" y="8930"/>
                </a:lnTo>
                <a:lnTo>
                  <a:pt x="125016" y="0"/>
                </a:lnTo>
                <a:lnTo>
                  <a:pt x="133945" y="0"/>
                </a:lnTo>
                <a:lnTo>
                  <a:pt x="142875" y="0"/>
                </a:lnTo>
                <a:lnTo>
                  <a:pt x="142875" y="8930"/>
                </a:lnTo>
                <a:lnTo>
                  <a:pt x="142875"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3607594" y="3455789"/>
            <a:ext cx="62509" cy="71438"/>
          </a:xfrm>
          <a:custGeom>
            <a:avLst/>
            <a:gdLst/>
            <a:ahLst/>
            <a:cxnLst/>
            <a:rect l="0" t="0" r="0" b="0"/>
            <a:pathLst>
              <a:path w="62509" h="71438">
                <a:moveTo>
                  <a:pt x="0" y="8929"/>
                </a:moveTo>
                <a:lnTo>
                  <a:pt x="0" y="8929"/>
                </a:lnTo>
                <a:lnTo>
                  <a:pt x="8929" y="17859"/>
                </a:lnTo>
                <a:lnTo>
                  <a:pt x="8929" y="26789"/>
                </a:lnTo>
                <a:lnTo>
                  <a:pt x="17859" y="35718"/>
                </a:lnTo>
                <a:lnTo>
                  <a:pt x="26789" y="44648"/>
                </a:lnTo>
                <a:lnTo>
                  <a:pt x="35719" y="62507"/>
                </a:lnTo>
                <a:lnTo>
                  <a:pt x="44648" y="71437"/>
                </a:lnTo>
                <a:lnTo>
                  <a:pt x="53578" y="71437"/>
                </a:lnTo>
                <a:lnTo>
                  <a:pt x="62508" y="71437"/>
                </a:lnTo>
                <a:lnTo>
                  <a:pt x="62508" y="71437"/>
                </a:lnTo>
                <a:lnTo>
                  <a:pt x="62508" y="53578"/>
                </a:lnTo>
                <a:lnTo>
                  <a:pt x="62508" y="44648"/>
                </a:lnTo>
                <a:lnTo>
                  <a:pt x="53578" y="26789"/>
                </a:lnTo>
                <a:lnTo>
                  <a:pt x="44648" y="8929"/>
                </a:lnTo>
                <a:lnTo>
                  <a:pt x="35719" y="0"/>
                </a:lnTo>
                <a:lnTo>
                  <a:pt x="26789" y="0"/>
                </a:lnTo>
                <a:lnTo>
                  <a:pt x="26789" y="0"/>
                </a:lnTo>
                <a:lnTo>
                  <a:pt x="17859" y="0"/>
                </a:lnTo>
                <a:lnTo>
                  <a:pt x="17859" y="17859"/>
                </a:lnTo>
                <a:lnTo>
                  <a:pt x="17859" y="26789"/>
                </a:lnTo>
                <a:lnTo>
                  <a:pt x="17859" y="35718"/>
                </a:lnTo>
                <a:lnTo>
                  <a:pt x="26789" y="35718"/>
                </a:lnTo>
                <a:lnTo>
                  <a:pt x="26789" y="35718"/>
                </a:lnTo>
                <a:lnTo>
                  <a:pt x="26789" y="3571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3679031" y="3437929"/>
            <a:ext cx="71439" cy="71439"/>
          </a:xfrm>
          <a:custGeom>
            <a:avLst/>
            <a:gdLst/>
            <a:ahLst/>
            <a:cxnLst/>
            <a:rect l="0" t="0" r="0" b="0"/>
            <a:pathLst>
              <a:path w="71439" h="71439">
                <a:moveTo>
                  <a:pt x="0" y="17860"/>
                </a:moveTo>
                <a:lnTo>
                  <a:pt x="0" y="17860"/>
                </a:lnTo>
                <a:lnTo>
                  <a:pt x="8930" y="26789"/>
                </a:lnTo>
                <a:lnTo>
                  <a:pt x="8930" y="35719"/>
                </a:lnTo>
                <a:lnTo>
                  <a:pt x="17860" y="53578"/>
                </a:lnTo>
                <a:lnTo>
                  <a:pt x="26789" y="62508"/>
                </a:lnTo>
                <a:lnTo>
                  <a:pt x="35719" y="62508"/>
                </a:lnTo>
                <a:lnTo>
                  <a:pt x="35719" y="71438"/>
                </a:lnTo>
                <a:lnTo>
                  <a:pt x="35719" y="71438"/>
                </a:lnTo>
                <a:lnTo>
                  <a:pt x="35719" y="71438"/>
                </a:lnTo>
                <a:lnTo>
                  <a:pt x="35719" y="62508"/>
                </a:lnTo>
                <a:lnTo>
                  <a:pt x="26789" y="44649"/>
                </a:lnTo>
                <a:lnTo>
                  <a:pt x="26789" y="35719"/>
                </a:lnTo>
                <a:lnTo>
                  <a:pt x="26789" y="17860"/>
                </a:lnTo>
                <a:lnTo>
                  <a:pt x="26789" y="8930"/>
                </a:lnTo>
                <a:lnTo>
                  <a:pt x="35719" y="8930"/>
                </a:lnTo>
                <a:lnTo>
                  <a:pt x="44649" y="0"/>
                </a:lnTo>
                <a:lnTo>
                  <a:pt x="53578" y="0"/>
                </a:lnTo>
                <a:lnTo>
                  <a:pt x="62508" y="8930"/>
                </a:lnTo>
                <a:lnTo>
                  <a:pt x="71438" y="8930"/>
                </a:lnTo>
                <a:lnTo>
                  <a:pt x="71438" y="8930"/>
                </a:lnTo>
                <a:lnTo>
                  <a:pt x="71438" y="17860"/>
                </a:lnTo>
                <a:lnTo>
                  <a:pt x="71438" y="1786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3750469" y="3455789"/>
            <a:ext cx="116087" cy="241102"/>
          </a:xfrm>
          <a:custGeom>
            <a:avLst/>
            <a:gdLst/>
            <a:ahLst/>
            <a:cxnLst/>
            <a:rect l="0" t="0" r="0" b="0"/>
            <a:pathLst>
              <a:path w="116087" h="241102">
                <a:moveTo>
                  <a:pt x="0" y="8929"/>
                </a:moveTo>
                <a:lnTo>
                  <a:pt x="0" y="17859"/>
                </a:lnTo>
                <a:lnTo>
                  <a:pt x="0" y="17859"/>
                </a:lnTo>
                <a:lnTo>
                  <a:pt x="0" y="26789"/>
                </a:lnTo>
                <a:lnTo>
                  <a:pt x="8929" y="35718"/>
                </a:lnTo>
                <a:lnTo>
                  <a:pt x="8929" y="44648"/>
                </a:lnTo>
                <a:lnTo>
                  <a:pt x="17859" y="44648"/>
                </a:lnTo>
                <a:lnTo>
                  <a:pt x="17859" y="53578"/>
                </a:lnTo>
                <a:lnTo>
                  <a:pt x="26789" y="44648"/>
                </a:lnTo>
                <a:lnTo>
                  <a:pt x="35719" y="44648"/>
                </a:lnTo>
                <a:lnTo>
                  <a:pt x="35719" y="26789"/>
                </a:lnTo>
                <a:lnTo>
                  <a:pt x="35719" y="17859"/>
                </a:lnTo>
                <a:lnTo>
                  <a:pt x="35719" y="8929"/>
                </a:lnTo>
                <a:lnTo>
                  <a:pt x="44648" y="0"/>
                </a:lnTo>
                <a:lnTo>
                  <a:pt x="44648" y="0"/>
                </a:lnTo>
                <a:lnTo>
                  <a:pt x="53578" y="17859"/>
                </a:lnTo>
                <a:lnTo>
                  <a:pt x="62508" y="35718"/>
                </a:lnTo>
                <a:lnTo>
                  <a:pt x="71437" y="62507"/>
                </a:lnTo>
                <a:lnTo>
                  <a:pt x="80367" y="89297"/>
                </a:lnTo>
                <a:lnTo>
                  <a:pt x="98226" y="125015"/>
                </a:lnTo>
                <a:lnTo>
                  <a:pt x="107156" y="160734"/>
                </a:lnTo>
                <a:lnTo>
                  <a:pt x="116086" y="187523"/>
                </a:lnTo>
                <a:lnTo>
                  <a:pt x="116086" y="214312"/>
                </a:lnTo>
                <a:lnTo>
                  <a:pt x="107156" y="232172"/>
                </a:lnTo>
                <a:lnTo>
                  <a:pt x="98226" y="241101"/>
                </a:lnTo>
                <a:lnTo>
                  <a:pt x="80367" y="241101"/>
                </a:lnTo>
                <a:lnTo>
                  <a:pt x="80367" y="24110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1821656" y="3696890"/>
            <a:ext cx="508993" cy="89298"/>
          </a:xfrm>
          <a:custGeom>
            <a:avLst/>
            <a:gdLst/>
            <a:ahLst/>
            <a:cxnLst/>
            <a:rect l="0" t="0" r="0" b="0"/>
            <a:pathLst>
              <a:path w="508993" h="89298">
                <a:moveTo>
                  <a:pt x="8930" y="89297"/>
                </a:moveTo>
                <a:lnTo>
                  <a:pt x="8930" y="89297"/>
                </a:lnTo>
                <a:lnTo>
                  <a:pt x="8930" y="89297"/>
                </a:lnTo>
                <a:lnTo>
                  <a:pt x="8930" y="89297"/>
                </a:lnTo>
                <a:lnTo>
                  <a:pt x="0" y="89297"/>
                </a:lnTo>
                <a:lnTo>
                  <a:pt x="0" y="89297"/>
                </a:lnTo>
                <a:lnTo>
                  <a:pt x="0" y="89297"/>
                </a:lnTo>
                <a:lnTo>
                  <a:pt x="0" y="89297"/>
                </a:lnTo>
                <a:lnTo>
                  <a:pt x="0" y="89297"/>
                </a:lnTo>
                <a:lnTo>
                  <a:pt x="0" y="89297"/>
                </a:lnTo>
                <a:lnTo>
                  <a:pt x="0" y="89297"/>
                </a:lnTo>
                <a:lnTo>
                  <a:pt x="0" y="80367"/>
                </a:lnTo>
                <a:lnTo>
                  <a:pt x="8930" y="80367"/>
                </a:lnTo>
                <a:lnTo>
                  <a:pt x="17860" y="80367"/>
                </a:lnTo>
                <a:lnTo>
                  <a:pt x="26789" y="80367"/>
                </a:lnTo>
                <a:lnTo>
                  <a:pt x="44649" y="71438"/>
                </a:lnTo>
                <a:lnTo>
                  <a:pt x="62508" y="71438"/>
                </a:lnTo>
                <a:lnTo>
                  <a:pt x="89297" y="62508"/>
                </a:lnTo>
                <a:lnTo>
                  <a:pt x="125016" y="62508"/>
                </a:lnTo>
                <a:lnTo>
                  <a:pt x="160735" y="53578"/>
                </a:lnTo>
                <a:lnTo>
                  <a:pt x="205383" y="53578"/>
                </a:lnTo>
                <a:lnTo>
                  <a:pt x="241102" y="44649"/>
                </a:lnTo>
                <a:lnTo>
                  <a:pt x="294680" y="35719"/>
                </a:lnTo>
                <a:lnTo>
                  <a:pt x="339328" y="26789"/>
                </a:lnTo>
                <a:lnTo>
                  <a:pt x="392907" y="26789"/>
                </a:lnTo>
                <a:lnTo>
                  <a:pt x="437555" y="17860"/>
                </a:lnTo>
                <a:lnTo>
                  <a:pt x="473274" y="8930"/>
                </a:lnTo>
                <a:lnTo>
                  <a:pt x="500063" y="8930"/>
                </a:lnTo>
                <a:lnTo>
                  <a:pt x="508992" y="0"/>
                </a:lnTo>
                <a:lnTo>
                  <a:pt x="508992" y="0"/>
                </a:lnTo>
                <a:lnTo>
                  <a:pt x="508992"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1848445" y="4107656"/>
            <a:ext cx="348259" cy="133946"/>
          </a:xfrm>
          <a:custGeom>
            <a:avLst/>
            <a:gdLst/>
            <a:ahLst/>
            <a:cxnLst/>
            <a:rect l="0" t="0" r="0" b="0"/>
            <a:pathLst>
              <a:path w="348259" h="133946">
                <a:moveTo>
                  <a:pt x="17860" y="133945"/>
                </a:moveTo>
                <a:lnTo>
                  <a:pt x="8930" y="133945"/>
                </a:lnTo>
                <a:lnTo>
                  <a:pt x="8930" y="133945"/>
                </a:lnTo>
                <a:lnTo>
                  <a:pt x="0" y="133945"/>
                </a:lnTo>
                <a:lnTo>
                  <a:pt x="0" y="133945"/>
                </a:lnTo>
                <a:lnTo>
                  <a:pt x="0" y="133945"/>
                </a:lnTo>
                <a:lnTo>
                  <a:pt x="0" y="133945"/>
                </a:lnTo>
                <a:lnTo>
                  <a:pt x="8930" y="133945"/>
                </a:lnTo>
                <a:lnTo>
                  <a:pt x="17860" y="125015"/>
                </a:lnTo>
                <a:lnTo>
                  <a:pt x="26789" y="116086"/>
                </a:lnTo>
                <a:lnTo>
                  <a:pt x="35719" y="116086"/>
                </a:lnTo>
                <a:lnTo>
                  <a:pt x="62508" y="98226"/>
                </a:lnTo>
                <a:lnTo>
                  <a:pt x="80368" y="89297"/>
                </a:lnTo>
                <a:lnTo>
                  <a:pt x="116086" y="80367"/>
                </a:lnTo>
                <a:lnTo>
                  <a:pt x="151805" y="62508"/>
                </a:lnTo>
                <a:lnTo>
                  <a:pt x="196453" y="53578"/>
                </a:lnTo>
                <a:lnTo>
                  <a:pt x="241102" y="35719"/>
                </a:lnTo>
                <a:lnTo>
                  <a:pt x="276821" y="26789"/>
                </a:lnTo>
                <a:lnTo>
                  <a:pt x="321469" y="8930"/>
                </a:lnTo>
                <a:lnTo>
                  <a:pt x="348258" y="0"/>
                </a:lnTo>
                <a:lnTo>
                  <a:pt x="348258"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1169789" y="4795242"/>
            <a:ext cx="348259" cy="383978"/>
          </a:xfrm>
          <a:custGeom>
            <a:avLst/>
            <a:gdLst/>
            <a:ahLst/>
            <a:cxnLst/>
            <a:rect l="0" t="0" r="0" b="0"/>
            <a:pathLst>
              <a:path w="348259" h="383978">
                <a:moveTo>
                  <a:pt x="205383" y="17859"/>
                </a:moveTo>
                <a:lnTo>
                  <a:pt x="205383" y="17859"/>
                </a:lnTo>
                <a:lnTo>
                  <a:pt x="205383" y="17859"/>
                </a:lnTo>
                <a:lnTo>
                  <a:pt x="205383" y="35719"/>
                </a:lnTo>
                <a:lnTo>
                  <a:pt x="214313" y="44648"/>
                </a:lnTo>
                <a:lnTo>
                  <a:pt x="223242" y="71437"/>
                </a:lnTo>
                <a:lnTo>
                  <a:pt x="232172" y="98227"/>
                </a:lnTo>
                <a:lnTo>
                  <a:pt x="241102" y="125016"/>
                </a:lnTo>
                <a:lnTo>
                  <a:pt x="250031" y="160735"/>
                </a:lnTo>
                <a:lnTo>
                  <a:pt x="267891" y="196453"/>
                </a:lnTo>
                <a:lnTo>
                  <a:pt x="285750" y="232172"/>
                </a:lnTo>
                <a:lnTo>
                  <a:pt x="303609" y="267891"/>
                </a:lnTo>
                <a:lnTo>
                  <a:pt x="321469" y="303610"/>
                </a:lnTo>
                <a:lnTo>
                  <a:pt x="339328" y="330399"/>
                </a:lnTo>
                <a:lnTo>
                  <a:pt x="348258" y="348258"/>
                </a:lnTo>
                <a:lnTo>
                  <a:pt x="348258" y="366117"/>
                </a:lnTo>
                <a:lnTo>
                  <a:pt x="348258" y="375047"/>
                </a:lnTo>
                <a:lnTo>
                  <a:pt x="330399" y="375047"/>
                </a:lnTo>
                <a:lnTo>
                  <a:pt x="312539" y="383977"/>
                </a:lnTo>
                <a:lnTo>
                  <a:pt x="294680" y="383977"/>
                </a:lnTo>
                <a:lnTo>
                  <a:pt x="267891" y="383977"/>
                </a:lnTo>
                <a:lnTo>
                  <a:pt x="232172" y="375047"/>
                </a:lnTo>
                <a:lnTo>
                  <a:pt x="205383" y="366117"/>
                </a:lnTo>
                <a:lnTo>
                  <a:pt x="169664" y="348258"/>
                </a:lnTo>
                <a:lnTo>
                  <a:pt x="133945" y="321469"/>
                </a:lnTo>
                <a:lnTo>
                  <a:pt x="107156" y="294680"/>
                </a:lnTo>
                <a:lnTo>
                  <a:pt x="71438" y="258961"/>
                </a:lnTo>
                <a:lnTo>
                  <a:pt x="44649" y="232172"/>
                </a:lnTo>
                <a:lnTo>
                  <a:pt x="26789" y="196453"/>
                </a:lnTo>
                <a:lnTo>
                  <a:pt x="8930" y="160735"/>
                </a:lnTo>
                <a:lnTo>
                  <a:pt x="0" y="133946"/>
                </a:lnTo>
                <a:lnTo>
                  <a:pt x="0" y="107156"/>
                </a:lnTo>
                <a:lnTo>
                  <a:pt x="8930" y="89297"/>
                </a:lnTo>
                <a:lnTo>
                  <a:pt x="26789" y="62508"/>
                </a:lnTo>
                <a:lnTo>
                  <a:pt x="53578" y="44648"/>
                </a:lnTo>
                <a:lnTo>
                  <a:pt x="89297" y="26789"/>
                </a:lnTo>
                <a:lnTo>
                  <a:pt x="125016" y="8929"/>
                </a:lnTo>
                <a:lnTo>
                  <a:pt x="160734" y="0"/>
                </a:lnTo>
                <a:lnTo>
                  <a:pt x="196453" y="0"/>
                </a:lnTo>
                <a:lnTo>
                  <a:pt x="232172" y="8929"/>
                </a:lnTo>
                <a:lnTo>
                  <a:pt x="258961" y="17859"/>
                </a:lnTo>
                <a:lnTo>
                  <a:pt x="285750" y="26789"/>
                </a:lnTo>
                <a:lnTo>
                  <a:pt x="294680" y="35719"/>
                </a:lnTo>
                <a:lnTo>
                  <a:pt x="303609" y="53578"/>
                </a:lnTo>
                <a:lnTo>
                  <a:pt x="303609" y="62508"/>
                </a:lnTo>
                <a:lnTo>
                  <a:pt x="294680" y="80367"/>
                </a:lnTo>
                <a:lnTo>
                  <a:pt x="276820" y="89297"/>
                </a:lnTo>
                <a:lnTo>
                  <a:pt x="258961" y="98227"/>
                </a:lnTo>
                <a:lnTo>
                  <a:pt x="241102" y="107156"/>
                </a:lnTo>
                <a:lnTo>
                  <a:pt x="214313" y="116086"/>
                </a:lnTo>
                <a:lnTo>
                  <a:pt x="196453" y="125016"/>
                </a:lnTo>
                <a:lnTo>
                  <a:pt x="178594" y="125016"/>
                </a:lnTo>
                <a:lnTo>
                  <a:pt x="178594" y="12501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1518047" y="4920258"/>
            <a:ext cx="53579" cy="142876"/>
          </a:xfrm>
          <a:custGeom>
            <a:avLst/>
            <a:gdLst/>
            <a:ahLst/>
            <a:cxnLst/>
            <a:rect l="0" t="0" r="0" b="0"/>
            <a:pathLst>
              <a:path w="53579" h="142876">
                <a:moveTo>
                  <a:pt x="0" y="0"/>
                </a:moveTo>
                <a:lnTo>
                  <a:pt x="0" y="8930"/>
                </a:lnTo>
                <a:lnTo>
                  <a:pt x="8930" y="17859"/>
                </a:lnTo>
                <a:lnTo>
                  <a:pt x="8930" y="26789"/>
                </a:lnTo>
                <a:lnTo>
                  <a:pt x="17859" y="44648"/>
                </a:lnTo>
                <a:lnTo>
                  <a:pt x="26789" y="71437"/>
                </a:lnTo>
                <a:lnTo>
                  <a:pt x="35719" y="98226"/>
                </a:lnTo>
                <a:lnTo>
                  <a:pt x="44648" y="116086"/>
                </a:lnTo>
                <a:lnTo>
                  <a:pt x="44648" y="133945"/>
                </a:lnTo>
                <a:lnTo>
                  <a:pt x="53578" y="142875"/>
                </a:lnTo>
                <a:lnTo>
                  <a:pt x="53578" y="142875"/>
                </a:lnTo>
                <a:lnTo>
                  <a:pt x="53578" y="142875"/>
                </a:lnTo>
                <a:lnTo>
                  <a:pt x="53578" y="133945"/>
                </a:lnTo>
                <a:lnTo>
                  <a:pt x="44648" y="116086"/>
                </a:lnTo>
                <a:lnTo>
                  <a:pt x="35719" y="98226"/>
                </a:lnTo>
                <a:lnTo>
                  <a:pt x="35719" y="80367"/>
                </a:lnTo>
                <a:lnTo>
                  <a:pt x="26789" y="62508"/>
                </a:lnTo>
                <a:lnTo>
                  <a:pt x="26789" y="53578"/>
                </a:lnTo>
                <a:lnTo>
                  <a:pt x="26789" y="44648"/>
                </a:lnTo>
                <a:lnTo>
                  <a:pt x="35719" y="35719"/>
                </a:lnTo>
                <a:lnTo>
                  <a:pt x="44648" y="35719"/>
                </a:lnTo>
                <a:lnTo>
                  <a:pt x="53578" y="35719"/>
                </a:lnTo>
                <a:lnTo>
                  <a:pt x="53578" y="3571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1651992" y="4902398"/>
            <a:ext cx="62509" cy="80369"/>
          </a:xfrm>
          <a:custGeom>
            <a:avLst/>
            <a:gdLst/>
            <a:ahLst/>
            <a:cxnLst/>
            <a:rect l="0" t="0" r="0" b="0"/>
            <a:pathLst>
              <a:path w="62509" h="80369">
                <a:moveTo>
                  <a:pt x="8930" y="62508"/>
                </a:moveTo>
                <a:lnTo>
                  <a:pt x="0" y="62508"/>
                </a:lnTo>
                <a:lnTo>
                  <a:pt x="0" y="71438"/>
                </a:lnTo>
                <a:lnTo>
                  <a:pt x="0" y="80368"/>
                </a:lnTo>
                <a:lnTo>
                  <a:pt x="0" y="80368"/>
                </a:lnTo>
                <a:lnTo>
                  <a:pt x="8930" y="80368"/>
                </a:lnTo>
                <a:lnTo>
                  <a:pt x="17860" y="80368"/>
                </a:lnTo>
                <a:lnTo>
                  <a:pt x="26789" y="80368"/>
                </a:lnTo>
                <a:lnTo>
                  <a:pt x="35719" y="71438"/>
                </a:lnTo>
                <a:lnTo>
                  <a:pt x="44649" y="62508"/>
                </a:lnTo>
                <a:lnTo>
                  <a:pt x="53578" y="53579"/>
                </a:lnTo>
                <a:lnTo>
                  <a:pt x="62508" y="35719"/>
                </a:lnTo>
                <a:lnTo>
                  <a:pt x="62508" y="26790"/>
                </a:lnTo>
                <a:lnTo>
                  <a:pt x="62508" y="17860"/>
                </a:lnTo>
                <a:lnTo>
                  <a:pt x="62508" y="8930"/>
                </a:lnTo>
                <a:lnTo>
                  <a:pt x="53578" y="8930"/>
                </a:lnTo>
                <a:lnTo>
                  <a:pt x="44649" y="0"/>
                </a:lnTo>
                <a:lnTo>
                  <a:pt x="44649" y="0"/>
                </a:lnTo>
                <a:lnTo>
                  <a:pt x="44649" y="0"/>
                </a:lnTo>
                <a:lnTo>
                  <a:pt x="44649" y="0"/>
                </a:lnTo>
                <a:lnTo>
                  <a:pt x="44649"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1812727" y="4848820"/>
            <a:ext cx="17860" cy="17860"/>
          </a:xfrm>
          <a:custGeom>
            <a:avLst/>
            <a:gdLst/>
            <a:ahLst/>
            <a:cxnLst/>
            <a:rect l="0" t="0" r="0" b="0"/>
            <a:pathLst>
              <a:path w="17860" h="17860">
                <a:moveTo>
                  <a:pt x="17859" y="17859"/>
                </a:moveTo>
                <a:lnTo>
                  <a:pt x="17859" y="8930"/>
                </a:lnTo>
                <a:lnTo>
                  <a:pt x="8929" y="0"/>
                </a:lnTo>
                <a:lnTo>
                  <a:pt x="0" y="0"/>
                </a:lnTo>
                <a:lnTo>
                  <a:pt x="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1768078" y="4839890"/>
            <a:ext cx="35720" cy="62509"/>
          </a:xfrm>
          <a:custGeom>
            <a:avLst/>
            <a:gdLst/>
            <a:ahLst/>
            <a:cxnLst/>
            <a:rect l="0" t="0" r="0" b="0"/>
            <a:pathLst>
              <a:path w="35720" h="62509">
                <a:moveTo>
                  <a:pt x="35719" y="0"/>
                </a:moveTo>
                <a:lnTo>
                  <a:pt x="26789" y="8930"/>
                </a:lnTo>
                <a:lnTo>
                  <a:pt x="17860" y="17860"/>
                </a:lnTo>
                <a:lnTo>
                  <a:pt x="8930" y="26789"/>
                </a:lnTo>
                <a:lnTo>
                  <a:pt x="0" y="44649"/>
                </a:lnTo>
                <a:lnTo>
                  <a:pt x="0" y="62508"/>
                </a:lnTo>
                <a:lnTo>
                  <a:pt x="0" y="6250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1777008" y="4741664"/>
            <a:ext cx="160735" cy="187525"/>
          </a:xfrm>
          <a:custGeom>
            <a:avLst/>
            <a:gdLst/>
            <a:ahLst/>
            <a:cxnLst/>
            <a:rect l="0" t="0" r="0" b="0"/>
            <a:pathLst>
              <a:path w="160735" h="187525">
                <a:moveTo>
                  <a:pt x="0" y="178594"/>
                </a:moveTo>
                <a:lnTo>
                  <a:pt x="0" y="187524"/>
                </a:lnTo>
                <a:lnTo>
                  <a:pt x="8930" y="178594"/>
                </a:lnTo>
                <a:lnTo>
                  <a:pt x="17859" y="169664"/>
                </a:lnTo>
                <a:lnTo>
                  <a:pt x="26789" y="151805"/>
                </a:lnTo>
                <a:lnTo>
                  <a:pt x="35719" y="133945"/>
                </a:lnTo>
                <a:lnTo>
                  <a:pt x="44648" y="116086"/>
                </a:lnTo>
                <a:lnTo>
                  <a:pt x="53578" y="89297"/>
                </a:lnTo>
                <a:lnTo>
                  <a:pt x="53578" y="71437"/>
                </a:lnTo>
                <a:lnTo>
                  <a:pt x="53578" y="53578"/>
                </a:lnTo>
                <a:lnTo>
                  <a:pt x="53578" y="35718"/>
                </a:lnTo>
                <a:lnTo>
                  <a:pt x="44648" y="17859"/>
                </a:lnTo>
                <a:lnTo>
                  <a:pt x="35719" y="8929"/>
                </a:lnTo>
                <a:lnTo>
                  <a:pt x="26789" y="0"/>
                </a:lnTo>
                <a:lnTo>
                  <a:pt x="17859" y="0"/>
                </a:lnTo>
                <a:lnTo>
                  <a:pt x="8930" y="8929"/>
                </a:lnTo>
                <a:lnTo>
                  <a:pt x="8930" y="17859"/>
                </a:lnTo>
                <a:lnTo>
                  <a:pt x="8930" y="35718"/>
                </a:lnTo>
                <a:lnTo>
                  <a:pt x="8930" y="62507"/>
                </a:lnTo>
                <a:lnTo>
                  <a:pt x="17859" y="89297"/>
                </a:lnTo>
                <a:lnTo>
                  <a:pt x="26789" y="116086"/>
                </a:lnTo>
                <a:lnTo>
                  <a:pt x="44648" y="133945"/>
                </a:lnTo>
                <a:lnTo>
                  <a:pt x="62508" y="142875"/>
                </a:lnTo>
                <a:lnTo>
                  <a:pt x="80367" y="151805"/>
                </a:lnTo>
                <a:lnTo>
                  <a:pt x="107156" y="142875"/>
                </a:lnTo>
                <a:lnTo>
                  <a:pt x="125015" y="133945"/>
                </a:lnTo>
                <a:lnTo>
                  <a:pt x="142875" y="125015"/>
                </a:lnTo>
                <a:lnTo>
                  <a:pt x="151805" y="107156"/>
                </a:lnTo>
                <a:lnTo>
                  <a:pt x="160734" y="89297"/>
                </a:lnTo>
                <a:lnTo>
                  <a:pt x="160734" y="71437"/>
                </a:lnTo>
                <a:lnTo>
                  <a:pt x="160734" y="7143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1884164" y="4741664"/>
            <a:ext cx="133946" cy="89298"/>
          </a:xfrm>
          <a:custGeom>
            <a:avLst/>
            <a:gdLst/>
            <a:ahLst/>
            <a:cxnLst/>
            <a:rect l="0" t="0" r="0" b="0"/>
            <a:pathLst>
              <a:path w="133946" h="89298">
                <a:moveTo>
                  <a:pt x="0" y="26789"/>
                </a:moveTo>
                <a:lnTo>
                  <a:pt x="0" y="26789"/>
                </a:lnTo>
                <a:lnTo>
                  <a:pt x="0" y="35718"/>
                </a:lnTo>
                <a:lnTo>
                  <a:pt x="0" y="44648"/>
                </a:lnTo>
                <a:lnTo>
                  <a:pt x="0" y="53578"/>
                </a:lnTo>
                <a:lnTo>
                  <a:pt x="0" y="62507"/>
                </a:lnTo>
                <a:lnTo>
                  <a:pt x="8930" y="71437"/>
                </a:lnTo>
                <a:lnTo>
                  <a:pt x="8930" y="80367"/>
                </a:lnTo>
                <a:lnTo>
                  <a:pt x="17859" y="80367"/>
                </a:lnTo>
                <a:lnTo>
                  <a:pt x="26789" y="89297"/>
                </a:lnTo>
                <a:lnTo>
                  <a:pt x="35719" y="89297"/>
                </a:lnTo>
                <a:lnTo>
                  <a:pt x="53578" y="80367"/>
                </a:lnTo>
                <a:lnTo>
                  <a:pt x="62508" y="80367"/>
                </a:lnTo>
                <a:lnTo>
                  <a:pt x="71438" y="62507"/>
                </a:lnTo>
                <a:lnTo>
                  <a:pt x="80367" y="53578"/>
                </a:lnTo>
                <a:lnTo>
                  <a:pt x="89297" y="35718"/>
                </a:lnTo>
                <a:lnTo>
                  <a:pt x="98227" y="17859"/>
                </a:lnTo>
                <a:lnTo>
                  <a:pt x="98227" y="8929"/>
                </a:lnTo>
                <a:lnTo>
                  <a:pt x="98227" y="0"/>
                </a:lnTo>
                <a:lnTo>
                  <a:pt x="107156" y="0"/>
                </a:lnTo>
                <a:lnTo>
                  <a:pt x="107156" y="8929"/>
                </a:lnTo>
                <a:lnTo>
                  <a:pt x="107156" y="17859"/>
                </a:lnTo>
                <a:lnTo>
                  <a:pt x="116086" y="26789"/>
                </a:lnTo>
                <a:lnTo>
                  <a:pt x="116086" y="44648"/>
                </a:lnTo>
                <a:lnTo>
                  <a:pt x="125016" y="44648"/>
                </a:lnTo>
                <a:lnTo>
                  <a:pt x="133945" y="44648"/>
                </a:lnTo>
                <a:lnTo>
                  <a:pt x="133945" y="4464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2035969" y="4688086"/>
            <a:ext cx="26790" cy="89297"/>
          </a:xfrm>
          <a:custGeom>
            <a:avLst/>
            <a:gdLst/>
            <a:ahLst/>
            <a:cxnLst/>
            <a:rect l="0" t="0" r="0" b="0"/>
            <a:pathLst>
              <a:path w="26790" h="89297">
                <a:moveTo>
                  <a:pt x="8929" y="0"/>
                </a:moveTo>
                <a:lnTo>
                  <a:pt x="8929" y="0"/>
                </a:lnTo>
                <a:lnTo>
                  <a:pt x="8929" y="8929"/>
                </a:lnTo>
                <a:lnTo>
                  <a:pt x="0" y="17859"/>
                </a:lnTo>
                <a:lnTo>
                  <a:pt x="0" y="35718"/>
                </a:lnTo>
                <a:lnTo>
                  <a:pt x="0" y="53578"/>
                </a:lnTo>
                <a:lnTo>
                  <a:pt x="0" y="71437"/>
                </a:lnTo>
                <a:lnTo>
                  <a:pt x="0" y="89296"/>
                </a:lnTo>
                <a:lnTo>
                  <a:pt x="17859" y="89296"/>
                </a:lnTo>
                <a:lnTo>
                  <a:pt x="26789" y="89296"/>
                </a:lnTo>
                <a:lnTo>
                  <a:pt x="26789" y="8929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2098477" y="4625578"/>
            <a:ext cx="62508" cy="125016"/>
          </a:xfrm>
          <a:custGeom>
            <a:avLst/>
            <a:gdLst/>
            <a:ahLst/>
            <a:cxnLst/>
            <a:rect l="0" t="0" r="0" b="0"/>
            <a:pathLst>
              <a:path w="62508" h="125016">
                <a:moveTo>
                  <a:pt x="0" y="125015"/>
                </a:moveTo>
                <a:lnTo>
                  <a:pt x="17859" y="107156"/>
                </a:lnTo>
                <a:lnTo>
                  <a:pt x="26789" y="89297"/>
                </a:lnTo>
                <a:lnTo>
                  <a:pt x="44648" y="62508"/>
                </a:lnTo>
                <a:lnTo>
                  <a:pt x="53578" y="44648"/>
                </a:lnTo>
                <a:lnTo>
                  <a:pt x="62507" y="26789"/>
                </a:lnTo>
                <a:lnTo>
                  <a:pt x="62507" y="0"/>
                </a:lnTo>
                <a:lnTo>
                  <a:pt x="62507"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2107406" y="4509492"/>
            <a:ext cx="125017" cy="196454"/>
          </a:xfrm>
          <a:custGeom>
            <a:avLst/>
            <a:gdLst/>
            <a:ahLst/>
            <a:cxnLst/>
            <a:rect l="0" t="0" r="0" b="0"/>
            <a:pathLst>
              <a:path w="125017" h="196454">
                <a:moveTo>
                  <a:pt x="17860" y="0"/>
                </a:moveTo>
                <a:lnTo>
                  <a:pt x="8930" y="0"/>
                </a:lnTo>
                <a:lnTo>
                  <a:pt x="8930" y="0"/>
                </a:lnTo>
                <a:lnTo>
                  <a:pt x="0" y="8929"/>
                </a:lnTo>
                <a:lnTo>
                  <a:pt x="0" y="17859"/>
                </a:lnTo>
                <a:lnTo>
                  <a:pt x="0" y="44648"/>
                </a:lnTo>
                <a:lnTo>
                  <a:pt x="8930" y="71437"/>
                </a:lnTo>
                <a:lnTo>
                  <a:pt x="17860" y="107156"/>
                </a:lnTo>
                <a:lnTo>
                  <a:pt x="35719" y="133945"/>
                </a:lnTo>
                <a:lnTo>
                  <a:pt x="53578" y="160734"/>
                </a:lnTo>
                <a:lnTo>
                  <a:pt x="71438" y="178594"/>
                </a:lnTo>
                <a:lnTo>
                  <a:pt x="89297" y="187523"/>
                </a:lnTo>
                <a:lnTo>
                  <a:pt x="107157" y="196453"/>
                </a:lnTo>
                <a:lnTo>
                  <a:pt x="125016" y="196453"/>
                </a:lnTo>
                <a:lnTo>
                  <a:pt x="125016" y="19645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1919883" y="4518421"/>
            <a:ext cx="250032" cy="98228"/>
          </a:xfrm>
          <a:custGeom>
            <a:avLst/>
            <a:gdLst/>
            <a:ahLst/>
            <a:cxnLst/>
            <a:rect l="0" t="0" r="0" b="0"/>
            <a:pathLst>
              <a:path w="250032" h="98228">
                <a:moveTo>
                  <a:pt x="0" y="98227"/>
                </a:moveTo>
                <a:lnTo>
                  <a:pt x="0" y="98227"/>
                </a:lnTo>
                <a:lnTo>
                  <a:pt x="8930" y="98227"/>
                </a:lnTo>
                <a:lnTo>
                  <a:pt x="26789" y="80368"/>
                </a:lnTo>
                <a:lnTo>
                  <a:pt x="53578" y="62508"/>
                </a:lnTo>
                <a:lnTo>
                  <a:pt x="89297" y="44649"/>
                </a:lnTo>
                <a:lnTo>
                  <a:pt x="133945" y="26790"/>
                </a:lnTo>
                <a:lnTo>
                  <a:pt x="178594" y="8930"/>
                </a:lnTo>
                <a:lnTo>
                  <a:pt x="214312" y="0"/>
                </a:lnTo>
                <a:lnTo>
                  <a:pt x="241101" y="0"/>
                </a:lnTo>
                <a:lnTo>
                  <a:pt x="250031" y="0"/>
                </a:lnTo>
                <a:lnTo>
                  <a:pt x="250031" y="8930"/>
                </a:lnTo>
                <a:lnTo>
                  <a:pt x="250031"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1607344" y="5116711"/>
            <a:ext cx="178595" cy="187524"/>
          </a:xfrm>
          <a:custGeom>
            <a:avLst/>
            <a:gdLst/>
            <a:ahLst/>
            <a:cxnLst/>
            <a:rect l="0" t="0" r="0" b="0"/>
            <a:pathLst>
              <a:path w="178595" h="187524">
                <a:moveTo>
                  <a:pt x="0" y="125016"/>
                </a:moveTo>
                <a:lnTo>
                  <a:pt x="0" y="133945"/>
                </a:lnTo>
                <a:lnTo>
                  <a:pt x="8929" y="133945"/>
                </a:lnTo>
                <a:lnTo>
                  <a:pt x="17859" y="151805"/>
                </a:lnTo>
                <a:lnTo>
                  <a:pt x="26789" y="160734"/>
                </a:lnTo>
                <a:lnTo>
                  <a:pt x="35719" y="178594"/>
                </a:lnTo>
                <a:lnTo>
                  <a:pt x="53578" y="187523"/>
                </a:lnTo>
                <a:lnTo>
                  <a:pt x="80367" y="178594"/>
                </a:lnTo>
                <a:lnTo>
                  <a:pt x="98226" y="169664"/>
                </a:lnTo>
                <a:lnTo>
                  <a:pt x="125015" y="151805"/>
                </a:lnTo>
                <a:lnTo>
                  <a:pt x="142875" y="125016"/>
                </a:lnTo>
                <a:lnTo>
                  <a:pt x="160734" y="98227"/>
                </a:lnTo>
                <a:lnTo>
                  <a:pt x="169664" y="71437"/>
                </a:lnTo>
                <a:lnTo>
                  <a:pt x="178594" y="53578"/>
                </a:lnTo>
                <a:lnTo>
                  <a:pt x="169664" y="26789"/>
                </a:lnTo>
                <a:lnTo>
                  <a:pt x="151804" y="8930"/>
                </a:lnTo>
                <a:lnTo>
                  <a:pt x="133945" y="0"/>
                </a:lnTo>
                <a:lnTo>
                  <a:pt x="107156" y="0"/>
                </a:lnTo>
                <a:lnTo>
                  <a:pt x="80367" y="0"/>
                </a:lnTo>
                <a:lnTo>
                  <a:pt x="53578" y="17859"/>
                </a:lnTo>
                <a:lnTo>
                  <a:pt x="35719" y="35719"/>
                </a:lnTo>
                <a:lnTo>
                  <a:pt x="26789" y="62508"/>
                </a:lnTo>
                <a:lnTo>
                  <a:pt x="17859" y="80367"/>
                </a:lnTo>
                <a:lnTo>
                  <a:pt x="17859" y="89297"/>
                </a:lnTo>
                <a:lnTo>
                  <a:pt x="17859" y="8929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1812727" y="4991695"/>
            <a:ext cx="133946" cy="196454"/>
          </a:xfrm>
          <a:custGeom>
            <a:avLst/>
            <a:gdLst/>
            <a:ahLst/>
            <a:cxnLst/>
            <a:rect l="0" t="0" r="0" b="0"/>
            <a:pathLst>
              <a:path w="133946" h="196454">
                <a:moveTo>
                  <a:pt x="0" y="151805"/>
                </a:moveTo>
                <a:lnTo>
                  <a:pt x="0" y="151805"/>
                </a:lnTo>
                <a:lnTo>
                  <a:pt x="0" y="151805"/>
                </a:lnTo>
                <a:lnTo>
                  <a:pt x="0" y="169664"/>
                </a:lnTo>
                <a:lnTo>
                  <a:pt x="8929" y="178594"/>
                </a:lnTo>
                <a:lnTo>
                  <a:pt x="8929" y="187524"/>
                </a:lnTo>
                <a:lnTo>
                  <a:pt x="8929" y="196453"/>
                </a:lnTo>
                <a:lnTo>
                  <a:pt x="17859" y="196453"/>
                </a:lnTo>
                <a:lnTo>
                  <a:pt x="17859" y="196453"/>
                </a:lnTo>
                <a:lnTo>
                  <a:pt x="26789" y="196453"/>
                </a:lnTo>
                <a:lnTo>
                  <a:pt x="35718" y="196453"/>
                </a:lnTo>
                <a:lnTo>
                  <a:pt x="44648" y="187524"/>
                </a:lnTo>
                <a:lnTo>
                  <a:pt x="53578" y="169664"/>
                </a:lnTo>
                <a:lnTo>
                  <a:pt x="62507" y="160735"/>
                </a:lnTo>
                <a:lnTo>
                  <a:pt x="62507" y="142875"/>
                </a:lnTo>
                <a:lnTo>
                  <a:pt x="62507" y="133946"/>
                </a:lnTo>
                <a:lnTo>
                  <a:pt x="62507" y="125016"/>
                </a:lnTo>
                <a:lnTo>
                  <a:pt x="53578" y="116086"/>
                </a:lnTo>
                <a:lnTo>
                  <a:pt x="53578" y="125016"/>
                </a:lnTo>
                <a:lnTo>
                  <a:pt x="44648" y="125016"/>
                </a:lnTo>
                <a:lnTo>
                  <a:pt x="44648" y="142875"/>
                </a:lnTo>
                <a:lnTo>
                  <a:pt x="44648" y="151805"/>
                </a:lnTo>
                <a:lnTo>
                  <a:pt x="53578" y="160735"/>
                </a:lnTo>
                <a:lnTo>
                  <a:pt x="62507" y="160735"/>
                </a:lnTo>
                <a:lnTo>
                  <a:pt x="80367" y="160735"/>
                </a:lnTo>
                <a:lnTo>
                  <a:pt x="89296" y="151805"/>
                </a:lnTo>
                <a:lnTo>
                  <a:pt x="107156" y="142875"/>
                </a:lnTo>
                <a:lnTo>
                  <a:pt x="125015" y="116086"/>
                </a:lnTo>
                <a:lnTo>
                  <a:pt x="133945" y="98227"/>
                </a:lnTo>
                <a:lnTo>
                  <a:pt x="133945" y="71438"/>
                </a:lnTo>
                <a:lnTo>
                  <a:pt x="125015" y="53578"/>
                </a:lnTo>
                <a:lnTo>
                  <a:pt x="125015" y="35719"/>
                </a:lnTo>
                <a:lnTo>
                  <a:pt x="107156" y="17860"/>
                </a:lnTo>
                <a:lnTo>
                  <a:pt x="98226" y="8930"/>
                </a:lnTo>
                <a:lnTo>
                  <a:pt x="89296" y="0"/>
                </a:lnTo>
                <a:lnTo>
                  <a:pt x="80367" y="0"/>
                </a:lnTo>
                <a:lnTo>
                  <a:pt x="80367" y="0"/>
                </a:lnTo>
                <a:lnTo>
                  <a:pt x="80367" y="8930"/>
                </a:lnTo>
                <a:lnTo>
                  <a:pt x="80367" y="17860"/>
                </a:lnTo>
                <a:lnTo>
                  <a:pt x="89296" y="17860"/>
                </a:lnTo>
                <a:lnTo>
                  <a:pt x="89296" y="1786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2" name="Freeform 31"/>
          <p:cNvSpPr/>
          <p:nvPr/>
        </p:nvSpPr>
        <p:spPr bwMode="auto">
          <a:xfrm>
            <a:off x="1982391" y="4973836"/>
            <a:ext cx="160735" cy="125017"/>
          </a:xfrm>
          <a:custGeom>
            <a:avLst/>
            <a:gdLst/>
            <a:ahLst/>
            <a:cxnLst/>
            <a:rect l="0" t="0" r="0" b="0"/>
            <a:pathLst>
              <a:path w="160735" h="125017">
                <a:moveTo>
                  <a:pt x="0" y="8930"/>
                </a:moveTo>
                <a:lnTo>
                  <a:pt x="0" y="8930"/>
                </a:lnTo>
                <a:lnTo>
                  <a:pt x="0" y="8930"/>
                </a:lnTo>
                <a:lnTo>
                  <a:pt x="0" y="17859"/>
                </a:lnTo>
                <a:lnTo>
                  <a:pt x="8929" y="35719"/>
                </a:lnTo>
                <a:lnTo>
                  <a:pt x="8929" y="53578"/>
                </a:lnTo>
                <a:lnTo>
                  <a:pt x="17859" y="71437"/>
                </a:lnTo>
                <a:lnTo>
                  <a:pt x="17859" y="89297"/>
                </a:lnTo>
                <a:lnTo>
                  <a:pt x="26789" y="107156"/>
                </a:lnTo>
                <a:lnTo>
                  <a:pt x="35718" y="116086"/>
                </a:lnTo>
                <a:lnTo>
                  <a:pt x="44648" y="125016"/>
                </a:lnTo>
                <a:lnTo>
                  <a:pt x="44648" y="125016"/>
                </a:lnTo>
                <a:lnTo>
                  <a:pt x="44648" y="116086"/>
                </a:lnTo>
                <a:lnTo>
                  <a:pt x="44648" y="107156"/>
                </a:lnTo>
                <a:lnTo>
                  <a:pt x="44648" y="89297"/>
                </a:lnTo>
                <a:lnTo>
                  <a:pt x="35718" y="71437"/>
                </a:lnTo>
                <a:lnTo>
                  <a:pt x="35718" y="53578"/>
                </a:lnTo>
                <a:lnTo>
                  <a:pt x="44648" y="35719"/>
                </a:lnTo>
                <a:lnTo>
                  <a:pt x="44648" y="17859"/>
                </a:lnTo>
                <a:lnTo>
                  <a:pt x="53578" y="8930"/>
                </a:lnTo>
                <a:lnTo>
                  <a:pt x="62507" y="0"/>
                </a:lnTo>
                <a:lnTo>
                  <a:pt x="71437" y="8930"/>
                </a:lnTo>
                <a:lnTo>
                  <a:pt x="89297" y="26789"/>
                </a:lnTo>
                <a:lnTo>
                  <a:pt x="98226" y="44648"/>
                </a:lnTo>
                <a:lnTo>
                  <a:pt x="107156" y="71437"/>
                </a:lnTo>
                <a:lnTo>
                  <a:pt x="116086" y="98227"/>
                </a:lnTo>
                <a:lnTo>
                  <a:pt x="125015" y="116086"/>
                </a:lnTo>
                <a:lnTo>
                  <a:pt x="133945" y="125016"/>
                </a:lnTo>
                <a:lnTo>
                  <a:pt x="142875" y="125016"/>
                </a:lnTo>
                <a:lnTo>
                  <a:pt x="151804" y="107156"/>
                </a:lnTo>
                <a:lnTo>
                  <a:pt x="151804" y="80367"/>
                </a:lnTo>
                <a:lnTo>
                  <a:pt x="160734" y="44648"/>
                </a:lnTo>
                <a:lnTo>
                  <a:pt x="160734" y="4464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3" name="Freeform 32"/>
          <p:cNvSpPr/>
          <p:nvPr/>
        </p:nvSpPr>
        <p:spPr bwMode="auto">
          <a:xfrm>
            <a:off x="2116336" y="4857750"/>
            <a:ext cx="241103" cy="205384"/>
          </a:xfrm>
          <a:custGeom>
            <a:avLst/>
            <a:gdLst/>
            <a:ahLst/>
            <a:cxnLst/>
            <a:rect l="0" t="0" r="0" b="0"/>
            <a:pathLst>
              <a:path w="241103" h="205384">
                <a:moveTo>
                  <a:pt x="44648" y="151805"/>
                </a:moveTo>
                <a:lnTo>
                  <a:pt x="44648" y="151805"/>
                </a:lnTo>
                <a:lnTo>
                  <a:pt x="44648" y="142875"/>
                </a:lnTo>
                <a:lnTo>
                  <a:pt x="53578" y="142875"/>
                </a:lnTo>
                <a:lnTo>
                  <a:pt x="53578" y="142875"/>
                </a:lnTo>
                <a:lnTo>
                  <a:pt x="53578" y="142875"/>
                </a:lnTo>
                <a:lnTo>
                  <a:pt x="62508" y="142875"/>
                </a:lnTo>
                <a:lnTo>
                  <a:pt x="71437" y="142875"/>
                </a:lnTo>
                <a:lnTo>
                  <a:pt x="80367" y="133945"/>
                </a:lnTo>
                <a:lnTo>
                  <a:pt x="80367" y="125016"/>
                </a:lnTo>
                <a:lnTo>
                  <a:pt x="89297" y="116086"/>
                </a:lnTo>
                <a:lnTo>
                  <a:pt x="89297" y="107156"/>
                </a:lnTo>
                <a:lnTo>
                  <a:pt x="89297" y="107156"/>
                </a:lnTo>
                <a:lnTo>
                  <a:pt x="80367" y="98227"/>
                </a:lnTo>
                <a:lnTo>
                  <a:pt x="71437" y="98227"/>
                </a:lnTo>
                <a:lnTo>
                  <a:pt x="53578" y="98227"/>
                </a:lnTo>
                <a:lnTo>
                  <a:pt x="35719" y="98227"/>
                </a:lnTo>
                <a:lnTo>
                  <a:pt x="26789" y="107156"/>
                </a:lnTo>
                <a:lnTo>
                  <a:pt x="8930" y="125016"/>
                </a:lnTo>
                <a:lnTo>
                  <a:pt x="0" y="133945"/>
                </a:lnTo>
                <a:lnTo>
                  <a:pt x="0" y="160734"/>
                </a:lnTo>
                <a:lnTo>
                  <a:pt x="0" y="178594"/>
                </a:lnTo>
                <a:lnTo>
                  <a:pt x="8930" y="187523"/>
                </a:lnTo>
                <a:lnTo>
                  <a:pt x="17859" y="196453"/>
                </a:lnTo>
                <a:lnTo>
                  <a:pt x="35719" y="205383"/>
                </a:lnTo>
                <a:lnTo>
                  <a:pt x="53578" y="196453"/>
                </a:lnTo>
                <a:lnTo>
                  <a:pt x="62508" y="178594"/>
                </a:lnTo>
                <a:lnTo>
                  <a:pt x="80367" y="169664"/>
                </a:lnTo>
                <a:lnTo>
                  <a:pt x="98227" y="151805"/>
                </a:lnTo>
                <a:lnTo>
                  <a:pt x="107156" y="125016"/>
                </a:lnTo>
                <a:lnTo>
                  <a:pt x="125016" y="107156"/>
                </a:lnTo>
                <a:lnTo>
                  <a:pt x="125016" y="80367"/>
                </a:lnTo>
                <a:lnTo>
                  <a:pt x="133945" y="62508"/>
                </a:lnTo>
                <a:lnTo>
                  <a:pt x="133945" y="53578"/>
                </a:lnTo>
                <a:lnTo>
                  <a:pt x="142875" y="53578"/>
                </a:lnTo>
                <a:lnTo>
                  <a:pt x="142875" y="62508"/>
                </a:lnTo>
                <a:lnTo>
                  <a:pt x="151805" y="80367"/>
                </a:lnTo>
                <a:lnTo>
                  <a:pt x="160734" y="107156"/>
                </a:lnTo>
                <a:lnTo>
                  <a:pt x="169664" y="133945"/>
                </a:lnTo>
                <a:lnTo>
                  <a:pt x="178594" y="160734"/>
                </a:lnTo>
                <a:lnTo>
                  <a:pt x="187523" y="187523"/>
                </a:lnTo>
                <a:lnTo>
                  <a:pt x="187523" y="196453"/>
                </a:lnTo>
                <a:lnTo>
                  <a:pt x="196453" y="205383"/>
                </a:lnTo>
                <a:lnTo>
                  <a:pt x="196453" y="196453"/>
                </a:lnTo>
                <a:lnTo>
                  <a:pt x="196453" y="178594"/>
                </a:lnTo>
                <a:lnTo>
                  <a:pt x="196453" y="160734"/>
                </a:lnTo>
                <a:lnTo>
                  <a:pt x="196453" y="133945"/>
                </a:lnTo>
                <a:lnTo>
                  <a:pt x="187523" y="98227"/>
                </a:lnTo>
                <a:lnTo>
                  <a:pt x="187523" y="71438"/>
                </a:lnTo>
                <a:lnTo>
                  <a:pt x="178594" y="53578"/>
                </a:lnTo>
                <a:lnTo>
                  <a:pt x="178594" y="44648"/>
                </a:lnTo>
                <a:lnTo>
                  <a:pt x="178594" y="35719"/>
                </a:lnTo>
                <a:lnTo>
                  <a:pt x="187523" y="26789"/>
                </a:lnTo>
                <a:lnTo>
                  <a:pt x="187523" y="35719"/>
                </a:lnTo>
                <a:lnTo>
                  <a:pt x="196453" y="35719"/>
                </a:lnTo>
                <a:lnTo>
                  <a:pt x="214312" y="35719"/>
                </a:lnTo>
                <a:lnTo>
                  <a:pt x="223242" y="17859"/>
                </a:lnTo>
                <a:lnTo>
                  <a:pt x="241102" y="0"/>
                </a:lnTo>
                <a:lnTo>
                  <a:pt x="241102"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4" name="Freeform 33"/>
          <p:cNvSpPr/>
          <p:nvPr/>
        </p:nvSpPr>
        <p:spPr bwMode="auto">
          <a:xfrm>
            <a:off x="2384227" y="4598789"/>
            <a:ext cx="196454" cy="214313"/>
          </a:xfrm>
          <a:custGeom>
            <a:avLst/>
            <a:gdLst/>
            <a:ahLst/>
            <a:cxnLst/>
            <a:rect l="0" t="0" r="0" b="0"/>
            <a:pathLst>
              <a:path w="196454" h="214313">
                <a:moveTo>
                  <a:pt x="35718" y="196453"/>
                </a:moveTo>
                <a:lnTo>
                  <a:pt x="26789" y="205382"/>
                </a:lnTo>
                <a:lnTo>
                  <a:pt x="17859" y="205382"/>
                </a:lnTo>
                <a:lnTo>
                  <a:pt x="8929" y="205382"/>
                </a:lnTo>
                <a:lnTo>
                  <a:pt x="0" y="214312"/>
                </a:lnTo>
                <a:lnTo>
                  <a:pt x="0" y="214312"/>
                </a:lnTo>
                <a:lnTo>
                  <a:pt x="8929" y="205382"/>
                </a:lnTo>
                <a:lnTo>
                  <a:pt x="26789" y="187523"/>
                </a:lnTo>
                <a:lnTo>
                  <a:pt x="44648" y="169664"/>
                </a:lnTo>
                <a:lnTo>
                  <a:pt x="80367" y="142875"/>
                </a:lnTo>
                <a:lnTo>
                  <a:pt x="107156" y="116086"/>
                </a:lnTo>
                <a:lnTo>
                  <a:pt x="133945" y="89297"/>
                </a:lnTo>
                <a:lnTo>
                  <a:pt x="151804" y="71437"/>
                </a:lnTo>
                <a:lnTo>
                  <a:pt x="169664" y="44648"/>
                </a:lnTo>
                <a:lnTo>
                  <a:pt x="187523" y="26789"/>
                </a:lnTo>
                <a:lnTo>
                  <a:pt x="196453" y="17859"/>
                </a:lnTo>
                <a:lnTo>
                  <a:pt x="196453" y="8929"/>
                </a:lnTo>
                <a:lnTo>
                  <a:pt x="196453" y="0"/>
                </a:lnTo>
                <a:lnTo>
                  <a:pt x="196453"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 name="Freeform 34"/>
          <p:cNvSpPr/>
          <p:nvPr/>
        </p:nvSpPr>
        <p:spPr bwMode="auto">
          <a:xfrm>
            <a:off x="4009430" y="3839765"/>
            <a:ext cx="1651993" cy="571501"/>
          </a:xfrm>
          <a:custGeom>
            <a:avLst/>
            <a:gdLst/>
            <a:ahLst/>
            <a:cxnLst/>
            <a:rect l="0" t="0" r="0" b="0"/>
            <a:pathLst>
              <a:path w="1651993" h="571501">
                <a:moveTo>
                  <a:pt x="1357312" y="133946"/>
                </a:moveTo>
                <a:lnTo>
                  <a:pt x="1357312" y="125016"/>
                </a:lnTo>
                <a:lnTo>
                  <a:pt x="1366242" y="125016"/>
                </a:lnTo>
                <a:lnTo>
                  <a:pt x="1366242" y="125016"/>
                </a:lnTo>
                <a:lnTo>
                  <a:pt x="1375172" y="116086"/>
                </a:lnTo>
                <a:lnTo>
                  <a:pt x="1375172" y="116086"/>
                </a:lnTo>
                <a:lnTo>
                  <a:pt x="1384101" y="107156"/>
                </a:lnTo>
                <a:lnTo>
                  <a:pt x="1384101" y="107156"/>
                </a:lnTo>
                <a:lnTo>
                  <a:pt x="1393031" y="107156"/>
                </a:lnTo>
                <a:lnTo>
                  <a:pt x="1393031" y="107156"/>
                </a:lnTo>
                <a:lnTo>
                  <a:pt x="1393031" y="98227"/>
                </a:lnTo>
                <a:lnTo>
                  <a:pt x="1393031" y="98227"/>
                </a:lnTo>
                <a:lnTo>
                  <a:pt x="1384101" y="98227"/>
                </a:lnTo>
                <a:lnTo>
                  <a:pt x="1384101" y="98227"/>
                </a:lnTo>
                <a:lnTo>
                  <a:pt x="1375172" y="98227"/>
                </a:lnTo>
                <a:lnTo>
                  <a:pt x="1375172" y="98227"/>
                </a:lnTo>
                <a:lnTo>
                  <a:pt x="1357312" y="98227"/>
                </a:lnTo>
                <a:lnTo>
                  <a:pt x="1348383" y="98227"/>
                </a:lnTo>
                <a:lnTo>
                  <a:pt x="1339453" y="89297"/>
                </a:lnTo>
                <a:lnTo>
                  <a:pt x="1330523" y="89297"/>
                </a:lnTo>
                <a:lnTo>
                  <a:pt x="1312664" y="80367"/>
                </a:lnTo>
                <a:lnTo>
                  <a:pt x="1294804" y="71438"/>
                </a:lnTo>
                <a:lnTo>
                  <a:pt x="1276945" y="62508"/>
                </a:lnTo>
                <a:lnTo>
                  <a:pt x="1259086" y="53578"/>
                </a:lnTo>
                <a:lnTo>
                  <a:pt x="1232297" y="53578"/>
                </a:lnTo>
                <a:lnTo>
                  <a:pt x="1205508" y="44649"/>
                </a:lnTo>
                <a:lnTo>
                  <a:pt x="1178718" y="44649"/>
                </a:lnTo>
                <a:lnTo>
                  <a:pt x="1143000" y="44649"/>
                </a:lnTo>
                <a:lnTo>
                  <a:pt x="1116211" y="35719"/>
                </a:lnTo>
                <a:lnTo>
                  <a:pt x="1080492" y="35719"/>
                </a:lnTo>
                <a:lnTo>
                  <a:pt x="1044773" y="26789"/>
                </a:lnTo>
                <a:lnTo>
                  <a:pt x="1009054" y="26789"/>
                </a:lnTo>
                <a:lnTo>
                  <a:pt x="982265" y="17860"/>
                </a:lnTo>
                <a:lnTo>
                  <a:pt x="946547" y="8930"/>
                </a:lnTo>
                <a:lnTo>
                  <a:pt x="910828" y="8930"/>
                </a:lnTo>
                <a:lnTo>
                  <a:pt x="884039" y="0"/>
                </a:lnTo>
                <a:lnTo>
                  <a:pt x="839390" y="0"/>
                </a:lnTo>
                <a:lnTo>
                  <a:pt x="803672" y="0"/>
                </a:lnTo>
                <a:lnTo>
                  <a:pt x="767953" y="0"/>
                </a:lnTo>
                <a:lnTo>
                  <a:pt x="732234" y="8930"/>
                </a:lnTo>
                <a:lnTo>
                  <a:pt x="687586" y="8930"/>
                </a:lnTo>
                <a:lnTo>
                  <a:pt x="642937" y="17860"/>
                </a:lnTo>
                <a:lnTo>
                  <a:pt x="598289" y="17860"/>
                </a:lnTo>
                <a:lnTo>
                  <a:pt x="553640" y="26789"/>
                </a:lnTo>
                <a:lnTo>
                  <a:pt x="508992" y="26789"/>
                </a:lnTo>
                <a:lnTo>
                  <a:pt x="464343" y="35719"/>
                </a:lnTo>
                <a:lnTo>
                  <a:pt x="410765" y="35719"/>
                </a:lnTo>
                <a:lnTo>
                  <a:pt x="366117" y="44649"/>
                </a:lnTo>
                <a:lnTo>
                  <a:pt x="321468" y="53578"/>
                </a:lnTo>
                <a:lnTo>
                  <a:pt x="276820" y="62508"/>
                </a:lnTo>
                <a:lnTo>
                  <a:pt x="232172" y="71438"/>
                </a:lnTo>
                <a:lnTo>
                  <a:pt x="196453" y="80367"/>
                </a:lnTo>
                <a:lnTo>
                  <a:pt x="160734" y="98227"/>
                </a:lnTo>
                <a:lnTo>
                  <a:pt x="133945" y="107156"/>
                </a:lnTo>
                <a:lnTo>
                  <a:pt x="98226" y="125016"/>
                </a:lnTo>
                <a:lnTo>
                  <a:pt x="80367" y="133946"/>
                </a:lnTo>
                <a:lnTo>
                  <a:pt x="53578" y="142875"/>
                </a:lnTo>
                <a:lnTo>
                  <a:pt x="35718" y="151805"/>
                </a:lnTo>
                <a:lnTo>
                  <a:pt x="26789" y="160735"/>
                </a:lnTo>
                <a:lnTo>
                  <a:pt x="17859" y="178594"/>
                </a:lnTo>
                <a:lnTo>
                  <a:pt x="8929" y="187524"/>
                </a:lnTo>
                <a:lnTo>
                  <a:pt x="0" y="196453"/>
                </a:lnTo>
                <a:lnTo>
                  <a:pt x="0" y="205383"/>
                </a:lnTo>
                <a:lnTo>
                  <a:pt x="0" y="223242"/>
                </a:lnTo>
                <a:lnTo>
                  <a:pt x="0" y="241102"/>
                </a:lnTo>
                <a:lnTo>
                  <a:pt x="0" y="258961"/>
                </a:lnTo>
                <a:lnTo>
                  <a:pt x="0" y="276821"/>
                </a:lnTo>
                <a:lnTo>
                  <a:pt x="8929" y="294680"/>
                </a:lnTo>
                <a:lnTo>
                  <a:pt x="17859" y="312539"/>
                </a:lnTo>
                <a:lnTo>
                  <a:pt x="26789" y="330399"/>
                </a:lnTo>
                <a:lnTo>
                  <a:pt x="35718" y="357188"/>
                </a:lnTo>
                <a:lnTo>
                  <a:pt x="53578" y="375047"/>
                </a:lnTo>
                <a:lnTo>
                  <a:pt x="62508" y="392906"/>
                </a:lnTo>
                <a:lnTo>
                  <a:pt x="80367" y="410766"/>
                </a:lnTo>
                <a:lnTo>
                  <a:pt x="98226" y="428625"/>
                </a:lnTo>
                <a:lnTo>
                  <a:pt x="125015" y="437555"/>
                </a:lnTo>
                <a:lnTo>
                  <a:pt x="151804" y="455414"/>
                </a:lnTo>
                <a:lnTo>
                  <a:pt x="169664" y="464344"/>
                </a:lnTo>
                <a:lnTo>
                  <a:pt x="196453" y="473274"/>
                </a:lnTo>
                <a:lnTo>
                  <a:pt x="223242" y="491133"/>
                </a:lnTo>
                <a:lnTo>
                  <a:pt x="250031" y="500063"/>
                </a:lnTo>
                <a:lnTo>
                  <a:pt x="276820" y="508992"/>
                </a:lnTo>
                <a:lnTo>
                  <a:pt x="312539" y="517922"/>
                </a:lnTo>
                <a:lnTo>
                  <a:pt x="339328" y="526852"/>
                </a:lnTo>
                <a:lnTo>
                  <a:pt x="375047" y="544711"/>
                </a:lnTo>
                <a:lnTo>
                  <a:pt x="410765" y="553641"/>
                </a:lnTo>
                <a:lnTo>
                  <a:pt x="446484" y="562571"/>
                </a:lnTo>
                <a:lnTo>
                  <a:pt x="491133" y="571500"/>
                </a:lnTo>
                <a:lnTo>
                  <a:pt x="526851" y="571500"/>
                </a:lnTo>
                <a:lnTo>
                  <a:pt x="571500" y="571500"/>
                </a:lnTo>
                <a:lnTo>
                  <a:pt x="616148" y="571500"/>
                </a:lnTo>
                <a:lnTo>
                  <a:pt x="660797" y="571500"/>
                </a:lnTo>
                <a:lnTo>
                  <a:pt x="705445" y="571500"/>
                </a:lnTo>
                <a:lnTo>
                  <a:pt x="750093" y="562571"/>
                </a:lnTo>
                <a:lnTo>
                  <a:pt x="794742" y="562571"/>
                </a:lnTo>
                <a:lnTo>
                  <a:pt x="839390" y="562571"/>
                </a:lnTo>
                <a:lnTo>
                  <a:pt x="884039" y="553641"/>
                </a:lnTo>
                <a:lnTo>
                  <a:pt x="928687" y="553641"/>
                </a:lnTo>
                <a:lnTo>
                  <a:pt x="964406" y="553641"/>
                </a:lnTo>
                <a:lnTo>
                  <a:pt x="1009054" y="544711"/>
                </a:lnTo>
                <a:lnTo>
                  <a:pt x="1053703" y="544711"/>
                </a:lnTo>
                <a:lnTo>
                  <a:pt x="1098351" y="535781"/>
                </a:lnTo>
                <a:lnTo>
                  <a:pt x="1143000" y="526852"/>
                </a:lnTo>
                <a:lnTo>
                  <a:pt x="1187648" y="517922"/>
                </a:lnTo>
                <a:lnTo>
                  <a:pt x="1232297" y="500063"/>
                </a:lnTo>
                <a:lnTo>
                  <a:pt x="1276945" y="491133"/>
                </a:lnTo>
                <a:lnTo>
                  <a:pt x="1312664" y="482203"/>
                </a:lnTo>
                <a:lnTo>
                  <a:pt x="1357312" y="473274"/>
                </a:lnTo>
                <a:lnTo>
                  <a:pt x="1393031" y="455414"/>
                </a:lnTo>
                <a:lnTo>
                  <a:pt x="1437679" y="437555"/>
                </a:lnTo>
                <a:lnTo>
                  <a:pt x="1473398" y="419696"/>
                </a:lnTo>
                <a:lnTo>
                  <a:pt x="1518047" y="401836"/>
                </a:lnTo>
                <a:lnTo>
                  <a:pt x="1553765" y="375047"/>
                </a:lnTo>
                <a:lnTo>
                  <a:pt x="1589484" y="348258"/>
                </a:lnTo>
                <a:lnTo>
                  <a:pt x="1625203" y="321469"/>
                </a:lnTo>
                <a:lnTo>
                  <a:pt x="1643062" y="294680"/>
                </a:lnTo>
                <a:lnTo>
                  <a:pt x="1651992" y="267891"/>
                </a:lnTo>
                <a:lnTo>
                  <a:pt x="1651992" y="232172"/>
                </a:lnTo>
                <a:lnTo>
                  <a:pt x="1643062" y="205383"/>
                </a:lnTo>
                <a:lnTo>
                  <a:pt x="1625203" y="178594"/>
                </a:lnTo>
                <a:lnTo>
                  <a:pt x="1589484" y="142875"/>
                </a:lnTo>
                <a:lnTo>
                  <a:pt x="1535906" y="116086"/>
                </a:lnTo>
                <a:lnTo>
                  <a:pt x="1473398" y="89297"/>
                </a:lnTo>
                <a:lnTo>
                  <a:pt x="1401961" y="62508"/>
                </a:lnTo>
                <a:lnTo>
                  <a:pt x="1303734" y="35719"/>
                </a:lnTo>
                <a:lnTo>
                  <a:pt x="1205508" y="8930"/>
                </a:lnTo>
                <a:lnTo>
                  <a:pt x="1205508"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6" name="Freeform 35"/>
          <p:cNvSpPr/>
          <p:nvPr/>
        </p:nvSpPr>
        <p:spPr bwMode="auto">
          <a:xfrm>
            <a:off x="5206008" y="4179093"/>
            <a:ext cx="892970" cy="116087"/>
          </a:xfrm>
          <a:custGeom>
            <a:avLst/>
            <a:gdLst/>
            <a:ahLst/>
            <a:cxnLst/>
            <a:rect l="0" t="0" r="0" b="0"/>
            <a:pathLst>
              <a:path w="892970" h="116087">
                <a:moveTo>
                  <a:pt x="17859" y="0"/>
                </a:moveTo>
                <a:lnTo>
                  <a:pt x="8930" y="0"/>
                </a:lnTo>
                <a:lnTo>
                  <a:pt x="8930" y="0"/>
                </a:lnTo>
                <a:lnTo>
                  <a:pt x="8930" y="8930"/>
                </a:lnTo>
                <a:lnTo>
                  <a:pt x="0" y="8930"/>
                </a:lnTo>
                <a:lnTo>
                  <a:pt x="0" y="8930"/>
                </a:lnTo>
                <a:lnTo>
                  <a:pt x="8930" y="8930"/>
                </a:lnTo>
                <a:lnTo>
                  <a:pt x="17859" y="8930"/>
                </a:lnTo>
                <a:lnTo>
                  <a:pt x="26789" y="17860"/>
                </a:lnTo>
                <a:lnTo>
                  <a:pt x="53578" y="17860"/>
                </a:lnTo>
                <a:lnTo>
                  <a:pt x="80367" y="17860"/>
                </a:lnTo>
                <a:lnTo>
                  <a:pt x="107156" y="26789"/>
                </a:lnTo>
                <a:lnTo>
                  <a:pt x="142875" y="26789"/>
                </a:lnTo>
                <a:lnTo>
                  <a:pt x="178594" y="26789"/>
                </a:lnTo>
                <a:lnTo>
                  <a:pt x="223242" y="35719"/>
                </a:lnTo>
                <a:lnTo>
                  <a:pt x="258961" y="44649"/>
                </a:lnTo>
                <a:lnTo>
                  <a:pt x="312539" y="53578"/>
                </a:lnTo>
                <a:lnTo>
                  <a:pt x="366117" y="62508"/>
                </a:lnTo>
                <a:lnTo>
                  <a:pt x="419695" y="80368"/>
                </a:lnTo>
                <a:lnTo>
                  <a:pt x="482203" y="89297"/>
                </a:lnTo>
                <a:lnTo>
                  <a:pt x="535781" y="98227"/>
                </a:lnTo>
                <a:lnTo>
                  <a:pt x="598289" y="107157"/>
                </a:lnTo>
                <a:lnTo>
                  <a:pt x="660797" y="107157"/>
                </a:lnTo>
                <a:lnTo>
                  <a:pt x="714375" y="116086"/>
                </a:lnTo>
                <a:lnTo>
                  <a:pt x="767953" y="107157"/>
                </a:lnTo>
                <a:lnTo>
                  <a:pt x="821531" y="107157"/>
                </a:lnTo>
                <a:lnTo>
                  <a:pt x="857250" y="107157"/>
                </a:lnTo>
                <a:lnTo>
                  <a:pt x="892969" y="107157"/>
                </a:lnTo>
                <a:lnTo>
                  <a:pt x="892969" y="10715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7" name="Freeform 36"/>
          <p:cNvSpPr/>
          <p:nvPr/>
        </p:nvSpPr>
        <p:spPr bwMode="auto">
          <a:xfrm>
            <a:off x="6349008" y="4232671"/>
            <a:ext cx="62509" cy="276822"/>
          </a:xfrm>
          <a:custGeom>
            <a:avLst/>
            <a:gdLst/>
            <a:ahLst/>
            <a:cxnLst/>
            <a:rect l="0" t="0" r="0" b="0"/>
            <a:pathLst>
              <a:path w="62509" h="276822">
                <a:moveTo>
                  <a:pt x="62508" y="0"/>
                </a:moveTo>
                <a:lnTo>
                  <a:pt x="62508" y="8930"/>
                </a:lnTo>
                <a:lnTo>
                  <a:pt x="62508" y="8930"/>
                </a:lnTo>
                <a:lnTo>
                  <a:pt x="53578" y="17860"/>
                </a:lnTo>
                <a:lnTo>
                  <a:pt x="53578" y="35719"/>
                </a:lnTo>
                <a:lnTo>
                  <a:pt x="44648" y="53579"/>
                </a:lnTo>
                <a:lnTo>
                  <a:pt x="35719" y="80368"/>
                </a:lnTo>
                <a:lnTo>
                  <a:pt x="26789" y="116086"/>
                </a:lnTo>
                <a:lnTo>
                  <a:pt x="17859" y="151805"/>
                </a:lnTo>
                <a:lnTo>
                  <a:pt x="8930" y="187524"/>
                </a:lnTo>
                <a:lnTo>
                  <a:pt x="0" y="223243"/>
                </a:lnTo>
                <a:lnTo>
                  <a:pt x="0" y="250032"/>
                </a:lnTo>
                <a:lnTo>
                  <a:pt x="0" y="267891"/>
                </a:lnTo>
                <a:lnTo>
                  <a:pt x="8930" y="276821"/>
                </a:lnTo>
                <a:lnTo>
                  <a:pt x="17859" y="276821"/>
                </a:lnTo>
                <a:lnTo>
                  <a:pt x="17859" y="267891"/>
                </a:lnTo>
                <a:lnTo>
                  <a:pt x="17859" y="26789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8" name="Freeform 37"/>
          <p:cNvSpPr/>
          <p:nvPr/>
        </p:nvSpPr>
        <p:spPr bwMode="auto">
          <a:xfrm>
            <a:off x="6420445" y="4232671"/>
            <a:ext cx="89298" cy="285751"/>
          </a:xfrm>
          <a:custGeom>
            <a:avLst/>
            <a:gdLst/>
            <a:ahLst/>
            <a:cxnLst/>
            <a:rect l="0" t="0" r="0" b="0"/>
            <a:pathLst>
              <a:path w="89298" h="285751">
                <a:moveTo>
                  <a:pt x="89297" y="17860"/>
                </a:moveTo>
                <a:lnTo>
                  <a:pt x="89297" y="17860"/>
                </a:lnTo>
                <a:lnTo>
                  <a:pt x="89297" y="8930"/>
                </a:lnTo>
                <a:lnTo>
                  <a:pt x="89297" y="0"/>
                </a:lnTo>
                <a:lnTo>
                  <a:pt x="89297" y="0"/>
                </a:lnTo>
                <a:lnTo>
                  <a:pt x="89297" y="0"/>
                </a:lnTo>
                <a:lnTo>
                  <a:pt x="89297" y="8930"/>
                </a:lnTo>
                <a:lnTo>
                  <a:pt x="80368" y="26790"/>
                </a:lnTo>
                <a:lnTo>
                  <a:pt x="71438" y="44649"/>
                </a:lnTo>
                <a:lnTo>
                  <a:pt x="62508" y="71438"/>
                </a:lnTo>
                <a:lnTo>
                  <a:pt x="53578" y="107157"/>
                </a:lnTo>
                <a:lnTo>
                  <a:pt x="44649" y="142875"/>
                </a:lnTo>
                <a:lnTo>
                  <a:pt x="35719" y="187524"/>
                </a:lnTo>
                <a:lnTo>
                  <a:pt x="35719" y="214313"/>
                </a:lnTo>
                <a:lnTo>
                  <a:pt x="26789" y="241102"/>
                </a:lnTo>
                <a:lnTo>
                  <a:pt x="26789" y="258961"/>
                </a:lnTo>
                <a:lnTo>
                  <a:pt x="26789" y="276821"/>
                </a:lnTo>
                <a:lnTo>
                  <a:pt x="26789" y="276821"/>
                </a:lnTo>
                <a:lnTo>
                  <a:pt x="26789" y="285750"/>
                </a:lnTo>
                <a:lnTo>
                  <a:pt x="17860" y="285750"/>
                </a:lnTo>
                <a:lnTo>
                  <a:pt x="8930" y="276821"/>
                </a:lnTo>
                <a:lnTo>
                  <a:pt x="0" y="267891"/>
                </a:lnTo>
                <a:lnTo>
                  <a:pt x="0" y="26789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9" name="Freeform 38"/>
          <p:cNvSpPr/>
          <p:nvPr/>
        </p:nvSpPr>
        <p:spPr bwMode="auto">
          <a:xfrm>
            <a:off x="6197203" y="4295179"/>
            <a:ext cx="375048" cy="62509"/>
          </a:xfrm>
          <a:custGeom>
            <a:avLst/>
            <a:gdLst/>
            <a:ahLst/>
            <a:cxnLst/>
            <a:rect l="0" t="0" r="0" b="0"/>
            <a:pathLst>
              <a:path w="375048" h="62509">
                <a:moveTo>
                  <a:pt x="0" y="62508"/>
                </a:moveTo>
                <a:lnTo>
                  <a:pt x="8930" y="53578"/>
                </a:lnTo>
                <a:lnTo>
                  <a:pt x="35719" y="44649"/>
                </a:lnTo>
                <a:lnTo>
                  <a:pt x="62508" y="35719"/>
                </a:lnTo>
                <a:lnTo>
                  <a:pt x="98227" y="26789"/>
                </a:lnTo>
                <a:lnTo>
                  <a:pt x="142875" y="17860"/>
                </a:lnTo>
                <a:lnTo>
                  <a:pt x="187524" y="8930"/>
                </a:lnTo>
                <a:lnTo>
                  <a:pt x="223242" y="8930"/>
                </a:lnTo>
                <a:lnTo>
                  <a:pt x="267891" y="0"/>
                </a:lnTo>
                <a:lnTo>
                  <a:pt x="303610" y="0"/>
                </a:lnTo>
                <a:lnTo>
                  <a:pt x="339328" y="8930"/>
                </a:lnTo>
                <a:lnTo>
                  <a:pt x="375047" y="8930"/>
                </a:lnTo>
                <a:lnTo>
                  <a:pt x="375047"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0" name="Freeform 39"/>
          <p:cNvSpPr/>
          <p:nvPr/>
        </p:nvSpPr>
        <p:spPr bwMode="auto">
          <a:xfrm>
            <a:off x="6081117" y="4420195"/>
            <a:ext cx="330400" cy="17860"/>
          </a:xfrm>
          <a:custGeom>
            <a:avLst/>
            <a:gdLst/>
            <a:ahLst/>
            <a:cxnLst/>
            <a:rect l="0" t="0" r="0" b="0"/>
            <a:pathLst>
              <a:path w="330400" h="17860">
                <a:moveTo>
                  <a:pt x="0" y="8930"/>
                </a:moveTo>
                <a:lnTo>
                  <a:pt x="8930" y="8930"/>
                </a:lnTo>
                <a:lnTo>
                  <a:pt x="8930" y="8930"/>
                </a:lnTo>
                <a:lnTo>
                  <a:pt x="26789" y="8930"/>
                </a:lnTo>
                <a:lnTo>
                  <a:pt x="62508" y="8930"/>
                </a:lnTo>
                <a:lnTo>
                  <a:pt x="107156" y="8930"/>
                </a:lnTo>
                <a:lnTo>
                  <a:pt x="160735" y="8930"/>
                </a:lnTo>
                <a:lnTo>
                  <a:pt x="223242" y="17859"/>
                </a:lnTo>
                <a:lnTo>
                  <a:pt x="276821" y="8930"/>
                </a:lnTo>
                <a:lnTo>
                  <a:pt x="330399" y="0"/>
                </a:lnTo>
                <a:lnTo>
                  <a:pt x="330399"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 name="Freeform 40"/>
          <p:cNvSpPr/>
          <p:nvPr/>
        </p:nvSpPr>
        <p:spPr bwMode="auto">
          <a:xfrm>
            <a:off x="6643688" y="4375546"/>
            <a:ext cx="107157" cy="142876"/>
          </a:xfrm>
          <a:custGeom>
            <a:avLst/>
            <a:gdLst/>
            <a:ahLst/>
            <a:cxnLst/>
            <a:rect l="0" t="0" r="0" b="0"/>
            <a:pathLst>
              <a:path w="107157" h="142876">
                <a:moveTo>
                  <a:pt x="98226" y="0"/>
                </a:moveTo>
                <a:lnTo>
                  <a:pt x="89296" y="0"/>
                </a:lnTo>
                <a:lnTo>
                  <a:pt x="71437" y="8930"/>
                </a:lnTo>
                <a:lnTo>
                  <a:pt x="53578" y="17860"/>
                </a:lnTo>
                <a:lnTo>
                  <a:pt x="35718" y="35719"/>
                </a:lnTo>
                <a:lnTo>
                  <a:pt x="26789" y="62508"/>
                </a:lnTo>
                <a:lnTo>
                  <a:pt x="8929" y="80368"/>
                </a:lnTo>
                <a:lnTo>
                  <a:pt x="8929" y="98227"/>
                </a:lnTo>
                <a:lnTo>
                  <a:pt x="0" y="116086"/>
                </a:lnTo>
                <a:lnTo>
                  <a:pt x="8929" y="133946"/>
                </a:lnTo>
                <a:lnTo>
                  <a:pt x="17859" y="142875"/>
                </a:lnTo>
                <a:lnTo>
                  <a:pt x="26789" y="142875"/>
                </a:lnTo>
                <a:lnTo>
                  <a:pt x="44648" y="142875"/>
                </a:lnTo>
                <a:lnTo>
                  <a:pt x="62507" y="125016"/>
                </a:lnTo>
                <a:lnTo>
                  <a:pt x="71437" y="116086"/>
                </a:lnTo>
                <a:lnTo>
                  <a:pt x="89296" y="98227"/>
                </a:lnTo>
                <a:lnTo>
                  <a:pt x="98226" y="80368"/>
                </a:lnTo>
                <a:lnTo>
                  <a:pt x="107156" y="62508"/>
                </a:lnTo>
                <a:lnTo>
                  <a:pt x="107156" y="44649"/>
                </a:lnTo>
                <a:lnTo>
                  <a:pt x="107156" y="26790"/>
                </a:lnTo>
                <a:lnTo>
                  <a:pt x="107156" y="26790"/>
                </a:lnTo>
                <a:lnTo>
                  <a:pt x="98226" y="26790"/>
                </a:lnTo>
                <a:lnTo>
                  <a:pt x="98226" y="26790"/>
                </a:lnTo>
                <a:lnTo>
                  <a:pt x="89296" y="35719"/>
                </a:lnTo>
                <a:lnTo>
                  <a:pt x="80367" y="44649"/>
                </a:lnTo>
                <a:lnTo>
                  <a:pt x="80367" y="44649"/>
                </a:lnTo>
                <a:lnTo>
                  <a:pt x="80367" y="4464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2" name="Freeform 41"/>
          <p:cNvSpPr/>
          <p:nvPr/>
        </p:nvSpPr>
        <p:spPr bwMode="auto">
          <a:xfrm>
            <a:off x="6679406" y="4339828"/>
            <a:ext cx="17861" cy="35719"/>
          </a:xfrm>
          <a:custGeom>
            <a:avLst/>
            <a:gdLst/>
            <a:ahLst/>
            <a:cxnLst/>
            <a:rect l="0" t="0" r="0" b="0"/>
            <a:pathLst>
              <a:path w="17861" h="35719">
                <a:moveTo>
                  <a:pt x="8930" y="17859"/>
                </a:moveTo>
                <a:lnTo>
                  <a:pt x="8930" y="17859"/>
                </a:lnTo>
                <a:lnTo>
                  <a:pt x="8930" y="8929"/>
                </a:lnTo>
                <a:lnTo>
                  <a:pt x="8930" y="0"/>
                </a:lnTo>
                <a:lnTo>
                  <a:pt x="8930" y="0"/>
                </a:lnTo>
                <a:lnTo>
                  <a:pt x="8930" y="0"/>
                </a:lnTo>
                <a:lnTo>
                  <a:pt x="8930" y="0"/>
                </a:lnTo>
                <a:lnTo>
                  <a:pt x="8930" y="0"/>
                </a:lnTo>
                <a:lnTo>
                  <a:pt x="8930" y="8929"/>
                </a:lnTo>
                <a:lnTo>
                  <a:pt x="0" y="17859"/>
                </a:lnTo>
                <a:lnTo>
                  <a:pt x="0" y="26789"/>
                </a:lnTo>
                <a:lnTo>
                  <a:pt x="0" y="35718"/>
                </a:lnTo>
                <a:lnTo>
                  <a:pt x="0" y="35718"/>
                </a:lnTo>
                <a:lnTo>
                  <a:pt x="0" y="35718"/>
                </a:lnTo>
                <a:lnTo>
                  <a:pt x="8930" y="26789"/>
                </a:lnTo>
                <a:lnTo>
                  <a:pt x="17860" y="17859"/>
                </a:lnTo>
                <a:lnTo>
                  <a:pt x="17860" y="1785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 name="Freeform 42"/>
          <p:cNvSpPr/>
          <p:nvPr/>
        </p:nvSpPr>
        <p:spPr bwMode="auto">
          <a:xfrm>
            <a:off x="6456164" y="4384476"/>
            <a:ext cx="223243" cy="410767"/>
          </a:xfrm>
          <a:custGeom>
            <a:avLst/>
            <a:gdLst/>
            <a:ahLst/>
            <a:cxnLst/>
            <a:rect l="0" t="0" r="0" b="0"/>
            <a:pathLst>
              <a:path w="223243" h="410767">
                <a:moveTo>
                  <a:pt x="62508" y="44649"/>
                </a:moveTo>
                <a:lnTo>
                  <a:pt x="62508" y="44649"/>
                </a:lnTo>
                <a:lnTo>
                  <a:pt x="62508" y="53578"/>
                </a:lnTo>
                <a:lnTo>
                  <a:pt x="62508" y="62508"/>
                </a:lnTo>
                <a:lnTo>
                  <a:pt x="62508" y="71438"/>
                </a:lnTo>
                <a:lnTo>
                  <a:pt x="53578" y="98227"/>
                </a:lnTo>
                <a:lnTo>
                  <a:pt x="53578" y="125016"/>
                </a:lnTo>
                <a:lnTo>
                  <a:pt x="44649" y="160735"/>
                </a:lnTo>
                <a:lnTo>
                  <a:pt x="35719" y="196453"/>
                </a:lnTo>
                <a:lnTo>
                  <a:pt x="35719" y="232172"/>
                </a:lnTo>
                <a:lnTo>
                  <a:pt x="26789" y="276820"/>
                </a:lnTo>
                <a:lnTo>
                  <a:pt x="26789" y="303610"/>
                </a:lnTo>
                <a:lnTo>
                  <a:pt x="26789" y="330399"/>
                </a:lnTo>
                <a:lnTo>
                  <a:pt x="26789" y="357188"/>
                </a:lnTo>
                <a:lnTo>
                  <a:pt x="26789" y="375047"/>
                </a:lnTo>
                <a:lnTo>
                  <a:pt x="26789" y="392906"/>
                </a:lnTo>
                <a:lnTo>
                  <a:pt x="17859" y="401836"/>
                </a:lnTo>
                <a:lnTo>
                  <a:pt x="17859" y="410766"/>
                </a:lnTo>
                <a:lnTo>
                  <a:pt x="8930" y="410766"/>
                </a:lnTo>
                <a:lnTo>
                  <a:pt x="8930" y="410766"/>
                </a:lnTo>
                <a:lnTo>
                  <a:pt x="0" y="401836"/>
                </a:lnTo>
                <a:lnTo>
                  <a:pt x="0" y="392906"/>
                </a:lnTo>
                <a:lnTo>
                  <a:pt x="8930" y="366117"/>
                </a:lnTo>
                <a:lnTo>
                  <a:pt x="17859" y="339328"/>
                </a:lnTo>
                <a:lnTo>
                  <a:pt x="26789" y="303610"/>
                </a:lnTo>
                <a:lnTo>
                  <a:pt x="44649" y="258961"/>
                </a:lnTo>
                <a:lnTo>
                  <a:pt x="62508" y="214313"/>
                </a:lnTo>
                <a:lnTo>
                  <a:pt x="89297" y="178594"/>
                </a:lnTo>
                <a:lnTo>
                  <a:pt x="98227" y="142875"/>
                </a:lnTo>
                <a:lnTo>
                  <a:pt x="116086" y="107156"/>
                </a:lnTo>
                <a:lnTo>
                  <a:pt x="133945" y="80367"/>
                </a:lnTo>
                <a:lnTo>
                  <a:pt x="142875" y="53578"/>
                </a:lnTo>
                <a:lnTo>
                  <a:pt x="160734" y="35719"/>
                </a:lnTo>
                <a:lnTo>
                  <a:pt x="169664" y="17860"/>
                </a:lnTo>
                <a:lnTo>
                  <a:pt x="187524" y="8930"/>
                </a:lnTo>
                <a:lnTo>
                  <a:pt x="196453" y="8930"/>
                </a:lnTo>
                <a:lnTo>
                  <a:pt x="214313" y="0"/>
                </a:lnTo>
                <a:lnTo>
                  <a:pt x="223242" y="8930"/>
                </a:lnTo>
                <a:lnTo>
                  <a:pt x="223242" y="8930"/>
                </a:lnTo>
                <a:lnTo>
                  <a:pt x="214313" y="17860"/>
                </a:lnTo>
                <a:lnTo>
                  <a:pt x="196453" y="35719"/>
                </a:lnTo>
                <a:lnTo>
                  <a:pt x="169664" y="35719"/>
                </a:lnTo>
                <a:lnTo>
                  <a:pt x="169664" y="3571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4" name="Freeform 43"/>
          <p:cNvSpPr/>
          <p:nvPr/>
        </p:nvSpPr>
        <p:spPr bwMode="auto">
          <a:xfrm>
            <a:off x="6509742" y="4366617"/>
            <a:ext cx="187525" cy="169665"/>
          </a:xfrm>
          <a:custGeom>
            <a:avLst/>
            <a:gdLst/>
            <a:ahLst/>
            <a:cxnLst/>
            <a:rect l="0" t="0" r="0" b="0"/>
            <a:pathLst>
              <a:path w="187525" h="169665">
                <a:moveTo>
                  <a:pt x="80367" y="44648"/>
                </a:moveTo>
                <a:lnTo>
                  <a:pt x="80367" y="44648"/>
                </a:lnTo>
                <a:lnTo>
                  <a:pt x="89297" y="35719"/>
                </a:lnTo>
                <a:lnTo>
                  <a:pt x="89297" y="26789"/>
                </a:lnTo>
                <a:lnTo>
                  <a:pt x="89297" y="17859"/>
                </a:lnTo>
                <a:lnTo>
                  <a:pt x="98227" y="8929"/>
                </a:lnTo>
                <a:lnTo>
                  <a:pt x="107156" y="8929"/>
                </a:lnTo>
                <a:lnTo>
                  <a:pt x="116086" y="0"/>
                </a:lnTo>
                <a:lnTo>
                  <a:pt x="125016" y="0"/>
                </a:lnTo>
                <a:lnTo>
                  <a:pt x="133946" y="0"/>
                </a:lnTo>
                <a:lnTo>
                  <a:pt x="142875" y="0"/>
                </a:lnTo>
                <a:lnTo>
                  <a:pt x="151805" y="0"/>
                </a:lnTo>
                <a:lnTo>
                  <a:pt x="160735" y="0"/>
                </a:lnTo>
                <a:lnTo>
                  <a:pt x="169664" y="0"/>
                </a:lnTo>
                <a:lnTo>
                  <a:pt x="178594" y="8929"/>
                </a:lnTo>
                <a:lnTo>
                  <a:pt x="187524" y="17859"/>
                </a:lnTo>
                <a:lnTo>
                  <a:pt x="187524" y="26789"/>
                </a:lnTo>
                <a:lnTo>
                  <a:pt x="178594" y="44648"/>
                </a:lnTo>
                <a:lnTo>
                  <a:pt x="169664" y="71437"/>
                </a:lnTo>
                <a:lnTo>
                  <a:pt x="160735" y="89297"/>
                </a:lnTo>
                <a:lnTo>
                  <a:pt x="133946" y="116086"/>
                </a:lnTo>
                <a:lnTo>
                  <a:pt x="107156" y="133945"/>
                </a:lnTo>
                <a:lnTo>
                  <a:pt x="80367" y="151804"/>
                </a:lnTo>
                <a:lnTo>
                  <a:pt x="44649" y="160734"/>
                </a:lnTo>
                <a:lnTo>
                  <a:pt x="26789" y="169664"/>
                </a:lnTo>
                <a:lnTo>
                  <a:pt x="8930" y="169664"/>
                </a:lnTo>
                <a:lnTo>
                  <a:pt x="0" y="169664"/>
                </a:lnTo>
                <a:lnTo>
                  <a:pt x="0" y="160734"/>
                </a:lnTo>
                <a:lnTo>
                  <a:pt x="0" y="16073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 name="Freeform 44"/>
          <p:cNvSpPr/>
          <p:nvPr/>
        </p:nvSpPr>
        <p:spPr bwMode="auto">
          <a:xfrm>
            <a:off x="6804422" y="4446984"/>
            <a:ext cx="142876" cy="125017"/>
          </a:xfrm>
          <a:custGeom>
            <a:avLst/>
            <a:gdLst/>
            <a:ahLst/>
            <a:cxnLst/>
            <a:rect l="0" t="0" r="0" b="0"/>
            <a:pathLst>
              <a:path w="142876" h="125017">
                <a:moveTo>
                  <a:pt x="35719" y="26789"/>
                </a:moveTo>
                <a:lnTo>
                  <a:pt x="35719" y="26789"/>
                </a:lnTo>
                <a:lnTo>
                  <a:pt x="26789" y="35719"/>
                </a:lnTo>
                <a:lnTo>
                  <a:pt x="8930" y="53578"/>
                </a:lnTo>
                <a:lnTo>
                  <a:pt x="8930" y="71437"/>
                </a:lnTo>
                <a:lnTo>
                  <a:pt x="0" y="89297"/>
                </a:lnTo>
                <a:lnTo>
                  <a:pt x="8930" y="107156"/>
                </a:lnTo>
                <a:lnTo>
                  <a:pt x="26789" y="125016"/>
                </a:lnTo>
                <a:lnTo>
                  <a:pt x="44648" y="125016"/>
                </a:lnTo>
                <a:lnTo>
                  <a:pt x="71437" y="125016"/>
                </a:lnTo>
                <a:lnTo>
                  <a:pt x="89297" y="116086"/>
                </a:lnTo>
                <a:lnTo>
                  <a:pt x="107156" y="107156"/>
                </a:lnTo>
                <a:lnTo>
                  <a:pt x="125016" y="89297"/>
                </a:lnTo>
                <a:lnTo>
                  <a:pt x="133945" y="71437"/>
                </a:lnTo>
                <a:lnTo>
                  <a:pt x="142875" y="53578"/>
                </a:lnTo>
                <a:lnTo>
                  <a:pt x="142875" y="35719"/>
                </a:lnTo>
                <a:lnTo>
                  <a:pt x="142875" y="17859"/>
                </a:lnTo>
                <a:lnTo>
                  <a:pt x="142875" y="8930"/>
                </a:lnTo>
                <a:lnTo>
                  <a:pt x="133945" y="0"/>
                </a:lnTo>
                <a:lnTo>
                  <a:pt x="116086" y="0"/>
                </a:lnTo>
                <a:lnTo>
                  <a:pt x="98226" y="8930"/>
                </a:lnTo>
                <a:lnTo>
                  <a:pt x="80367" y="26789"/>
                </a:lnTo>
                <a:lnTo>
                  <a:pt x="62508" y="44648"/>
                </a:lnTo>
                <a:lnTo>
                  <a:pt x="53578" y="62508"/>
                </a:lnTo>
                <a:lnTo>
                  <a:pt x="44648" y="80367"/>
                </a:lnTo>
                <a:lnTo>
                  <a:pt x="53578" y="89297"/>
                </a:lnTo>
                <a:lnTo>
                  <a:pt x="71437" y="80367"/>
                </a:lnTo>
                <a:lnTo>
                  <a:pt x="89297" y="71437"/>
                </a:lnTo>
                <a:lnTo>
                  <a:pt x="89297" y="7143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6" name="Freeform 45"/>
          <p:cNvSpPr/>
          <p:nvPr/>
        </p:nvSpPr>
        <p:spPr bwMode="auto">
          <a:xfrm>
            <a:off x="6991945" y="4509492"/>
            <a:ext cx="44650" cy="133946"/>
          </a:xfrm>
          <a:custGeom>
            <a:avLst/>
            <a:gdLst/>
            <a:ahLst/>
            <a:cxnLst/>
            <a:rect l="0" t="0" r="0" b="0"/>
            <a:pathLst>
              <a:path w="44650" h="133946">
                <a:moveTo>
                  <a:pt x="44649" y="0"/>
                </a:moveTo>
                <a:lnTo>
                  <a:pt x="44649" y="8929"/>
                </a:lnTo>
                <a:lnTo>
                  <a:pt x="35719" y="17859"/>
                </a:lnTo>
                <a:lnTo>
                  <a:pt x="26789" y="44648"/>
                </a:lnTo>
                <a:lnTo>
                  <a:pt x="8930" y="71437"/>
                </a:lnTo>
                <a:lnTo>
                  <a:pt x="8930" y="98226"/>
                </a:lnTo>
                <a:lnTo>
                  <a:pt x="0" y="125015"/>
                </a:lnTo>
                <a:lnTo>
                  <a:pt x="8930" y="133945"/>
                </a:lnTo>
                <a:lnTo>
                  <a:pt x="17860" y="125015"/>
                </a:lnTo>
                <a:lnTo>
                  <a:pt x="26789" y="98226"/>
                </a:lnTo>
                <a:lnTo>
                  <a:pt x="26789" y="9822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7" name="Freeform 46"/>
          <p:cNvSpPr/>
          <p:nvPr/>
        </p:nvSpPr>
        <p:spPr bwMode="auto">
          <a:xfrm>
            <a:off x="7116961" y="4304109"/>
            <a:ext cx="26790" cy="17860"/>
          </a:xfrm>
          <a:custGeom>
            <a:avLst/>
            <a:gdLst/>
            <a:ahLst/>
            <a:cxnLst/>
            <a:rect l="0" t="0" r="0" b="0"/>
            <a:pathLst>
              <a:path w="26790" h="17860">
                <a:moveTo>
                  <a:pt x="0" y="17859"/>
                </a:moveTo>
                <a:lnTo>
                  <a:pt x="0" y="8930"/>
                </a:lnTo>
                <a:lnTo>
                  <a:pt x="0" y="8930"/>
                </a:lnTo>
                <a:lnTo>
                  <a:pt x="0" y="0"/>
                </a:lnTo>
                <a:lnTo>
                  <a:pt x="8930" y="0"/>
                </a:lnTo>
                <a:lnTo>
                  <a:pt x="8930" y="0"/>
                </a:lnTo>
                <a:lnTo>
                  <a:pt x="17859" y="8930"/>
                </a:lnTo>
                <a:lnTo>
                  <a:pt x="26789" y="8930"/>
                </a:lnTo>
                <a:lnTo>
                  <a:pt x="26789"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8" name="Freeform 47"/>
          <p:cNvSpPr/>
          <p:nvPr/>
        </p:nvSpPr>
        <p:spPr bwMode="auto">
          <a:xfrm>
            <a:off x="7125891" y="4339828"/>
            <a:ext cx="419696" cy="517923"/>
          </a:xfrm>
          <a:custGeom>
            <a:avLst/>
            <a:gdLst/>
            <a:ahLst/>
            <a:cxnLst/>
            <a:rect l="0" t="0" r="0" b="0"/>
            <a:pathLst>
              <a:path w="419696" h="517923">
                <a:moveTo>
                  <a:pt x="35718" y="187523"/>
                </a:moveTo>
                <a:lnTo>
                  <a:pt x="26789" y="187523"/>
                </a:lnTo>
                <a:lnTo>
                  <a:pt x="26789" y="196453"/>
                </a:lnTo>
                <a:lnTo>
                  <a:pt x="17859" y="205383"/>
                </a:lnTo>
                <a:lnTo>
                  <a:pt x="17859" y="214312"/>
                </a:lnTo>
                <a:lnTo>
                  <a:pt x="8929" y="241101"/>
                </a:lnTo>
                <a:lnTo>
                  <a:pt x="8929" y="258961"/>
                </a:lnTo>
                <a:lnTo>
                  <a:pt x="0" y="276820"/>
                </a:lnTo>
                <a:lnTo>
                  <a:pt x="0" y="294679"/>
                </a:lnTo>
                <a:lnTo>
                  <a:pt x="0" y="303609"/>
                </a:lnTo>
                <a:lnTo>
                  <a:pt x="8929" y="303609"/>
                </a:lnTo>
                <a:lnTo>
                  <a:pt x="17859" y="285750"/>
                </a:lnTo>
                <a:lnTo>
                  <a:pt x="35718" y="267890"/>
                </a:lnTo>
                <a:lnTo>
                  <a:pt x="53578" y="250031"/>
                </a:lnTo>
                <a:lnTo>
                  <a:pt x="71437" y="223242"/>
                </a:lnTo>
                <a:lnTo>
                  <a:pt x="80367" y="205383"/>
                </a:lnTo>
                <a:lnTo>
                  <a:pt x="89297" y="187523"/>
                </a:lnTo>
                <a:lnTo>
                  <a:pt x="107156" y="187523"/>
                </a:lnTo>
                <a:lnTo>
                  <a:pt x="107156" y="196453"/>
                </a:lnTo>
                <a:lnTo>
                  <a:pt x="107156" y="223242"/>
                </a:lnTo>
                <a:lnTo>
                  <a:pt x="107156" y="258961"/>
                </a:lnTo>
                <a:lnTo>
                  <a:pt x="107156" y="303609"/>
                </a:lnTo>
                <a:lnTo>
                  <a:pt x="116086" y="339328"/>
                </a:lnTo>
                <a:lnTo>
                  <a:pt x="125015" y="366117"/>
                </a:lnTo>
                <a:lnTo>
                  <a:pt x="142875" y="375047"/>
                </a:lnTo>
                <a:lnTo>
                  <a:pt x="169664" y="375047"/>
                </a:lnTo>
                <a:lnTo>
                  <a:pt x="196453" y="366117"/>
                </a:lnTo>
                <a:lnTo>
                  <a:pt x="232172" y="339328"/>
                </a:lnTo>
                <a:lnTo>
                  <a:pt x="258961" y="303609"/>
                </a:lnTo>
                <a:lnTo>
                  <a:pt x="294679" y="267890"/>
                </a:lnTo>
                <a:lnTo>
                  <a:pt x="321468" y="223242"/>
                </a:lnTo>
                <a:lnTo>
                  <a:pt x="339328" y="178593"/>
                </a:lnTo>
                <a:lnTo>
                  <a:pt x="357187" y="133945"/>
                </a:lnTo>
                <a:lnTo>
                  <a:pt x="383976" y="98226"/>
                </a:lnTo>
                <a:lnTo>
                  <a:pt x="392906" y="62508"/>
                </a:lnTo>
                <a:lnTo>
                  <a:pt x="410765" y="35718"/>
                </a:lnTo>
                <a:lnTo>
                  <a:pt x="419695" y="8929"/>
                </a:lnTo>
                <a:lnTo>
                  <a:pt x="419695" y="0"/>
                </a:lnTo>
                <a:lnTo>
                  <a:pt x="419695" y="0"/>
                </a:lnTo>
                <a:lnTo>
                  <a:pt x="419695" y="0"/>
                </a:lnTo>
                <a:lnTo>
                  <a:pt x="401836" y="17859"/>
                </a:lnTo>
                <a:lnTo>
                  <a:pt x="383976" y="53578"/>
                </a:lnTo>
                <a:lnTo>
                  <a:pt x="357187" y="107156"/>
                </a:lnTo>
                <a:lnTo>
                  <a:pt x="330398" y="178593"/>
                </a:lnTo>
                <a:lnTo>
                  <a:pt x="303609" y="258961"/>
                </a:lnTo>
                <a:lnTo>
                  <a:pt x="276820" y="339328"/>
                </a:lnTo>
                <a:lnTo>
                  <a:pt x="276820" y="419695"/>
                </a:lnTo>
                <a:lnTo>
                  <a:pt x="276820" y="473273"/>
                </a:lnTo>
                <a:lnTo>
                  <a:pt x="294679" y="500062"/>
                </a:lnTo>
                <a:lnTo>
                  <a:pt x="312539" y="517922"/>
                </a:lnTo>
                <a:lnTo>
                  <a:pt x="312539" y="51792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9" name="Freeform 48"/>
          <p:cNvSpPr/>
          <p:nvPr/>
        </p:nvSpPr>
        <p:spPr bwMode="auto">
          <a:xfrm>
            <a:off x="7241977" y="4446984"/>
            <a:ext cx="339329" cy="44649"/>
          </a:xfrm>
          <a:custGeom>
            <a:avLst/>
            <a:gdLst/>
            <a:ahLst/>
            <a:cxnLst/>
            <a:rect l="0" t="0" r="0" b="0"/>
            <a:pathLst>
              <a:path w="339329" h="44649">
                <a:moveTo>
                  <a:pt x="0" y="26789"/>
                </a:moveTo>
                <a:lnTo>
                  <a:pt x="8929" y="17859"/>
                </a:lnTo>
                <a:lnTo>
                  <a:pt x="35718" y="17859"/>
                </a:lnTo>
                <a:lnTo>
                  <a:pt x="62507" y="8930"/>
                </a:lnTo>
                <a:lnTo>
                  <a:pt x="107156" y="0"/>
                </a:lnTo>
                <a:lnTo>
                  <a:pt x="151804" y="8930"/>
                </a:lnTo>
                <a:lnTo>
                  <a:pt x="205382" y="17859"/>
                </a:lnTo>
                <a:lnTo>
                  <a:pt x="258961" y="26789"/>
                </a:lnTo>
                <a:lnTo>
                  <a:pt x="303609" y="35719"/>
                </a:lnTo>
                <a:lnTo>
                  <a:pt x="339328" y="44648"/>
                </a:lnTo>
                <a:lnTo>
                  <a:pt x="339328" y="4464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0" name="Freeform 49"/>
          <p:cNvSpPr/>
          <p:nvPr/>
        </p:nvSpPr>
        <p:spPr bwMode="auto">
          <a:xfrm>
            <a:off x="7483078" y="4625578"/>
            <a:ext cx="169665" cy="205384"/>
          </a:xfrm>
          <a:custGeom>
            <a:avLst/>
            <a:gdLst/>
            <a:ahLst/>
            <a:cxnLst/>
            <a:rect l="0" t="0" r="0" b="0"/>
            <a:pathLst>
              <a:path w="169665" h="205384">
                <a:moveTo>
                  <a:pt x="125016" y="26789"/>
                </a:moveTo>
                <a:lnTo>
                  <a:pt x="125016" y="17859"/>
                </a:lnTo>
                <a:lnTo>
                  <a:pt x="116086" y="8929"/>
                </a:lnTo>
                <a:lnTo>
                  <a:pt x="107156" y="0"/>
                </a:lnTo>
                <a:lnTo>
                  <a:pt x="98227" y="0"/>
                </a:lnTo>
                <a:lnTo>
                  <a:pt x="80367" y="0"/>
                </a:lnTo>
                <a:lnTo>
                  <a:pt x="62508" y="8929"/>
                </a:lnTo>
                <a:lnTo>
                  <a:pt x="53578" y="17859"/>
                </a:lnTo>
                <a:lnTo>
                  <a:pt x="53578" y="35718"/>
                </a:lnTo>
                <a:lnTo>
                  <a:pt x="62508" y="44648"/>
                </a:lnTo>
                <a:lnTo>
                  <a:pt x="80367" y="62508"/>
                </a:lnTo>
                <a:lnTo>
                  <a:pt x="107156" y="80367"/>
                </a:lnTo>
                <a:lnTo>
                  <a:pt x="133945" y="89297"/>
                </a:lnTo>
                <a:lnTo>
                  <a:pt x="151805" y="107156"/>
                </a:lnTo>
                <a:lnTo>
                  <a:pt x="169664" y="116086"/>
                </a:lnTo>
                <a:lnTo>
                  <a:pt x="169664" y="125015"/>
                </a:lnTo>
                <a:lnTo>
                  <a:pt x="160735" y="142875"/>
                </a:lnTo>
                <a:lnTo>
                  <a:pt x="142875" y="160734"/>
                </a:lnTo>
                <a:lnTo>
                  <a:pt x="107156" y="178593"/>
                </a:lnTo>
                <a:lnTo>
                  <a:pt x="62508" y="196453"/>
                </a:lnTo>
                <a:lnTo>
                  <a:pt x="26789" y="205383"/>
                </a:lnTo>
                <a:lnTo>
                  <a:pt x="0" y="196453"/>
                </a:lnTo>
                <a:lnTo>
                  <a:pt x="0" y="19645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1" name="Freeform 50"/>
          <p:cNvSpPr/>
          <p:nvPr/>
        </p:nvSpPr>
        <p:spPr bwMode="auto">
          <a:xfrm>
            <a:off x="4777383" y="4750593"/>
            <a:ext cx="125016" cy="44650"/>
          </a:xfrm>
          <a:custGeom>
            <a:avLst/>
            <a:gdLst/>
            <a:ahLst/>
            <a:cxnLst/>
            <a:rect l="0" t="0" r="0" b="0"/>
            <a:pathLst>
              <a:path w="125016" h="44650">
                <a:moveTo>
                  <a:pt x="0" y="44649"/>
                </a:moveTo>
                <a:lnTo>
                  <a:pt x="8930" y="44649"/>
                </a:lnTo>
                <a:lnTo>
                  <a:pt x="26789" y="35719"/>
                </a:lnTo>
                <a:lnTo>
                  <a:pt x="53578" y="26789"/>
                </a:lnTo>
                <a:lnTo>
                  <a:pt x="89297" y="17860"/>
                </a:lnTo>
                <a:lnTo>
                  <a:pt x="125015" y="0"/>
                </a:lnTo>
                <a:lnTo>
                  <a:pt x="125015"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2" name="Freeform 51"/>
          <p:cNvSpPr/>
          <p:nvPr/>
        </p:nvSpPr>
        <p:spPr bwMode="auto">
          <a:xfrm>
            <a:off x="5563195" y="5197078"/>
            <a:ext cx="8931" cy="8931"/>
          </a:xfrm>
          <a:custGeom>
            <a:avLst/>
            <a:gdLst/>
            <a:ahLst/>
            <a:cxnLst/>
            <a:rect l="0" t="0" r="0" b="0"/>
            <a:pathLst>
              <a:path w="8931" h="8931">
                <a:moveTo>
                  <a:pt x="8930" y="8930"/>
                </a:moveTo>
                <a:lnTo>
                  <a:pt x="8930" y="8930"/>
                </a:lnTo>
                <a:lnTo>
                  <a:pt x="0" y="8930"/>
                </a:lnTo>
                <a:lnTo>
                  <a:pt x="0" y="0"/>
                </a:lnTo>
                <a:lnTo>
                  <a:pt x="0" y="0"/>
                </a:lnTo>
                <a:lnTo>
                  <a:pt x="0" y="0"/>
                </a:lnTo>
                <a:lnTo>
                  <a:pt x="8930" y="0"/>
                </a:lnTo>
                <a:lnTo>
                  <a:pt x="8930" y="0"/>
                </a:lnTo>
                <a:lnTo>
                  <a:pt x="8930" y="8930"/>
                </a:lnTo>
                <a:lnTo>
                  <a:pt x="8930" y="8930"/>
                </a:lnTo>
                <a:lnTo>
                  <a:pt x="8930" y="8930"/>
                </a:lnTo>
                <a:lnTo>
                  <a:pt x="8930" y="8930"/>
                </a:lnTo>
                <a:close/>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3" name="Freeform 52"/>
          <p:cNvSpPr/>
          <p:nvPr/>
        </p:nvSpPr>
        <p:spPr bwMode="auto">
          <a:xfrm>
            <a:off x="4071938" y="4938117"/>
            <a:ext cx="1" cy="1"/>
          </a:xfrm>
          <a:custGeom>
            <a:avLst/>
            <a:gdLst/>
            <a:ahLst/>
            <a:cxnLst/>
            <a:rect l="0" t="0" r="0" b="0"/>
            <a:pathLst>
              <a:path w="1" h="1">
                <a:moveTo>
                  <a:pt x="0" y="0"/>
                </a:moveTo>
                <a:lnTo>
                  <a:pt x="0" y="0"/>
                </a:lnTo>
                <a:lnTo>
                  <a:pt x="0" y="0"/>
                </a:lnTo>
                <a:lnTo>
                  <a:pt x="0" y="0"/>
                </a:lnTo>
                <a:close/>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4" name="Freeform 53"/>
          <p:cNvSpPr/>
          <p:nvPr/>
        </p:nvSpPr>
        <p:spPr bwMode="auto">
          <a:xfrm>
            <a:off x="5357813" y="5589984"/>
            <a:ext cx="321469" cy="178594"/>
          </a:xfrm>
          <a:custGeom>
            <a:avLst/>
            <a:gdLst/>
            <a:ahLst/>
            <a:cxnLst/>
            <a:rect l="0" t="0" r="0" b="0"/>
            <a:pathLst>
              <a:path w="321469" h="178594">
                <a:moveTo>
                  <a:pt x="8929" y="89296"/>
                </a:moveTo>
                <a:lnTo>
                  <a:pt x="8929" y="89296"/>
                </a:lnTo>
                <a:lnTo>
                  <a:pt x="0" y="89296"/>
                </a:lnTo>
                <a:lnTo>
                  <a:pt x="0" y="80367"/>
                </a:lnTo>
                <a:lnTo>
                  <a:pt x="0" y="80367"/>
                </a:lnTo>
                <a:lnTo>
                  <a:pt x="0" y="71437"/>
                </a:lnTo>
                <a:lnTo>
                  <a:pt x="0" y="71437"/>
                </a:lnTo>
                <a:lnTo>
                  <a:pt x="8929" y="62507"/>
                </a:lnTo>
                <a:lnTo>
                  <a:pt x="8929" y="62507"/>
                </a:lnTo>
                <a:lnTo>
                  <a:pt x="8929" y="62507"/>
                </a:lnTo>
                <a:lnTo>
                  <a:pt x="17859" y="62507"/>
                </a:lnTo>
                <a:lnTo>
                  <a:pt x="17859" y="62507"/>
                </a:lnTo>
                <a:lnTo>
                  <a:pt x="26789" y="71437"/>
                </a:lnTo>
                <a:lnTo>
                  <a:pt x="35718" y="89296"/>
                </a:lnTo>
                <a:lnTo>
                  <a:pt x="44648" y="116086"/>
                </a:lnTo>
                <a:lnTo>
                  <a:pt x="53578" y="142875"/>
                </a:lnTo>
                <a:lnTo>
                  <a:pt x="71437" y="169664"/>
                </a:lnTo>
                <a:lnTo>
                  <a:pt x="89296" y="178593"/>
                </a:lnTo>
                <a:lnTo>
                  <a:pt x="133945" y="169664"/>
                </a:lnTo>
                <a:lnTo>
                  <a:pt x="187523" y="133945"/>
                </a:lnTo>
                <a:lnTo>
                  <a:pt x="250031" y="80367"/>
                </a:lnTo>
                <a:lnTo>
                  <a:pt x="321468" y="0"/>
                </a:lnTo>
                <a:lnTo>
                  <a:pt x="321468"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5" name="Freeform 54"/>
          <p:cNvSpPr/>
          <p:nvPr/>
        </p:nvSpPr>
        <p:spPr bwMode="auto">
          <a:xfrm>
            <a:off x="6688336" y="1401961"/>
            <a:ext cx="687587" cy="508993"/>
          </a:xfrm>
          <a:custGeom>
            <a:avLst/>
            <a:gdLst/>
            <a:ahLst/>
            <a:cxnLst/>
            <a:rect l="0" t="0" r="0" b="0"/>
            <a:pathLst>
              <a:path w="687587" h="508993">
                <a:moveTo>
                  <a:pt x="8930" y="392906"/>
                </a:moveTo>
                <a:lnTo>
                  <a:pt x="8930" y="392906"/>
                </a:lnTo>
                <a:lnTo>
                  <a:pt x="8930" y="392906"/>
                </a:lnTo>
                <a:lnTo>
                  <a:pt x="0" y="383976"/>
                </a:lnTo>
                <a:lnTo>
                  <a:pt x="0" y="383976"/>
                </a:lnTo>
                <a:lnTo>
                  <a:pt x="8930" y="392906"/>
                </a:lnTo>
                <a:lnTo>
                  <a:pt x="8930" y="401836"/>
                </a:lnTo>
                <a:lnTo>
                  <a:pt x="8930" y="419695"/>
                </a:lnTo>
                <a:lnTo>
                  <a:pt x="17859" y="446484"/>
                </a:lnTo>
                <a:lnTo>
                  <a:pt x="17859" y="473273"/>
                </a:lnTo>
                <a:lnTo>
                  <a:pt x="35719" y="500062"/>
                </a:lnTo>
                <a:lnTo>
                  <a:pt x="53578" y="508992"/>
                </a:lnTo>
                <a:lnTo>
                  <a:pt x="107156" y="491133"/>
                </a:lnTo>
                <a:lnTo>
                  <a:pt x="196453" y="437554"/>
                </a:lnTo>
                <a:lnTo>
                  <a:pt x="312539" y="348258"/>
                </a:lnTo>
                <a:lnTo>
                  <a:pt x="455414" y="241101"/>
                </a:lnTo>
                <a:lnTo>
                  <a:pt x="589359" y="125015"/>
                </a:lnTo>
                <a:lnTo>
                  <a:pt x="687586" y="0"/>
                </a:lnTo>
                <a:lnTo>
                  <a:pt x="687586"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6" name="Freeform 55"/>
          <p:cNvSpPr/>
          <p:nvPr/>
        </p:nvSpPr>
        <p:spPr bwMode="auto">
          <a:xfrm>
            <a:off x="5598914" y="2696766"/>
            <a:ext cx="1866306" cy="1187649"/>
          </a:xfrm>
          <a:custGeom>
            <a:avLst/>
            <a:gdLst/>
            <a:ahLst/>
            <a:cxnLst/>
            <a:rect l="0" t="0" r="0" b="0"/>
            <a:pathLst>
              <a:path w="1866306" h="1187649">
                <a:moveTo>
                  <a:pt x="1580555" y="133945"/>
                </a:moveTo>
                <a:lnTo>
                  <a:pt x="1580555" y="133945"/>
                </a:lnTo>
                <a:lnTo>
                  <a:pt x="1580555" y="133945"/>
                </a:lnTo>
                <a:lnTo>
                  <a:pt x="1580555" y="133945"/>
                </a:lnTo>
                <a:lnTo>
                  <a:pt x="1580555" y="133945"/>
                </a:lnTo>
                <a:lnTo>
                  <a:pt x="1580555" y="133945"/>
                </a:lnTo>
                <a:lnTo>
                  <a:pt x="1580555" y="133945"/>
                </a:lnTo>
                <a:lnTo>
                  <a:pt x="1580555" y="133945"/>
                </a:lnTo>
                <a:lnTo>
                  <a:pt x="1580555" y="133945"/>
                </a:lnTo>
                <a:lnTo>
                  <a:pt x="1580555" y="125015"/>
                </a:lnTo>
                <a:lnTo>
                  <a:pt x="1580555" y="125015"/>
                </a:lnTo>
                <a:lnTo>
                  <a:pt x="1571625" y="125015"/>
                </a:lnTo>
                <a:lnTo>
                  <a:pt x="1571625" y="125015"/>
                </a:lnTo>
                <a:lnTo>
                  <a:pt x="1562695" y="116085"/>
                </a:lnTo>
                <a:lnTo>
                  <a:pt x="1553766" y="116085"/>
                </a:lnTo>
                <a:lnTo>
                  <a:pt x="1544836" y="107155"/>
                </a:lnTo>
                <a:lnTo>
                  <a:pt x="1544836" y="107155"/>
                </a:lnTo>
                <a:lnTo>
                  <a:pt x="1526977" y="98226"/>
                </a:lnTo>
                <a:lnTo>
                  <a:pt x="1518047" y="89297"/>
                </a:lnTo>
                <a:lnTo>
                  <a:pt x="1509117" y="89297"/>
                </a:lnTo>
                <a:lnTo>
                  <a:pt x="1491258" y="80367"/>
                </a:lnTo>
                <a:lnTo>
                  <a:pt x="1473399" y="80367"/>
                </a:lnTo>
                <a:lnTo>
                  <a:pt x="1455539" y="71437"/>
                </a:lnTo>
                <a:lnTo>
                  <a:pt x="1428750" y="62507"/>
                </a:lnTo>
                <a:lnTo>
                  <a:pt x="1410891" y="62507"/>
                </a:lnTo>
                <a:lnTo>
                  <a:pt x="1384102" y="53578"/>
                </a:lnTo>
                <a:lnTo>
                  <a:pt x="1357313" y="53578"/>
                </a:lnTo>
                <a:lnTo>
                  <a:pt x="1330524" y="44648"/>
                </a:lnTo>
                <a:lnTo>
                  <a:pt x="1303734" y="44648"/>
                </a:lnTo>
                <a:lnTo>
                  <a:pt x="1276945" y="35718"/>
                </a:lnTo>
                <a:lnTo>
                  <a:pt x="1250156" y="26789"/>
                </a:lnTo>
                <a:lnTo>
                  <a:pt x="1214438" y="17859"/>
                </a:lnTo>
                <a:lnTo>
                  <a:pt x="1187649" y="8929"/>
                </a:lnTo>
                <a:lnTo>
                  <a:pt x="1160859" y="8929"/>
                </a:lnTo>
                <a:lnTo>
                  <a:pt x="1125141" y="0"/>
                </a:lnTo>
                <a:lnTo>
                  <a:pt x="1089422" y="0"/>
                </a:lnTo>
                <a:lnTo>
                  <a:pt x="1053703" y="0"/>
                </a:lnTo>
                <a:lnTo>
                  <a:pt x="1017984" y="0"/>
                </a:lnTo>
                <a:lnTo>
                  <a:pt x="973336" y="0"/>
                </a:lnTo>
                <a:lnTo>
                  <a:pt x="928688" y="0"/>
                </a:lnTo>
                <a:lnTo>
                  <a:pt x="892969" y="0"/>
                </a:lnTo>
                <a:lnTo>
                  <a:pt x="848320" y="0"/>
                </a:lnTo>
                <a:lnTo>
                  <a:pt x="803672" y="0"/>
                </a:lnTo>
                <a:lnTo>
                  <a:pt x="759024" y="0"/>
                </a:lnTo>
                <a:lnTo>
                  <a:pt x="714375" y="8929"/>
                </a:lnTo>
                <a:lnTo>
                  <a:pt x="669727" y="8929"/>
                </a:lnTo>
                <a:lnTo>
                  <a:pt x="634008" y="8929"/>
                </a:lnTo>
                <a:lnTo>
                  <a:pt x="589359" y="8929"/>
                </a:lnTo>
                <a:lnTo>
                  <a:pt x="553641" y="17859"/>
                </a:lnTo>
                <a:lnTo>
                  <a:pt x="517922" y="26789"/>
                </a:lnTo>
                <a:lnTo>
                  <a:pt x="473274" y="26789"/>
                </a:lnTo>
                <a:lnTo>
                  <a:pt x="437555" y="35718"/>
                </a:lnTo>
                <a:lnTo>
                  <a:pt x="401836" y="44648"/>
                </a:lnTo>
                <a:lnTo>
                  <a:pt x="366117" y="53578"/>
                </a:lnTo>
                <a:lnTo>
                  <a:pt x="330399" y="62507"/>
                </a:lnTo>
                <a:lnTo>
                  <a:pt x="294680" y="80367"/>
                </a:lnTo>
                <a:lnTo>
                  <a:pt x="267891" y="89297"/>
                </a:lnTo>
                <a:lnTo>
                  <a:pt x="241102" y="98226"/>
                </a:lnTo>
                <a:lnTo>
                  <a:pt x="214313" y="116085"/>
                </a:lnTo>
                <a:lnTo>
                  <a:pt x="178594" y="133945"/>
                </a:lnTo>
                <a:lnTo>
                  <a:pt x="160734" y="151804"/>
                </a:lnTo>
                <a:lnTo>
                  <a:pt x="142875" y="169663"/>
                </a:lnTo>
                <a:lnTo>
                  <a:pt x="116086" y="196452"/>
                </a:lnTo>
                <a:lnTo>
                  <a:pt x="98227" y="223241"/>
                </a:lnTo>
                <a:lnTo>
                  <a:pt x="80367" y="241101"/>
                </a:lnTo>
                <a:lnTo>
                  <a:pt x="62508" y="276820"/>
                </a:lnTo>
                <a:lnTo>
                  <a:pt x="44649" y="303609"/>
                </a:lnTo>
                <a:lnTo>
                  <a:pt x="35719" y="339327"/>
                </a:lnTo>
                <a:lnTo>
                  <a:pt x="26789" y="375046"/>
                </a:lnTo>
                <a:lnTo>
                  <a:pt x="17859" y="410765"/>
                </a:lnTo>
                <a:lnTo>
                  <a:pt x="8930" y="446484"/>
                </a:lnTo>
                <a:lnTo>
                  <a:pt x="0" y="482202"/>
                </a:lnTo>
                <a:lnTo>
                  <a:pt x="0" y="517921"/>
                </a:lnTo>
                <a:lnTo>
                  <a:pt x="0" y="562570"/>
                </a:lnTo>
                <a:lnTo>
                  <a:pt x="0" y="598288"/>
                </a:lnTo>
                <a:lnTo>
                  <a:pt x="0" y="634007"/>
                </a:lnTo>
                <a:lnTo>
                  <a:pt x="0" y="669726"/>
                </a:lnTo>
                <a:lnTo>
                  <a:pt x="8930" y="705445"/>
                </a:lnTo>
                <a:lnTo>
                  <a:pt x="17859" y="750093"/>
                </a:lnTo>
                <a:lnTo>
                  <a:pt x="26789" y="785812"/>
                </a:lnTo>
                <a:lnTo>
                  <a:pt x="35719" y="821530"/>
                </a:lnTo>
                <a:lnTo>
                  <a:pt x="53578" y="866179"/>
                </a:lnTo>
                <a:lnTo>
                  <a:pt x="71438" y="892968"/>
                </a:lnTo>
                <a:lnTo>
                  <a:pt x="98227" y="928687"/>
                </a:lnTo>
                <a:lnTo>
                  <a:pt x="116086" y="964405"/>
                </a:lnTo>
                <a:lnTo>
                  <a:pt x="151805" y="1000124"/>
                </a:lnTo>
                <a:lnTo>
                  <a:pt x="178594" y="1026913"/>
                </a:lnTo>
                <a:lnTo>
                  <a:pt x="214313" y="1044773"/>
                </a:lnTo>
                <a:lnTo>
                  <a:pt x="250031" y="1071562"/>
                </a:lnTo>
                <a:lnTo>
                  <a:pt x="294680" y="1089421"/>
                </a:lnTo>
                <a:lnTo>
                  <a:pt x="330399" y="1107280"/>
                </a:lnTo>
                <a:lnTo>
                  <a:pt x="375047" y="1125140"/>
                </a:lnTo>
                <a:lnTo>
                  <a:pt x="419695" y="1142999"/>
                </a:lnTo>
                <a:lnTo>
                  <a:pt x="473274" y="1151929"/>
                </a:lnTo>
                <a:lnTo>
                  <a:pt x="526852" y="1160859"/>
                </a:lnTo>
                <a:lnTo>
                  <a:pt x="580430" y="1169788"/>
                </a:lnTo>
                <a:lnTo>
                  <a:pt x="634008" y="1178718"/>
                </a:lnTo>
                <a:lnTo>
                  <a:pt x="696516" y="1178718"/>
                </a:lnTo>
                <a:lnTo>
                  <a:pt x="759024" y="1187648"/>
                </a:lnTo>
                <a:lnTo>
                  <a:pt x="821531" y="1187648"/>
                </a:lnTo>
                <a:lnTo>
                  <a:pt x="884039" y="1187648"/>
                </a:lnTo>
                <a:lnTo>
                  <a:pt x="946547" y="1178718"/>
                </a:lnTo>
                <a:lnTo>
                  <a:pt x="1017984" y="1178718"/>
                </a:lnTo>
                <a:lnTo>
                  <a:pt x="1080492" y="1169788"/>
                </a:lnTo>
                <a:lnTo>
                  <a:pt x="1151930" y="1160859"/>
                </a:lnTo>
                <a:lnTo>
                  <a:pt x="1214438" y="1151929"/>
                </a:lnTo>
                <a:lnTo>
                  <a:pt x="1276945" y="1142999"/>
                </a:lnTo>
                <a:lnTo>
                  <a:pt x="1339453" y="1125140"/>
                </a:lnTo>
                <a:lnTo>
                  <a:pt x="1401961" y="1107280"/>
                </a:lnTo>
                <a:lnTo>
                  <a:pt x="1464469" y="1089421"/>
                </a:lnTo>
                <a:lnTo>
                  <a:pt x="1518047" y="1071562"/>
                </a:lnTo>
                <a:lnTo>
                  <a:pt x="1571625" y="1044773"/>
                </a:lnTo>
                <a:lnTo>
                  <a:pt x="1625203" y="1009054"/>
                </a:lnTo>
                <a:lnTo>
                  <a:pt x="1669852" y="973335"/>
                </a:lnTo>
                <a:lnTo>
                  <a:pt x="1714500" y="937616"/>
                </a:lnTo>
                <a:lnTo>
                  <a:pt x="1750219" y="892968"/>
                </a:lnTo>
                <a:lnTo>
                  <a:pt x="1785938" y="857249"/>
                </a:lnTo>
                <a:lnTo>
                  <a:pt x="1812727" y="812601"/>
                </a:lnTo>
                <a:lnTo>
                  <a:pt x="1830586" y="759023"/>
                </a:lnTo>
                <a:lnTo>
                  <a:pt x="1848445" y="705445"/>
                </a:lnTo>
                <a:lnTo>
                  <a:pt x="1857375" y="660796"/>
                </a:lnTo>
                <a:lnTo>
                  <a:pt x="1866305" y="607218"/>
                </a:lnTo>
                <a:lnTo>
                  <a:pt x="1866305" y="553640"/>
                </a:lnTo>
                <a:lnTo>
                  <a:pt x="1857375" y="500062"/>
                </a:lnTo>
                <a:lnTo>
                  <a:pt x="1848445" y="446484"/>
                </a:lnTo>
                <a:lnTo>
                  <a:pt x="1830586" y="392905"/>
                </a:lnTo>
                <a:lnTo>
                  <a:pt x="1803797" y="339327"/>
                </a:lnTo>
                <a:lnTo>
                  <a:pt x="1777008" y="285749"/>
                </a:lnTo>
                <a:lnTo>
                  <a:pt x="1732359" y="241101"/>
                </a:lnTo>
                <a:lnTo>
                  <a:pt x="1687711" y="196452"/>
                </a:lnTo>
                <a:lnTo>
                  <a:pt x="1634133" y="160734"/>
                </a:lnTo>
                <a:lnTo>
                  <a:pt x="1580555" y="125015"/>
                </a:lnTo>
                <a:lnTo>
                  <a:pt x="1526977" y="98226"/>
                </a:lnTo>
                <a:lnTo>
                  <a:pt x="1464469" y="80367"/>
                </a:lnTo>
                <a:lnTo>
                  <a:pt x="1401961" y="62507"/>
                </a:lnTo>
                <a:lnTo>
                  <a:pt x="1348383" y="53578"/>
                </a:lnTo>
                <a:lnTo>
                  <a:pt x="1303734" y="44648"/>
                </a:lnTo>
                <a:lnTo>
                  <a:pt x="1259086" y="26789"/>
                </a:lnTo>
                <a:lnTo>
                  <a:pt x="1259086" y="2678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2376023856"/>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Sprint Planning Inputs</a:t>
            </a:r>
            <a:endParaRPr lang="en-US" dirty="0"/>
          </a:p>
        </p:txBody>
      </p:sp>
      <p:pic>
        <p:nvPicPr>
          <p:cNvPr id="5" name="Content Placeholder 4"/>
          <p:cNvPicPr>
            <a:picLocks noGrp="1" noChangeAspect="1"/>
          </p:cNvPicPr>
          <p:nvPr>
            <p:ph idx="1"/>
          </p:nvPr>
        </p:nvPicPr>
        <p:blipFill>
          <a:blip r:embed="rId2"/>
          <a:stretch>
            <a:fillRect/>
          </a:stretch>
        </p:blipFill>
        <p:spPr>
          <a:xfrm>
            <a:off x="267577" y="1295400"/>
            <a:ext cx="8571623" cy="5207910"/>
          </a:xfrm>
          <a:prstGeom prst="rect">
            <a:avLst/>
          </a:prstGeom>
        </p:spPr>
      </p:pic>
      <p:sp>
        <p:nvSpPr>
          <p:cNvPr id="4" name="TextBox 3"/>
          <p:cNvSpPr txBox="1"/>
          <p:nvPr/>
        </p:nvSpPr>
        <p:spPr>
          <a:xfrm>
            <a:off x="1371600" y="6443538"/>
            <a:ext cx="5557932"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19 Sprint Planning</a:t>
            </a:r>
            <a:endParaRPr lang="en-US" dirty="0"/>
          </a:p>
        </p:txBody>
      </p:sp>
      <p:sp>
        <p:nvSpPr>
          <p:cNvPr id="3" name="Freeform 2"/>
          <p:cNvSpPr/>
          <p:nvPr/>
        </p:nvSpPr>
        <p:spPr bwMode="auto">
          <a:xfrm>
            <a:off x="2259211" y="3527226"/>
            <a:ext cx="8931" cy="1"/>
          </a:xfrm>
          <a:custGeom>
            <a:avLst/>
            <a:gdLst/>
            <a:ahLst/>
            <a:cxnLst/>
            <a:rect l="0" t="0" r="0" b="0"/>
            <a:pathLst>
              <a:path w="8931" h="1">
                <a:moveTo>
                  <a:pt x="8930" y="0"/>
                </a:moveTo>
                <a:lnTo>
                  <a:pt x="8930" y="0"/>
                </a:lnTo>
                <a:lnTo>
                  <a:pt x="8930" y="0"/>
                </a:lnTo>
                <a:lnTo>
                  <a:pt x="0" y="0"/>
                </a:lnTo>
                <a:lnTo>
                  <a:pt x="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3893344" y="5250656"/>
            <a:ext cx="2366368" cy="62509"/>
          </a:xfrm>
          <a:custGeom>
            <a:avLst/>
            <a:gdLst/>
            <a:ahLst/>
            <a:cxnLst/>
            <a:rect l="0" t="0" r="0" b="0"/>
            <a:pathLst>
              <a:path w="2366368" h="62509">
                <a:moveTo>
                  <a:pt x="0" y="62508"/>
                </a:moveTo>
                <a:lnTo>
                  <a:pt x="0" y="53578"/>
                </a:lnTo>
                <a:lnTo>
                  <a:pt x="8929" y="53578"/>
                </a:lnTo>
                <a:lnTo>
                  <a:pt x="17859" y="44649"/>
                </a:lnTo>
                <a:lnTo>
                  <a:pt x="26789" y="44649"/>
                </a:lnTo>
                <a:lnTo>
                  <a:pt x="35719" y="44649"/>
                </a:lnTo>
                <a:lnTo>
                  <a:pt x="53578" y="44649"/>
                </a:lnTo>
                <a:lnTo>
                  <a:pt x="62508" y="44649"/>
                </a:lnTo>
                <a:lnTo>
                  <a:pt x="80367" y="44649"/>
                </a:lnTo>
                <a:lnTo>
                  <a:pt x="98226" y="44649"/>
                </a:lnTo>
                <a:lnTo>
                  <a:pt x="116086" y="44649"/>
                </a:lnTo>
                <a:lnTo>
                  <a:pt x="142875" y="44649"/>
                </a:lnTo>
                <a:lnTo>
                  <a:pt x="169664" y="44649"/>
                </a:lnTo>
                <a:lnTo>
                  <a:pt x="205383" y="44649"/>
                </a:lnTo>
                <a:lnTo>
                  <a:pt x="241101" y="35719"/>
                </a:lnTo>
                <a:lnTo>
                  <a:pt x="267890" y="35719"/>
                </a:lnTo>
                <a:lnTo>
                  <a:pt x="303609" y="35719"/>
                </a:lnTo>
                <a:lnTo>
                  <a:pt x="348258" y="26789"/>
                </a:lnTo>
                <a:lnTo>
                  <a:pt x="383976" y="26789"/>
                </a:lnTo>
                <a:lnTo>
                  <a:pt x="428625" y="26789"/>
                </a:lnTo>
                <a:lnTo>
                  <a:pt x="464344" y="26789"/>
                </a:lnTo>
                <a:lnTo>
                  <a:pt x="508992" y="35719"/>
                </a:lnTo>
                <a:lnTo>
                  <a:pt x="562570" y="35719"/>
                </a:lnTo>
                <a:lnTo>
                  <a:pt x="616148" y="35719"/>
                </a:lnTo>
                <a:lnTo>
                  <a:pt x="660797" y="44649"/>
                </a:lnTo>
                <a:lnTo>
                  <a:pt x="714375" y="44649"/>
                </a:lnTo>
                <a:lnTo>
                  <a:pt x="767953" y="44649"/>
                </a:lnTo>
                <a:lnTo>
                  <a:pt x="821531" y="44649"/>
                </a:lnTo>
                <a:lnTo>
                  <a:pt x="866179" y="53578"/>
                </a:lnTo>
                <a:lnTo>
                  <a:pt x="919758" y="53578"/>
                </a:lnTo>
                <a:lnTo>
                  <a:pt x="973336" y="62508"/>
                </a:lnTo>
                <a:lnTo>
                  <a:pt x="1026914" y="62508"/>
                </a:lnTo>
                <a:lnTo>
                  <a:pt x="1080492" y="62508"/>
                </a:lnTo>
                <a:lnTo>
                  <a:pt x="1143000" y="62508"/>
                </a:lnTo>
                <a:lnTo>
                  <a:pt x="1214437" y="62508"/>
                </a:lnTo>
                <a:lnTo>
                  <a:pt x="1285875" y="62508"/>
                </a:lnTo>
                <a:lnTo>
                  <a:pt x="1357312" y="53578"/>
                </a:lnTo>
                <a:lnTo>
                  <a:pt x="1428750" y="44649"/>
                </a:lnTo>
                <a:lnTo>
                  <a:pt x="1500187" y="44649"/>
                </a:lnTo>
                <a:lnTo>
                  <a:pt x="1580554" y="35719"/>
                </a:lnTo>
                <a:lnTo>
                  <a:pt x="1660922" y="35719"/>
                </a:lnTo>
                <a:lnTo>
                  <a:pt x="1741289" y="26789"/>
                </a:lnTo>
                <a:lnTo>
                  <a:pt x="1812726" y="26789"/>
                </a:lnTo>
                <a:lnTo>
                  <a:pt x="1893094" y="17860"/>
                </a:lnTo>
                <a:lnTo>
                  <a:pt x="1973461" y="8930"/>
                </a:lnTo>
                <a:lnTo>
                  <a:pt x="2053828" y="8930"/>
                </a:lnTo>
                <a:lnTo>
                  <a:pt x="2134195" y="0"/>
                </a:lnTo>
                <a:lnTo>
                  <a:pt x="2223492" y="0"/>
                </a:lnTo>
                <a:lnTo>
                  <a:pt x="2294929" y="0"/>
                </a:lnTo>
                <a:lnTo>
                  <a:pt x="2366367" y="8930"/>
                </a:lnTo>
                <a:lnTo>
                  <a:pt x="2366367"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750094" y="5893593"/>
            <a:ext cx="1553766" cy="133946"/>
          </a:xfrm>
          <a:custGeom>
            <a:avLst/>
            <a:gdLst/>
            <a:ahLst/>
            <a:cxnLst/>
            <a:rect l="0" t="0" r="0" b="0"/>
            <a:pathLst>
              <a:path w="1553766" h="133946">
                <a:moveTo>
                  <a:pt x="8930" y="35719"/>
                </a:moveTo>
                <a:lnTo>
                  <a:pt x="8930" y="35719"/>
                </a:lnTo>
                <a:lnTo>
                  <a:pt x="0" y="35719"/>
                </a:lnTo>
                <a:lnTo>
                  <a:pt x="0" y="35719"/>
                </a:lnTo>
                <a:lnTo>
                  <a:pt x="8930" y="44648"/>
                </a:lnTo>
                <a:lnTo>
                  <a:pt x="17859" y="44648"/>
                </a:lnTo>
                <a:lnTo>
                  <a:pt x="35719" y="35719"/>
                </a:lnTo>
                <a:lnTo>
                  <a:pt x="53578" y="35719"/>
                </a:lnTo>
                <a:lnTo>
                  <a:pt x="80367" y="26789"/>
                </a:lnTo>
                <a:lnTo>
                  <a:pt x="116086" y="26789"/>
                </a:lnTo>
                <a:lnTo>
                  <a:pt x="160734" y="17859"/>
                </a:lnTo>
                <a:lnTo>
                  <a:pt x="196453" y="17859"/>
                </a:lnTo>
                <a:lnTo>
                  <a:pt x="241101" y="8930"/>
                </a:lnTo>
                <a:lnTo>
                  <a:pt x="294680" y="8930"/>
                </a:lnTo>
                <a:lnTo>
                  <a:pt x="330398" y="0"/>
                </a:lnTo>
                <a:lnTo>
                  <a:pt x="375047" y="0"/>
                </a:lnTo>
                <a:lnTo>
                  <a:pt x="428625" y="0"/>
                </a:lnTo>
                <a:lnTo>
                  <a:pt x="482203" y="0"/>
                </a:lnTo>
                <a:lnTo>
                  <a:pt x="535781" y="0"/>
                </a:lnTo>
                <a:lnTo>
                  <a:pt x="589359" y="0"/>
                </a:lnTo>
                <a:lnTo>
                  <a:pt x="651867" y="0"/>
                </a:lnTo>
                <a:lnTo>
                  <a:pt x="705445" y="8930"/>
                </a:lnTo>
                <a:lnTo>
                  <a:pt x="767953" y="8930"/>
                </a:lnTo>
                <a:lnTo>
                  <a:pt x="821531" y="17859"/>
                </a:lnTo>
                <a:lnTo>
                  <a:pt x="875109" y="26789"/>
                </a:lnTo>
                <a:lnTo>
                  <a:pt x="928687" y="44648"/>
                </a:lnTo>
                <a:lnTo>
                  <a:pt x="973336" y="53578"/>
                </a:lnTo>
                <a:lnTo>
                  <a:pt x="1026914" y="62508"/>
                </a:lnTo>
                <a:lnTo>
                  <a:pt x="1071562" y="71437"/>
                </a:lnTo>
                <a:lnTo>
                  <a:pt x="1107281" y="80367"/>
                </a:lnTo>
                <a:lnTo>
                  <a:pt x="1151929" y="89297"/>
                </a:lnTo>
                <a:lnTo>
                  <a:pt x="1187648" y="98227"/>
                </a:lnTo>
                <a:lnTo>
                  <a:pt x="1232297" y="107156"/>
                </a:lnTo>
                <a:lnTo>
                  <a:pt x="1268015" y="107156"/>
                </a:lnTo>
                <a:lnTo>
                  <a:pt x="1303734" y="116086"/>
                </a:lnTo>
                <a:lnTo>
                  <a:pt x="1339453" y="116086"/>
                </a:lnTo>
                <a:lnTo>
                  <a:pt x="1366242" y="125016"/>
                </a:lnTo>
                <a:lnTo>
                  <a:pt x="1401961" y="116086"/>
                </a:lnTo>
                <a:lnTo>
                  <a:pt x="1428750" y="116086"/>
                </a:lnTo>
                <a:lnTo>
                  <a:pt x="1464469" y="116086"/>
                </a:lnTo>
                <a:lnTo>
                  <a:pt x="1491258" y="116086"/>
                </a:lnTo>
                <a:lnTo>
                  <a:pt x="1526976" y="116086"/>
                </a:lnTo>
                <a:lnTo>
                  <a:pt x="1544836" y="125016"/>
                </a:lnTo>
                <a:lnTo>
                  <a:pt x="1553765" y="133945"/>
                </a:lnTo>
                <a:lnTo>
                  <a:pt x="1553765" y="13394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3866555" y="5920382"/>
            <a:ext cx="3125391" cy="44649"/>
          </a:xfrm>
          <a:custGeom>
            <a:avLst/>
            <a:gdLst/>
            <a:ahLst/>
            <a:cxnLst/>
            <a:rect l="0" t="0" r="0" b="0"/>
            <a:pathLst>
              <a:path w="3125391" h="44649">
                <a:moveTo>
                  <a:pt x="17859" y="44648"/>
                </a:moveTo>
                <a:lnTo>
                  <a:pt x="17859" y="44648"/>
                </a:lnTo>
                <a:lnTo>
                  <a:pt x="8929" y="35719"/>
                </a:lnTo>
                <a:lnTo>
                  <a:pt x="8929" y="35719"/>
                </a:lnTo>
                <a:lnTo>
                  <a:pt x="8929" y="26789"/>
                </a:lnTo>
                <a:lnTo>
                  <a:pt x="8929" y="26789"/>
                </a:lnTo>
                <a:lnTo>
                  <a:pt x="0" y="26789"/>
                </a:lnTo>
                <a:lnTo>
                  <a:pt x="0" y="17859"/>
                </a:lnTo>
                <a:lnTo>
                  <a:pt x="0" y="17859"/>
                </a:lnTo>
                <a:lnTo>
                  <a:pt x="0" y="17859"/>
                </a:lnTo>
                <a:lnTo>
                  <a:pt x="0" y="17859"/>
                </a:lnTo>
                <a:lnTo>
                  <a:pt x="0" y="26789"/>
                </a:lnTo>
                <a:lnTo>
                  <a:pt x="0" y="26789"/>
                </a:lnTo>
                <a:lnTo>
                  <a:pt x="0" y="17859"/>
                </a:lnTo>
                <a:lnTo>
                  <a:pt x="8929" y="17859"/>
                </a:lnTo>
                <a:lnTo>
                  <a:pt x="8929" y="17859"/>
                </a:lnTo>
                <a:lnTo>
                  <a:pt x="8929" y="17859"/>
                </a:lnTo>
                <a:lnTo>
                  <a:pt x="8929" y="17859"/>
                </a:lnTo>
                <a:lnTo>
                  <a:pt x="17859" y="17859"/>
                </a:lnTo>
                <a:lnTo>
                  <a:pt x="26789" y="17859"/>
                </a:lnTo>
                <a:lnTo>
                  <a:pt x="35718" y="17859"/>
                </a:lnTo>
                <a:lnTo>
                  <a:pt x="53578" y="17859"/>
                </a:lnTo>
                <a:lnTo>
                  <a:pt x="71437" y="17859"/>
                </a:lnTo>
                <a:lnTo>
                  <a:pt x="89297" y="8930"/>
                </a:lnTo>
                <a:lnTo>
                  <a:pt x="107156" y="8930"/>
                </a:lnTo>
                <a:lnTo>
                  <a:pt x="125015" y="8930"/>
                </a:lnTo>
                <a:lnTo>
                  <a:pt x="142875" y="8930"/>
                </a:lnTo>
                <a:lnTo>
                  <a:pt x="160734" y="8930"/>
                </a:lnTo>
                <a:lnTo>
                  <a:pt x="178593" y="8930"/>
                </a:lnTo>
                <a:lnTo>
                  <a:pt x="196453" y="8930"/>
                </a:lnTo>
                <a:lnTo>
                  <a:pt x="223242" y="8930"/>
                </a:lnTo>
                <a:lnTo>
                  <a:pt x="241101" y="17859"/>
                </a:lnTo>
                <a:lnTo>
                  <a:pt x="267890" y="17859"/>
                </a:lnTo>
                <a:lnTo>
                  <a:pt x="285750" y="17859"/>
                </a:lnTo>
                <a:lnTo>
                  <a:pt x="312539" y="8930"/>
                </a:lnTo>
                <a:lnTo>
                  <a:pt x="330398" y="8930"/>
                </a:lnTo>
                <a:lnTo>
                  <a:pt x="357187" y="8930"/>
                </a:lnTo>
                <a:lnTo>
                  <a:pt x="375047" y="8930"/>
                </a:lnTo>
                <a:lnTo>
                  <a:pt x="392906" y="0"/>
                </a:lnTo>
                <a:lnTo>
                  <a:pt x="419695" y="0"/>
                </a:lnTo>
                <a:lnTo>
                  <a:pt x="437554" y="0"/>
                </a:lnTo>
                <a:lnTo>
                  <a:pt x="464343" y="0"/>
                </a:lnTo>
                <a:lnTo>
                  <a:pt x="491133" y="0"/>
                </a:lnTo>
                <a:lnTo>
                  <a:pt x="517922" y="0"/>
                </a:lnTo>
                <a:lnTo>
                  <a:pt x="535781" y="0"/>
                </a:lnTo>
                <a:lnTo>
                  <a:pt x="562570" y="0"/>
                </a:lnTo>
                <a:lnTo>
                  <a:pt x="589359" y="0"/>
                </a:lnTo>
                <a:lnTo>
                  <a:pt x="616148" y="0"/>
                </a:lnTo>
                <a:lnTo>
                  <a:pt x="642937" y="8930"/>
                </a:lnTo>
                <a:lnTo>
                  <a:pt x="669726" y="8930"/>
                </a:lnTo>
                <a:lnTo>
                  <a:pt x="696515" y="8930"/>
                </a:lnTo>
                <a:lnTo>
                  <a:pt x="723304" y="8930"/>
                </a:lnTo>
                <a:lnTo>
                  <a:pt x="759023" y="0"/>
                </a:lnTo>
                <a:lnTo>
                  <a:pt x="785812" y="0"/>
                </a:lnTo>
                <a:lnTo>
                  <a:pt x="812601" y="0"/>
                </a:lnTo>
                <a:lnTo>
                  <a:pt x="848320" y="0"/>
                </a:lnTo>
                <a:lnTo>
                  <a:pt x="875109" y="0"/>
                </a:lnTo>
                <a:lnTo>
                  <a:pt x="901898" y="8930"/>
                </a:lnTo>
                <a:lnTo>
                  <a:pt x="928687" y="8930"/>
                </a:lnTo>
                <a:lnTo>
                  <a:pt x="964406" y="8930"/>
                </a:lnTo>
                <a:lnTo>
                  <a:pt x="991195" y="17859"/>
                </a:lnTo>
                <a:lnTo>
                  <a:pt x="1026914" y="17859"/>
                </a:lnTo>
                <a:lnTo>
                  <a:pt x="1053703" y="26789"/>
                </a:lnTo>
                <a:lnTo>
                  <a:pt x="1089422" y="26789"/>
                </a:lnTo>
                <a:lnTo>
                  <a:pt x="1125140" y="26789"/>
                </a:lnTo>
                <a:lnTo>
                  <a:pt x="1169789" y="17859"/>
                </a:lnTo>
                <a:lnTo>
                  <a:pt x="1205508" y="17859"/>
                </a:lnTo>
                <a:lnTo>
                  <a:pt x="1250156" y="17859"/>
                </a:lnTo>
                <a:lnTo>
                  <a:pt x="1285875" y="8930"/>
                </a:lnTo>
                <a:lnTo>
                  <a:pt x="1321593" y="8930"/>
                </a:lnTo>
                <a:lnTo>
                  <a:pt x="1357312" y="8930"/>
                </a:lnTo>
                <a:lnTo>
                  <a:pt x="1393031" y="8930"/>
                </a:lnTo>
                <a:lnTo>
                  <a:pt x="1437679" y="8930"/>
                </a:lnTo>
                <a:lnTo>
                  <a:pt x="1473398" y="0"/>
                </a:lnTo>
                <a:lnTo>
                  <a:pt x="1509117" y="0"/>
                </a:lnTo>
                <a:lnTo>
                  <a:pt x="1553765" y="0"/>
                </a:lnTo>
                <a:lnTo>
                  <a:pt x="1589484" y="0"/>
                </a:lnTo>
                <a:lnTo>
                  <a:pt x="1634133" y="0"/>
                </a:lnTo>
                <a:lnTo>
                  <a:pt x="1678781" y="0"/>
                </a:lnTo>
                <a:lnTo>
                  <a:pt x="1714500" y="0"/>
                </a:lnTo>
                <a:lnTo>
                  <a:pt x="1759148" y="0"/>
                </a:lnTo>
                <a:lnTo>
                  <a:pt x="1794867" y="0"/>
                </a:lnTo>
                <a:lnTo>
                  <a:pt x="1830586" y="0"/>
                </a:lnTo>
                <a:lnTo>
                  <a:pt x="1866304" y="0"/>
                </a:lnTo>
                <a:lnTo>
                  <a:pt x="1893093" y="8930"/>
                </a:lnTo>
                <a:lnTo>
                  <a:pt x="1928812" y="17859"/>
                </a:lnTo>
                <a:lnTo>
                  <a:pt x="1964531" y="26789"/>
                </a:lnTo>
                <a:lnTo>
                  <a:pt x="2000250" y="26789"/>
                </a:lnTo>
                <a:lnTo>
                  <a:pt x="2035968" y="35719"/>
                </a:lnTo>
                <a:lnTo>
                  <a:pt x="2071687" y="35719"/>
                </a:lnTo>
                <a:lnTo>
                  <a:pt x="2107406" y="35719"/>
                </a:lnTo>
                <a:lnTo>
                  <a:pt x="2143125" y="35719"/>
                </a:lnTo>
                <a:lnTo>
                  <a:pt x="2178843" y="35719"/>
                </a:lnTo>
                <a:lnTo>
                  <a:pt x="2214562" y="35719"/>
                </a:lnTo>
                <a:lnTo>
                  <a:pt x="2241351" y="35719"/>
                </a:lnTo>
                <a:lnTo>
                  <a:pt x="2268140" y="35719"/>
                </a:lnTo>
                <a:lnTo>
                  <a:pt x="2286000" y="35719"/>
                </a:lnTo>
                <a:lnTo>
                  <a:pt x="2312789" y="35719"/>
                </a:lnTo>
                <a:lnTo>
                  <a:pt x="2330648" y="44648"/>
                </a:lnTo>
                <a:lnTo>
                  <a:pt x="2348508" y="44648"/>
                </a:lnTo>
                <a:lnTo>
                  <a:pt x="2366367" y="44648"/>
                </a:lnTo>
                <a:lnTo>
                  <a:pt x="2393156" y="44648"/>
                </a:lnTo>
                <a:lnTo>
                  <a:pt x="2411015" y="44648"/>
                </a:lnTo>
                <a:lnTo>
                  <a:pt x="2428875" y="44648"/>
                </a:lnTo>
                <a:lnTo>
                  <a:pt x="2455664" y="35719"/>
                </a:lnTo>
                <a:lnTo>
                  <a:pt x="2473523" y="35719"/>
                </a:lnTo>
                <a:lnTo>
                  <a:pt x="2491383" y="26789"/>
                </a:lnTo>
                <a:lnTo>
                  <a:pt x="2509242" y="26789"/>
                </a:lnTo>
                <a:lnTo>
                  <a:pt x="2527101" y="26789"/>
                </a:lnTo>
                <a:lnTo>
                  <a:pt x="2544961" y="26789"/>
                </a:lnTo>
                <a:lnTo>
                  <a:pt x="2562820" y="26789"/>
                </a:lnTo>
                <a:lnTo>
                  <a:pt x="2589609" y="26789"/>
                </a:lnTo>
                <a:lnTo>
                  <a:pt x="2616398" y="26789"/>
                </a:lnTo>
                <a:lnTo>
                  <a:pt x="2643187" y="26789"/>
                </a:lnTo>
                <a:lnTo>
                  <a:pt x="2678906" y="26789"/>
                </a:lnTo>
                <a:lnTo>
                  <a:pt x="2705695" y="26789"/>
                </a:lnTo>
                <a:lnTo>
                  <a:pt x="2741414" y="26789"/>
                </a:lnTo>
                <a:lnTo>
                  <a:pt x="2768203" y="26789"/>
                </a:lnTo>
                <a:lnTo>
                  <a:pt x="2803922" y="26789"/>
                </a:lnTo>
                <a:lnTo>
                  <a:pt x="2839640" y="26789"/>
                </a:lnTo>
                <a:lnTo>
                  <a:pt x="2875359" y="26789"/>
                </a:lnTo>
                <a:lnTo>
                  <a:pt x="2911078" y="26789"/>
                </a:lnTo>
                <a:lnTo>
                  <a:pt x="2937867" y="26789"/>
                </a:lnTo>
                <a:lnTo>
                  <a:pt x="2964656" y="35719"/>
                </a:lnTo>
                <a:lnTo>
                  <a:pt x="2991445" y="35719"/>
                </a:lnTo>
                <a:lnTo>
                  <a:pt x="3018234" y="35719"/>
                </a:lnTo>
                <a:lnTo>
                  <a:pt x="3036093" y="35719"/>
                </a:lnTo>
                <a:lnTo>
                  <a:pt x="3062883" y="35719"/>
                </a:lnTo>
                <a:lnTo>
                  <a:pt x="3089672" y="44648"/>
                </a:lnTo>
                <a:lnTo>
                  <a:pt x="3107531" y="44648"/>
                </a:lnTo>
                <a:lnTo>
                  <a:pt x="3116461" y="44648"/>
                </a:lnTo>
                <a:lnTo>
                  <a:pt x="3125390" y="35719"/>
                </a:lnTo>
                <a:lnTo>
                  <a:pt x="3125390" y="3571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320077216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part Sprint planning</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“How much or capacity part”   </a:t>
            </a:r>
          </a:p>
          <a:p>
            <a:pPr lvl="1">
              <a:buFont typeface="Wingdings" panose="05000000000000000000" pitchFamily="2" charset="2"/>
              <a:buChar char="§"/>
            </a:pPr>
            <a:r>
              <a:rPr lang="en-US" dirty="0" smtClean="0"/>
              <a:t>how many points we can accomplish and </a:t>
            </a:r>
          </a:p>
          <a:p>
            <a:pPr lvl="1">
              <a:buFont typeface="Wingdings" panose="05000000000000000000" pitchFamily="2" charset="2"/>
              <a:buChar char="§"/>
            </a:pPr>
            <a:r>
              <a:rPr lang="en-US" dirty="0" smtClean="0"/>
              <a:t>“what”  a selection of user stories from the backlog that totals that number of points</a:t>
            </a:r>
          </a:p>
          <a:p>
            <a:pPr>
              <a:buFont typeface="Wingdings" panose="05000000000000000000" pitchFamily="2" charset="2"/>
              <a:buChar char="§"/>
            </a:pPr>
            <a:r>
              <a:rPr lang="en-US" dirty="0" smtClean="0"/>
              <a:t>The “How” part – a little introspection or confidence building that the selection of backlog items is a good one</a:t>
            </a:r>
          </a:p>
          <a:p>
            <a:pPr>
              <a:buFont typeface="Wingdings" panose="05000000000000000000" pitchFamily="2" charset="2"/>
              <a:buChar char="§"/>
            </a:pPr>
            <a:endParaRPr lang="en-US" dirty="0"/>
          </a:p>
        </p:txBody>
      </p:sp>
      <p:sp>
        <p:nvSpPr>
          <p:cNvPr id="4" name="TextBox 3"/>
          <p:cNvSpPr txBox="1"/>
          <p:nvPr/>
        </p:nvSpPr>
        <p:spPr>
          <a:xfrm>
            <a:off x="1371600" y="6443538"/>
            <a:ext cx="5557932"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19 Sprint Planning</a:t>
            </a:r>
            <a:endParaRPr lang="en-US" dirty="0"/>
          </a:p>
        </p:txBody>
      </p:sp>
      <p:sp>
        <p:nvSpPr>
          <p:cNvPr id="5" name="Freeform 4"/>
          <p:cNvSpPr/>
          <p:nvPr/>
        </p:nvSpPr>
        <p:spPr bwMode="auto">
          <a:xfrm>
            <a:off x="571500" y="1303734"/>
            <a:ext cx="26790" cy="196454"/>
          </a:xfrm>
          <a:custGeom>
            <a:avLst/>
            <a:gdLst/>
            <a:ahLst/>
            <a:cxnLst/>
            <a:rect l="0" t="0" r="0" b="0"/>
            <a:pathLst>
              <a:path w="26790" h="196454">
                <a:moveTo>
                  <a:pt x="8930" y="8930"/>
                </a:moveTo>
                <a:lnTo>
                  <a:pt x="8930" y="8930"/>
                </a:lnTo>
                <a:lnTo>
                  <a:pt x="8930" y="8930"/>
                </a:lnTo>
                <a:lnTo>
                  <a:pt x="8930" y="8930"/>
                </a:lnTo>
                <a:lnTo>
                  <a:pt x="8930" y="0"/>
                </a:lnTo>
                <a:lnTo>
                  <a:pt x="8930" y="0"/>
                </a:lnTo>
                <a:lnTo>
                  <a:pt x="8930" y="0"/>
                </a:lnTo>
                <a:lnTo>
                  <a:pt x="8930" y="0"/>
                </a:lnTo>
                <a:lnTo>
                  <a:pt x="8930" y="0"/>
                </a:lnTo>
                <a:lnTo>
                  <a:pt x="8930" y="8930"/>
                </a:lnTo>
                <a:lnTo>
                  <a:pt x="8930" y="17860"/>
                </a:lnTo>
                <a:lnTo>
                  <a:pt x="8930" y="35719"/>
                </a:lnTo>
                <a:lnTo>
                  <a:pt x="8930" y="62508"/>
                </a:lnTo>
                <a:lnTo>
                  <a:pt x="8930" y="89297"/>
                </a:lnTo>
                <a:lnTo>
                  <a:pt x="17859" y="116086"/>
                </a:lnTo>
                <a:lnTo>
                  <a:pt x="17859" y="142875"/>
                </a:lnTo>
                <a:lnTo>
                  <a:pt x="17859" y="169664"/>
                </a:lnTo>
                <a:lnTo>
                  <a:pt x="17859" y="187524"/>
                </a:lnTo>
                <a:lnTo>
                  <a:pt x="26789" y="196453"/>
                </a:lnTo>
                <a:lnTo>
                  <a:pt x="26789" y="196453"/>
                </a:lnTo>
                <a:lnTo>
                  <a:pt x="17859" y="196453"/>
                </a:lnTo>
                <a:lnTo>
                  <a:pt x="17859" y="187524"/>
                </a:lnTo>
                <a:lnTo>
                  <a:pt x="8930" y="178594"/>
                </a:lnTo>
                <a:lnTo>
                  <a:pt x="0" y="169664"/>
                </a:lnTo>
                <a:lnTo>
                  <a:pt x="0" y="16966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464344" y="1232297"/>
            <a:ext cx="169665" cy="357188"/>
          </a:xfrm>
          <a:custGeom>
            <a:avLst/>
            <a:gdLst/>
            <a:ahLst/>
            <a:cxnLst/>
            <a:rect l="0" t="0" r="0" b="0"/>
            <a:pathLst>
              <a:path w="169665" h="357188">
                <a:moveTo>
                  <a:pt x="26789" y="8930"/>
                </a:moveTo>
                <a:lnTo>
                  <a:pt x="26789" y="0"/>
                </a:lnTo>
                <a:lnTo>
                  <a:pt x="26789" y="0"/>
                </a:lnTo>
                <a:lnTo>
                  <a:pt x="26789" y="0"/>
                </a:lnTo>
                <a:lnTo>
                  <a:pt x="17859" y="0"/>
                </a:lnTo>
                <a:lnTo>
                  <a:pt x="17859" y="0"/>
                </a:lnTo>
                <a:lnTo>
                  <a:pt x="8930" y="17859"/>
                </a:lnTo>
                <a:lnTo>
                  <a:pt x="8930" y="35719"/>
                </a:lnTo>
                <a:lnTo>
                  <a:pt x="0" y="71437"/>
                </a:lnTo>
                <a:lnTo>
                  <a:pt x="0" y="125016"/>
                </a:lnTo>
                <a:lnTo>
                  <a:pt x="0" y="178593"/>
                </a:lnTo>
                <a:lnTo>
                  <a:pt x="8930" y="232172"/>
                </a:lnTo>
                <a:lnTo>
                  <a:pt x="17859" y="285750"/>
                </a:lnTo>
                <a:lnTo>
                  <a:pt x="26789" y="321468"/>
                </a:lnTo>
                <a:lnTo>
                  <a:pt x="53578" y="348257"/>
                </a:lnTo>
                <a:lnTo>
                  <a:pt x="71437" y="357187"/>
                </a:lnTo>
                <a:lnTo>
                  <a:pt x="98226" y="357187"/>
                </a:lnTo>
                <a:lnTo>
                  <a:pt x="133945" y="339328"/>
                </a:lnTo>
                <a:lnTo>
                  <a:pt x="151805" y="312539"/>
                </a:lnTo>
                <a:lnTo>
                  <a:pt x="169664" y="276820"/>
                </a:lnTo>
                <a:lnTo>
                  <a:pt x="169664" y="27682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669727" y="1250156"/>
            <a:ext cx="44649" cy="330399"/>
          </a:xfrm>
          <a:custGeom>
            <a:avLst/>
            <a:gdLst/>
            <a:ahLst/>
            <a:cxnLst/>
            <a:rect l="0" t="0" r="0" b="0"/>
            <a:pathLst>
              <a:path w="44649" h="330399">
                <a:moveTo>
                  <a:pt x="0" y="0"/>
                </a:moveTo>
                <a:lnTo>
                  <a:pt x="0" y="8930"/>
                </a:lnTo>
                <a:lnTo>
                  <a:pt x="8929" y="17860"/>
                </a:lnTo>
                <a:lnTo>
                  <a:pt x="17859" y="44649"/>
                </a:lnTo>
                <a:lnTo>
                  <a:pt x="35718" y="80367"/>
                </a:lnTo>
                <a:lnTo>
                  <a:pt x="44648" y="125016"/>
                </a:lnTo>
                <a:lnTo>
                  <a:pt x="44648" y="187523"/>
                </a:lnTo>
                <a:lnTo>
                  <a:pt x="35718" y="241102"/>
                </a:lnTo>
                <a:lnTo>
                  <a:pt x="17859" y="294680"/>
                </a:lnTo>
                <a:lnTo>
                  <a:pt x="0" y="330398"/>
                </a:lnTo>
                <a:lnTo>
                  <a:pt x="0" y="33039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482203" y="2848570"/>
            <a:ext cx="187525" cy="214313"/>
          </a:xfrm>
          <a:custGeom>
            <a:avLst/>
            <a:gdLst/>
            <a:ahLst/>
            <a:cxnLst/>
            <a:rect l="0" t="0" r="0" b="0"/>
            <a:pathLst>
              <a:path w="187525" h="214313">
                <a:moveTo>
                  <a:pt x="0" y="62508"/>
                </a:moveTo>
                <a:lnTo>
                  <a:pt x="0" y="62508"/>
                </a:lnTo>
                <a:lnTo>
                  <a:pt x="0" y="53578"/>
                </a:lnTo>
                <a:lnTo>
                  <a:pt x="0" y="53578"/>
                </a:lnTo>
                <a:lnTo>
                  <a:pt x="0" y="53578"/>
                </a:lnTo>
                <a:lnTo>
                  <a:pt x="8930" y="44648"/>
                </a:lnTo>
                <a:lnTo>
                  <a:pt x="8930" y="35719"/>
                </a:lnTo>
                <a:lnTo>
                  <a:pt x="17860" y="26789"/>
                </a:lnTo>
                <a:lnTo>
                  <a:pt x="35719" y="17859"/>
                </a:lnTo>
                <a:lnTo>
                  <a:pt x="44649" y="8930"/>
                </a:lnTo>
                <a:lnTo>
                  <a:pt x="53578" y="0"/>
                </a:lnTo>
                <a:lnTo>
                  <a:pt x="71438" y="0"/>
                </a:lnTo>
                <a:lnTo>
                  <a:pt x="80367" y="8930"/>
                </a:lnTo>
                <a:lnTo>
                  <a:pt x="89297" y="26789"/>
                </a:lnTo>
                <a:lnTo>
                  <a:pt x="89297" y="53578"/>
                </a:lnTo>
                <a:lnTo>
                  <a:pt x="80367" y="89297"/>
                </a:lnTo>
                <a:lnTo>
                  <a:pt x="62508" y="125016"/>
                </a:lnTo>
                <a:lnTo>
                  <a:pt x="44649" y="160734"/>
                </a:lnTo>
                <a:lnTo>
                  <a:pt x="35719" y="187523"/>
                </a:lnTo>
                <a:lnTo>
                  <a:pt x="26789" y="205383"/>
                </a:lnTo>
                <a:lnTo>
                  <a:pt x="26789" y="214312"/>
                </a:lnTo>
                <a:lnTo>
                  <a:pt x="26789" y="214312"/>
                </a:lnTo>
                <a:lnTo>
                  <a:pt x="35719" y="205383"/>
                </a:lnTo>
                <a:lnTo>
                  <a:pt x="53578" y="196453"/>
                </a:lnTo>
                <a:lnTo>
                  <a:pt x="80367" y="178594"/>
                </a:lnTo>
                <a:lnTo>
                  <a:pt x="107156" y="169664"/>
                </a:lnTo>
                <a:lnTo>
                  <a:pt x="133946" y="160734"/>
                </a:lnTo>
                <a:lnTo>
                  <a:pt x="160735" y="151805"/>
                </a:lnTo>
                <a:lnTo>
                  <a:pt x="178594" y="151805"/>
                </a:lnTo>
                <a:lnTo>
                  <a:pt x="187524" y="142875"/>
                </a:lnTo>
                <a:lnTo>
                  <a:pt x="187524" y="14287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339328" y="2777133"/>
            <a:ext cx="241103" cy="339329"/>
          </a:xfrm>
          <a:custGeom>
            <a:avLst/>
            <a:gdLst/>
            <a:ahLst/>
            <a:cxnLst/>
            <a:rect l="0" t="0" r="0" b="0"/>
            <a:pathLst>
              <a:path w="241103" h="339329">
                <a:moveTo>
                  <a:pt x="44649" y="8930"/>
                </a:moveTo>
                <a:lnTo>
                  <a:pt x="44649" y="8930"/>
                </a:lnTo>
                <a:lnTo>
                  <a:pt x="35719" y="8930"/>
                </a:lnTo>
                <a:lnTo>
                  <a:pt x="35719" y="0"/>
                </a:lnTo>
                <a:lnTo>
                  <a:pt x="35719" y="0"/>
                </a:lnTo>
                <a:lnTo>
                  <a:pt x="35719" y="0"/>
                </a:lnTo>
                <a:lnTo>
                  <a:pt x="35719" y="0"/>
                </a:lnTo>
                <a:lnTo>
                  <a:pt x="35719" y="0"/>
                </a:lnTo>
                <a:lnTo>
                  <a:pt x="26789" y="0"/>
                </a:lnTo>
                <a:lnTo>
                  <a:pt x="26789" y="8930"/>
                </a:lnTo>
                <a:lnTo>
                  <a:pt x="17860" y="26788"/>
                </a:lnTo>
                <a:lnTo>
                  <a:pt x="8930" y="53578"/>
                </a:lnTo>
                <a:lnTo>
                  <a:pt x="0" y="107156"/>
                </a:lnTo>
                <a:lnTo>
                  <a:pt x="0" y="160734"/>
                </a:lnTo>
                <a:lnTo>
                  <a:pt x="0" y="223242"/>
                </a:lnTo>
                <a:lnTo>
                  <a:pt x="8930" y="276820"/>
                </a:lnTo>
                <a:lnTo>
                  <a:pt x="26789" y="321468"/>
                </a:lnTo>
                <a:lnTo>
                  <a:pt x="53578" y="339328"/>
                </a:lnTo>
                <a:lnTo>
                  <a:pt x="98227" y="339328"/>
                </a:lnTo>
                <a:lnTo>
                  <a:pt x="142875" y="321468"/>
                </a:lnTo>
                <a:lnTo>
                  <a:pt x="196453" y="285749"/>
                </a:lnTo>
                <a:lnTo>
                  <a:pt x="241102" y="250031"/>
                </a:lnTo>
                <a:lnTo>
                  <a:pt x="241102" y="25003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544711" y="2741414"/>
            <a:ext cx="125017" cy="392907"/>
          </a:xfrm>
          <a:custGeom>
            <a:avLst/>
            <a:gdLst/>
            <a:ahLst/>
            <a:cxnLst/>
            <a:rect l="0" t="0" r="0" b="0"/>
            <a:pathLst>
              <a:path w="125017" h="392907">
                <a:moveTo>
                  <a:pt x="0" y="0"/>
                </a:moveTo>
                <a:lnTo>
                  <a:pt x="8930" y="0"/>
                </a:lnTo>
                <a:lnTo>
                  <a:pt x="17859" y="8930"/>
                </a:lnTo>
                <a:lnTo>
                  <a:pt x="26789" y="17859"/>
                </a:lnTo>
                <a:lnTo>
                  <a:pt x="53578" y="44649"/>
                </a:lnTo>
                <a:lnTo>
                  <a:pt x="80367" y="80367"/>
                </a:lnTo>
                <a:lnTo>
                  <a:pt x="98227" y="133945"/>
                </a:lnTo>
                <a:lnTo>
                  <a:pt x="125016" y="196453"/>
                </a:lnTo>
                <a:lnTo>
                  <a:pt x="125016" y="267890"/>
                </a:lnTo>
                <a:lnTo>
                  <a:pt x="116086" y="330398"/>
                </a:lnTo>
                <a:lnTo>
                  <a:pt x="89297" y="375047"/>
                </a:lnTo>
                <a:lnTo>
                  <a:pt x="53578" y="392906"/>
                </a:lnTo>
                <a:lnTo>
                  <a:pt x="53578" y="39290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581913724"/>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371600" y="6443538"/>
            <a:ext cx="5557932"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19 Sprint Planning</a:t>
            </a:r>
            <a:endParaRPr lang="en-US" dirty="0"/>
          </a:p>
        </p:txBody>
      </p:sp>
      <p:pic>
        <p:nvPicPr>
          <p:cNvPr id="5" name="Picture 4"/>
          <p:cNvPicPr>
            <a:picLocks noChangeAspect="1"/>
          </p:cNvPicPr>
          <p:nvPr/>
        </p:nvPicPr>
        <p:blipFill>
          <a:blip r:embed="rId2"/>
          <a:stretch>
            <a:fillRect/>
          </a:stretch>
        </p:blipFill>
        <p:spPr>
          <a:xfrm>
            <a:off x="378270" y="1371600"/>
            <a:ext cx="8354895" cy="4879850"/>
          </a:xfrm>
          <a:prstGeom prst="rect">
            <a:avLst/>
          </a:prstGeom>
        </p:spPr>
      </p:pic>
      <p:sp>
        <p:nvSpPr>
          <p:cNvPr id="6" name="Freeform 5"/>
          <p:cNvSpPr/>
          <p:nvPr/>
        </p:nvSpPr>
        <p:spPr bwMode="auto">
          <a:xfrm>
            <a:off x="1214438" y="759023"/>
            <a:ext cx="205383" cy="410767"/>
          </a:xfrm>
          <a:custGeom>
            <a:avLst/>
            <a:gdLst/>
            <a:ahLst/>
            <a:cxnLst/>
            <a:rect l="0" t="0" r="0" b="0"/>
            <a:pathLst>
              <a:path w="205383" h="410767">
                <a:moveTo>
                  <a:pt x="62507" y="151805"/>
                </a:moveTo>
                <a:lnTo>
                  <a:pt x="62507" y="151805"/>
                </a:lnTo>
                <a:lnTo>
                  <a:pt x="62507" y="151805"/>
                </a:lnTo>
                <a:lnTo>
                  <a:pt x="62507" y="151805"/>
                </a:lnTo>
                <a:lnTo>
                  <a:pt x="62507" y="151805"/>
                </a:lnTo>
                <a:lnTo>
                  <a:pt x="62507" y="151805"/>
                </a:lnTo>
                <a:lnTo>
                  <a:pt x="62507" y="160735"/>
                </a:lnTo>
                <a:lnTo>
                  <a:pt x="62507" y="169664"/>
                </a:lnTo>
                <a:lnTo>
                  <a:pt x="62507" y="187524"/>
                </a:lnTo>
                <a:lnTo>
                  <a:pt x="71437" y="223243"/>
                </a:lnTo>
                <a:lnTo>
                  <a:pt x="71437" y="250032"/>
                </a:lnTo>
                <a:lnTo>
                  <a:pt x="80367" y="294680"/>
                </a:lnTo>
                <a:lnTo>
                  <a:pt x="89296" y="330399"/>
                </a:lnTo>
                <a:lnTo>
                  <a:pt x="89296" y="366118"/>
                </a:lnTo>
                <a:lnTo>
                  <a:pt x="98226" y="392907"/>
                </a:lnTo>
                <a:lnTo>
                  <a:pt x="98226" y="401836"/>
                </a:lnTo>
                <a:lnTo>
                  <a:pt x="98226" y="410766"/>
                </a:lnTo>
                <a:lnTo>
                  <a:pt x="98226" y="401836"/>
                </a:lnTo>
                <a:lnTo>
                  <a:pt x="80367" y="392907"/>
                </a:lnTo>
                <a:lnTo>
                  <a:pt x="71437" y="366118"/>
                </a:lnTo>
                <a:lnTo>
                  <a:pt x="53578" y="339328"/>
                </a:lnTo>
                <a:lnTo>
                  <a:pt x="35718" y="312539"/>
                </a:lnTo>
                <a:lnTo>
                  <a:pt x="17859" y="285750"/>
                </a:lnTo>
                <a:lnTo>
                  <a:pt x="8929" y="250032"/>
                </a:lnTo>
                <a:lnTo>
                  <a:pt x="0" y="214313"/>
                </a:lnTo>
                <a:lnTo>
                  <a:pt x="0" y="169664"/>
                </a:lnTo>
                <a:lnTo>
                  <a:pt x="0" y="133946"/>
                </a:lnTo>
                <a:lnTo>
                  <a:pt x="17859" y="98227"/>
                </a:lnTo>
                <a:lnTo>
                  <a:pt x="44648" y="62508"/>
                </a:lnTo>
                <a:lnTo>
                  <a:pt x="71437" y="35719"/>
                </a:lnTo>
                <a:lnTo>
                  <a:pt x="107156" y="17860"/>
                </a:lnTo>
                <a:lnTo>
                  <a:pt x="142875" y="8930"/>
                </a:lnTo>
                <a:lnTo>
                  <a:pt x="169664" y="0"/>
                </a:lnTo>
                <a:lnTo>
                  <a:pt x="187523" y="0"/>
                </a:lnTo>
                <a:lnTo>
                  <a:pt x="205382" y="8930"/>
                </a:lnTo>
                <a:lnTo>
                  <a:pt x="205382" y="26789"/>
                </a:lnTo>
                <a:lnTo>
                  <a:pt x="196453" y="44649"/>
                </a:lnTo>
                <a:lnTo>
                  <a:pt x="187523" y="71438"/>
                </a:lnTo>
                <a:lnTo>
                  <a:pt x="169664" y="98227"/>
                </a:lnTo>
                <a:lnTo>
                  <a:pt x="142875" y="125016"/>
                </a:lnTo>
                <a:lnTo>
                  <a:pt x="133945" y="142875"/>
                </a:lnTo>
                <a:lnTo>
                  <a:pt x="116085" y="142875"/>
                </a:lnTo>
                <a:lnTo>
                  <a:pt x="116085" y="14287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1446609" y="928687"/>
            <a:ext cx="71439" cy="26790"/>
          </a:xfrm>
          <a:custGeom>
            <a:avLst/>
            <a:gdLst/>
            <a:ahLst/>
            <a:cxnLst/>
            <a:rect l="0" t="0" r="0" b="0"/>
            <a:pathLst>
              <a:path w="71439" h="26790">
                <a:moveTo>
                  <a:pt x="71438" y="0"/>
                </a:moveTo>
                <a:lnTo>
                  <a:pt x="71438" y="0"/>
                </a:lnTo>
                <a:lnTo>
                  <a:pt x="71438" y="0"/>
                </a:lnTo>
                <a:lnTo>
                  <a:pt x="62508" y="0"/>
                </a:lnTo>
                <a:lnTo>
                  <a:pt x="53579" y="0"/>
                </a:lnTo>
                <a:lnTo>
                  <a:pt x="44649" y="0"/>
                </a:lnTo>
                <a:lnTo>
                  <a:pt x="26789" y="0"/>
                </a:lnTo>
                <a:lnTo>
                  <a:pt x="17860" y="8930"/>
                </a:lnTo>
                <a:lnTo>
                  <a:pt x="0" y="26789"/>
                </a:lnTo>
                <a:lnTo>
                  <a:pt x="0" y="2678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1393031" y="919758"/>
            <a:ext cx="321470" cy="196454"/>
          </a:xfrm>
          <a:custGeom>
            <a:avLst/>
            <a:gdLst/>
            <a:ahLst/>
            <a:cxnLst/>
            <a:rect l="0" t="0" r="0" b="0"/>
            <a:pathLst>
              <a:path w="321470" h="196454">
                <a:moveTo>
                  <a:pt x="26789" y="80367"/>
                </a:moveTo>
                <a:lnTo>
                  <a:pt x="17860" y="98226"/>
                </a:lnTo>
                <a:lnTo>
                  <a:pt x="8930" y="125015"/>
                </a:lnTo>
                <a:lnTo>
                  <a:pt x="0" y="142875"/>
                </a:lnTo>
                <a:lnTo>
                  <a:pt x="8930" y="151804"/>
                </a:lnTo>
                <a:lnTo>
                  <a:pt x="8930" y="160734"/>
                </a:lnTo>
                <a:lnTo>
                  <a:pt x="8930" y="151804"/>
                </a:lnTo>
                <a:lnTo>
                  <a:pt x="17860" y="133945"/>
                </a:lnTo>
                <a:lnTo>
                  <a:pt x="26789" y="125015"/>
                </a:lnTo>
                <a:lnTo>
                  <a:pt x="35719" y="98226"/>
                </a:lnTo>
                <a:lnTo>
                  <a:pt x="44649" y="80367"/>
                </a:lnTo>
                <a:lnTo>
                  <a:pt x="44649" y="71437"/>
                </a:lnTo>
                <a:lnTo>
                  <a:pt x="44649" y="62508"/>
                </a:lnTo>
                <a:lnTo>
                  <a:pt x="53578" y="71437"/>
                </a:lnTo>
                <a:lnTo>
                  <a:pt x="44649" y="80367"/>
                </a:lnTo>
                <a:lnTo>
                  <a:pt x="44649" y="107156"/>
                </a:lnTo>
                <a:lnTo>
                  <a:pt x="53578" y="133945"/>
                </a:lnTo>
                <a:lnTo>
                  <a:pt x="53578" y="151804"/>
                </a:lnTo>
                <a:lnTo>
                  <a:pt x="62508" y="169664"/>
                </a:lnTo>
                <a:lnTo>
                  <a:pt x="71438" y="178593"/>
                </a:lnTo>
                <a:lnTo>
                  <a:pt x="80367" y="169664"/>
                </a:lnTo>
                <a:lnTo>
                  <a:pt x="89297" y="151804"/>
                </a:lnTo>
                <a:lnTo>
                  <a:pt x="107157" y="133945"/>
                </a:lnTo>
                <a:lnTo>
                  <a:pt x="107157" y="107156"/>
                </a:lnTo>
                <a:lnTo>
                  <a:pt x="116086" y="80367"/>
                </a:lnTo>
                <a:lnTo>
                  <a:pt x="116086" y="53578"/>
                </a:lnTo>
                <a:lnTo>
                  <a:pt x="116086" y="26789"/>
                </a:lnTo>
                <a:lnTo>
                  <a:pt x="116086" y="8929"/>
                </a:lnTo>
                <a:lnTo>
                  <a:pt x="116086" y="8929"/>
                </a:lnTo>
                <a:lnTo>
                  <a:pt x="116086" y="17859"/>
                </a:lnTo>
                <a:lnTo>
                  <a:pt x="125016" y="35718"/>
                </a:lnTo>
                <a:lnTo>
                  <a:pt x="133946" y="71437"/>
                </a:lnTo>
                <a:lnTo>
                  <a:pt x="142875" y="107156"/>
                </a:lnTo>
                <a:lnTo>
                  <a:pt x="151805" y="142875"/>
                </a:lnTo>
                <a:lnTo>
                  <a:pt x="160735" y="169664"/>
                </a:lnTo>
                <a:lnTo>
                  <a:pt x="178594" y="187523"/>
                </a:lnTo>
                <a:lnTo>
                  <a:pt x="187524" y="196453"/>
                </a:lnTo>
                <a:lnTo>
                  <a:pt x="187524" y="187523"/>
                </a:lnTo>
                <a:lnTo>
                  <a:pt x="196453" y="178593"/>
                </a:lnTo>
                <a:lnTo>
                  <a:pt x="196453" y="151804"/>
                </a:lnTo>
                <a:lnTo>
                  <a:pt x="187524" y="125015"/>
                </a:lnTo>
                <a:lnTo>
                  <a:pt x="187524" y="89297"/>
                </a:lnTo>
                <a:lnTo>
                  <a:pt x="178594" y="62508"/>
                </a:lnTo>
                <a:lnTo>
                  <a:pt x="178594" y="44648"/>
                </a:lnTo>
                <a:lnTo>
                  <a:pt x="178594" y="35718"/>
                </a:lnTo>
                <a:lnTo>
                  <a:pt x="178594" y="35718"/>
                </a:lnTo>
                <a:lnTo>
                  <a:pt x="187524" y="44648"/>
                </a:lnTo>
                <a:lnTo>
                  <a:pt x="196453" y="53578"/>
                </a:lnTo>
                <a:lnTo>
                  <a:pt x="214313" y="62508"/>
                </a:lnTo>
                <a:lnTo>
                  <a:pt x="232172" y="71437"/>
                </a:lnTo>
                <a:lnTo>
                  <a:pt x="258961" y="71437"/>
                </a:lnTo>
                <a:lnTo>
                  <a:pt x="276821" y="62508"/>
                </a:lnTo>
                <a:lnTo>
                  <a:pt x="303610" y="35718"/>
                </a:lnTo>
                <a:lnTo>
                  <a:pt x="321469" y="0"/>
                </a:lnTo>
                <a:lnTo>
                  <a:pt x="321469"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1705570" y="625078"/>
            <a:ext cx="125017" cy="410767"/>
          </a:xfrm>
          <a:custGeom>
            <a:avLst/>
            <a:gdLst/>
            <a:ahLst/>
            <a:cxnLst/>
            <a:rect l="0" t="0" r="0" b="0"/>
            <a:pathLst>
              <a:path w="125017" h="410767">
                <a:moveTo>
                  <a:pt x="26789" y="0"/>
                </a:moveTo>
                <a:lnTo>
                  <a:pt x="26789" y="0"/>
                </a:lnTo>
                <a:lnTo>
                  <a:pt x="26789" y="8930"/>
                </a:lnTo>
                <a:lnTo>
                  <a:pt x="26789" y="8930"/>
                </a:lnTo>
                <a:lnTo>
                  <a:pt x="26789" y="26789"/>
                </a:lnTo>
                <a:lnTo>
                  <a:pt x="17860" y="53578"/>
                </a:lnTo>
                <a:lnTo>
                  <a:pt x="17860" y="89297"/>
                </a:lnTo>
                <a:lnTo>
                  <a:pt x="8930" y="133945"/>
                </a:lnTo>
                <a:lnTo>
                  <a:pt x="0" y="196453"/>
                </a:lnTo>
                <a:lnTo>
                  <a:pt x="0" y="258961"/>
                </a:lnTo>
                <a:lnTo>
                  <a:pt x="0" y="321469"/>
                </a:lnTo>
                <a:lnTo>
                  <a:pt x="8930" y="375047"/>
                </a:lnTo>
                <a:lnTo>
                  <a:pt x="26789" y="401836"/>
                </a:lnTo>
                <a:lnTo>
                  <a:pt x="53578" y="410766"/>
                </a:lnTo>
                <a:lnTo>
                  <a:pt x="71438" y="410766"/>
                </a:lnTo>
                <a:lnTo>
                  <a:pt x="98227" y="401836"/>
                </a:lnTo>
                <a:lnTo>
                  <a:pt x="107157" y="375047"/>
                </a:lnTo>
                <a:lnTo>
                  <a:pt x="125016" y="348258"/>
                </a:lnTo>
                <a:lnTo>
                  <a:pt x="125016" y="321469"/>
                </a:lnTo>
                <a:lnTo>
                  <a:pt x="125016" y="285750"/>
                </a:lnTo>
                <a:lnTo>
                  <a:pt x="125016" y="28575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1634133" y="714375"/>
            <a:ext cx="214313" cy="133946"/>
          </a:xfrm>
          <a:custGeom>
            <a:avLst/>
            <a:gdLst/>
            <a:ahLst/>
            <a:cxnLst/>
            <a:rect l="0" t="0" r="0" b="0"/>
            <a:pathLst>
              <a:path w="214313" h="133946">
                <a:moveTo>
                  <a:pt x="8930" y="133945"/>
                </a:moveTo>
                <a:lnTo>
                  <a:pt x="8930" y="133945"/>
                </a:lnTo>
                <a:lnTo>
                  <a:pt x="0" y="133945"/>
                </a:lnTo>
                <a:lnTo>
                  <a:pt x="8930" y="133945"/>
                </a:lnTo>
                <a:lnTo>
                  <a:pt x="17859" y="125016"/>
                </a:lnTo>
                <a:lnTo>
                  <a:pt x="35719" y="116086"/>
                </a:lnTo>
                <a:lnTo>
                  <a:pt x="62508" y="98226"/>
                </a:lnTo>
                <a:lnTo>
                  <a:pt x="89297" y="89297"/>
                </a:lnTo>
                <a:lnTo>
                  <a:pt x="125015" y="71437"/>
                </a:lnTo>
                <a:lnTo>
                  <a:pt x="160734" y="44648"/>
                </a:lnTo>
                <a:lnTo>
                  <a:pt x="187523" y="26789"/>
                </a:lnTo>
                <a:lnTo>
                  <a:pt x="214312" y="0"/>
                </a:lnTo>
                <a:lnTo>
                  <a:pt x="214312"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2027039" y="589359"/>
            <a:ext cx="80368" cy="419697"/>
          </a:xfrm>
          <a:custGeom>
            <a:avLst/>
            <a:gdLst/>
            <a:ahLst/>
            <a:cxnLst/>
            <a:rect l="0" t="0" r="0" b="0"/>
            <a:pathLst>
              <a:path w="80368" h="419697">
                <a:moveTo>
                  <a:pt x="0" y="0"/>
                </a:moveTo>
                <a:lnTo>
                  <a:pt x="0" y="0"/>
                </a:lnTo>
                <a:lnTo>
                  <a:pt x="0" y="0"/>
                </a:lnTo>
                <a:lnTo>
                  <a:pt x="0" y="17860"/>
                </a:lnTo>
                <a:lnTo>
                  <a:pt x="0" y="35719"/>
                </a:lnTo>
                <a:lnTo>
                  <a:pt x="0" y="71438"/>
                </a:lnTo>
                <a:lnTo>
                  <a:pt x="8930" y="116086"/>
                </a:lnTo>
                <a:lnTo>
                  <a:pt x="26789" y="178594"/>
                </a:lnTo>
                <a:lnTo>
                  <a:pt x="35719" y="241102"/>
                </a:lnTo>
                <a:lnTo>
                  <a:pt x="53578" y="312539"/>
                </a:lnTo>
                <a:lnTo>
                  <a:pt x="71438" y="375047"/>
                </a:lnTo>
                <a:lnTo>
                  <a:pt x="80367" y="419696"/>
                </a:lnTo>
                <a:lnTo>
                  <a:pt x="80367" y="41969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4491633" y="812601"/>
            <a:ext cx="553641" cy="732236"/>
          </a:xfrm>
          <a:custGeom>
            <a:avLst/>
            <a:gdLst/>
            <a:ahLst/>
            <a:cxnLst/>
            <a:rect l="0" t="0" r="0" b="0"/>
            <a:pathLst>
              <a:path w="553641" h="732236">
                <a:moveTo>
                  <a:pt x="303609" y="267891"/>
                </a:moveTo>
                <a:lnTo>
                  <a:pt x="294680" y="285750"/>
                </a:lnTo>
                <a:lnTo>
                  <a:pt x="294680" y="312540"/>
                </a:lnTo>
                <a:lnTo>
                  <a:pt x="294680" y="348258"/>
                </a:lnTo>
                <a:lnTo>
                  <a:pt x="294680" y="401836"/>
                </a:lnTo>
                <a:lnTo>
                  <a:pt x="303609" y="464344"/>
                </a:lnTo>
                <a:lnTo>
                  <a:pt x="303609" y="526852"/>
                </a:lnTo>
                <a:lnTo>
                  <a:pt x="303609" y="580430"/>
                </a:lnTo>
                <a:lnTo>
                  <a:pt x="303609" y="634008"/>
                </a:lnTo>
                <a:lnTo>
                  <a:pt x="303609" y="669727"/>
                </a:lnTo>
                <a:lnTo>
                  <a:pt x="294680" y="696516"/>
                </a:lnTo>
                <a:lnTo>
                  <a:pt x="285750" y="714375"/>
                </a:lnTo>
                <a:lnTo>
                  <a:pt x="267890" y="732235"/>
                </a:lnTo>
                <a:lnTo>
                  <a:pt x="250031" y="732235"/>
                </a:lnTo>
                <a:lnTo>
                  <a:pt x="223242" y="723305"/>
                </a:lnTo>
                <a:lnTo>
                  <a:pt x="187523" y="696516"/>
                </a:lnTo>
                <a:lnTo>
                  <a:pt x="151805" y="660797"/>
                </a:lnTo>
                <a:lnTo>
                  <a:pt x="116086" y="616149"/>
                </a:lnTo>
                <a:lnTo>
                  <a:pt x="80367" y="562571"/>
                </a:lnTo>
                <a:lnTo>
                  <a:pt x="44648" y="500063"/>
                </a:lnTo>
                <a:lnTo>
                  <a:pt x="8930" y="437555"/>
                </a:lnTo>
                <a:lnTo>
                  <a:pt x="0" y="366118"/>
                </a:lnTo>
                <a:lnTo>
                  <a:pt x="8930" y="303610"/>
                </a:lnTo>
                <a:lnTo>
                  <a:pt x="44648" y="241102"/>
                </a:lnTo>
                <a:lnTo>
                  <a:pt x="98226" y="178594"/>
                </a:lnTo>
                <a:lnTo>
                  <a:pt x="169664" y="125016"/>
                </a:lnTo>
                <a:lnTo>
                  <a:pt x="258961" y="71438"/>
                </a:lnTo>
                <a:lnTo>
                  <a:pt x="348258" y="35719"/>
                </a:lnTo>
                <a:lnTo>
                  <a:pt x="428625" y="8930"/>
                </a:lnTo>
                <a:lnTo>
                  <a:pt x="491133" y="0"/>
                </a:lnTo>
                <a:lnTo>
                  <a:pt x="535781" y="8930"/>
                </a:lnTo>
                <a:lnTo>
                  <a:pt x="553640" y="26790"/>
                </a:lnTo>
                <a:lnTo>
                  <a:pt x="553640" y="71438"/>
                </a:lnTo>
                <a:lnTo>
                  <a:pt x="517922" y="116086"/>
                </a:lnTo>
                <a:lnTo>
                  <a:pt x="464344" y="169665"/>
                </a:lnTo>
                <a:lnTo>
                  <a:pt x="401836" y="223243"/>
                </a:lnTo>
                <a:lnTo>
                  <a:pt x="339328" y="267891"/>
                </a:lnTo>
                <a:lnTo>
                  <a:pt x="276820" y="312540"/>
                </a:lnTo>
                <a:lnTo>
                  <a:pt x="241101" y="339329"/>
                </a:lnTo>
                <a:lnTo>
                  <a:pt x="214312" y="348258"/>
                </a:lnTo>
                <a:lnTo>
                  <a:pt x="214312" y="34825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5027414" y="1169789"/>
            <a:ext cx="482204" cy="357188"/>
          </a:xfrm>
          <a:custGeom>
            <a:avLst/>
            <a:gdLst/>
            <a:ahLst/>
            <a:cxnLst/>
            <a:rect l="0" t="0" r="0" b="0"/>
            <a:pathLst>
              <a:path w="482204" h="357188">
                <a:moveTo>
                  <a:pt x="160734" y="0"/>
                </a:moveTo>
                <a:lnTo>
                  <a:pt x="151805" y="0"/>
                </a:lnTo>
                <a:lnTo>
                  <a:pt x="133945" y="17859"/>
                </a:lnTo>
                <a:lnTo>
                  <a:pt x="107156" y="44648"/>
                </a:lnTo>
                <a:lnTo>
                  <a:pt x="71438" y="89297"/>
                </a:lnTo>
                <a:lnTo>
                  <a:pt x="44649" y="142875"/>
                </a:lnTo>
                <a:lnTo>
                  <a:pt x="26789" y="205383"/>
                </a:lnTo>
                <a:lnTo>
                  <a:pt x="8930" y="258961"/>
                </a:lnTo>
                <a:lnTo>
                  <a:pt x="0" y="303609"/>
                </a:lnTo>
                <a:lnTo>
                  <a:pt x="0" y="339328"/>
                </a:lnTo>
                <a:lnTo>
                  <a:pt x="17859" y="357187"/>
                </a:lnTo>
                <a:lnTo>
                  <a:pt x="26789" y="357187"/>
                </a:lnTo>
                <a:lnTo>
                  <a:pt x="44649" y="339328"/>
                </a:lnTo>
                <a:lnTo>
                  <a:pt x="62508" y="321469"/>
                </a:lnTo>
                <a:lnTo>
                  <a:pt x="71438" y="285750"/>
                </a:lnTo>
                <a:lnTo>
                  <a:pt x="80367" y="258961"/>
                </a:lnTo>
                <a:lnTo>
                  <a:pt x="89297" y="232172"/>
                </a:lnTo>
                <a:lnTo>
                  <a:pt x="80367" y="214313"/>
                </a:lnTo>
                <a:lnTo>
                  <a:pt x="80367" y="214313"/>
                </a:lnTo>
                <a:lnTo>
                  <a:pt x="80367" y="223242"/>
                </a:lnTo>
                <a:lnTo>
                  <a:pt x="80367" y="241101"/>
                </a:lnTo>
                <a:lnTo>
                  <a:pt x="80367" y="258961"/>
                </a:lnTo>
                <a:lnTo>
                  <a:pt x="89297" y="276820"/>
                </a:lnTo>
                <a:lnTo>
                  <a:pt x="107156" y="285750"/>
                </a:lnTo>
                <a:lnTo>
                  <a:pt x="125016" y="294680"/>
                </a:lnTo>
                <a:lnTo>
                  <a:pt x="151805" y="285750"/>
                </a:lnTo>
                <a:lnTo>
                  <a:pt x="178594" y="267890"/>
                </a:lnTo>
                <a:lnTo>
                  <a:pt x="205383" y="241101"/>
                </a:lnTo>
                <a:lnTo>
                  <a:pt x="232172" y="214313"/>
                </a:lnTo>
                <a:lnTo>
                  <a:pt x="250031" y="178594"/>
                </a:lnTo>
                <a:lnTo>
                  <a:pt x="258961" y="160734"/>
                </a:lnTo>
                <a:lnTo>
                  <a:pt x="267891" y="142875"/>
                </a:lnTo>
                <a:lnTo>
                  <a:pt x="267891" y="142875"/>
                </a:lnTo>
                <a:lnTo>
                  <a:pt x="267891" y="151805"/>
                </a:lnTo>
                <a:lnTo>
                  <a:pt x="258961" y="178594"/>
                </a:lnTo>
                <a:lnTo>
                  <a:pt x="258961" y="214313"/>
                </a:lnTo>
                <a:lnTo>
                  <a:pt x="258961" y="250031"/>
                </a:lnTo>
                <a:lnTo>
                  <a:pt x="258961" y="276820"/>
                </a:lnTo>
                <a:lnTo>
                  <a:pt x="267891" y="303609"/>
                </a:lnTo>
                <a:lnTo>
                  <a:pt x="276820" y="303609"/>
                </a:lnTo>
                <a:lnTo>
                  <a:pt x="285750" y="303609"/>
                </a:lnTo>
                <a:lnTo>
                  <a:pt x="285750" y="285750"/>
                </a:lnTo>
                <a:lnTo>
                  <a:pt x="294680" y="258961"/>
                </a:lnTo>
                <a:lnTo>
                  <a:pt x="303609" y="223242"/>
                </a:lnTo>
                <a:lnTo>
                  <a:pt x="312539" y="178594"/>
                </a:lnTo>
                <a:lnTo>
                  <a:pt x="321469" y="142875"/>
                </a:lnTo>
                <a:lnTo>
                  <a:pt x="330399" y="116086"/>
                </a:lnTo>
                <a:lnTo>
                  <a:pt x="339328" y="98227"/>
                </a:lnTo>
                <a:lnTo>
                  <a:pt x="348258" y="98227"/>
                </a:lnTo>
                <a:lnTo>
                  <a:pt x="366117" y="107156"/>
                </a:lnTo>
                <a:lnTo>
                  <a:pt x="383977" y="125016"/>
                </a:lnTo>
                <a:lnTo>
                  <a:pt x="401836" y="133945"/>
                </a:lnTo>
                <a:lnTo>
                  <a:pt x="428625" y="142875"/>
                </a:lnTo>
                <a:lnTo>
                  <a:pt x="446484" y="142875"/>
                </a:lnTo>
                <a:lnTo>
                  <a:pt x="464344" y="116086"/>
                </a:lnTo>
                <a:lnTo>
                  <a:pt x="482203" y="71438"/>
                </a:lnTo>
                <a:lnTo>
                  <a:pt x="482203" y="7143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5598914" y="821531"/>
            <a:ext cx="169665" cy="553642"/>
          </a:xfrm>
          <a:custGeom>
            <a:avLst/>
            <a:gdLst/>
            <a:ahLst/>
            <a:cxnLst/>
            <a:rect l="0" t="0" r="0" b="0"/>
            <a:pathLst>
              <a:path w="169665" h="553642">
                <a:moveTo>
                  <a:pt x="26789" y="0"/>
                </a:moveTo>
                <a:lnTo>
                  <a:pt x="26789" y="0"/>
                </a:lnTo>
                <a:lnTo>
                  <a:pt x="26789" y="0"/>
                </a:lnTo>
                <a:lnTo>
                  <a:pt x="26789" y="8930"/>
                </a:lnTo>
                <a:lnTo>
                  <a:pt x="26789" y="35719"/>
                </a:lnTo>
                <a:lnTo>
                  <a:pt x="17859" y="80367"/>
                </a:lnTo>
                <a:lnTo>
                  <a:pt x="8930" y="142875"/>
                </a:lnTo>
                <a:lnTo>
                  <a:pt x="0" y="223242"/>
                </a:lnTo>
                <a:lnTo>
                  <a:pt x="0" y="303610"/>
                </a:lnTo>
                <a:lnTo>
                  <a:pt x="0" y="392906"/>
                </a:lnTo>
                <a:lnTo>
                  <a:pt x="0" y="464344"/>
                </a:lnTo>
                <a:lnTo>
                  <a:pt x="17859" y="517922"/>
                </a:lnTo>
                <a:lnTo>
                  <a:pt x="44649" y="544711"/>
                </a:lnTo>
                <a:lnTo>
                  <a:pt x="71438" y="553641"/>
                </a:lnTo>
                <a:lnTo>
                  <a:pt x="98227" y="544711"/>
                </a:lnTo>
                <a:lnTo>
                  <a:pt x="133945" y="517922"/>
                </a:lnTo>
                <a:lnTo>
                  <a:pt x="160734" y="473274"/>
                </a:lnTo>
                <a:lnTo>
                  <a:pt x="169664" y="419696"/>
                </a:lnTo>
                <a:lnTo>
                  <a:pt x="169664" y="41969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5509617" y="1044773"/>
            <a:ext cx="241103" cy="133947"/>
          </a:xfrm>
          <a:custGeom>
            <a:avLst/>
            <a:gdLst/>
            <a:ahLst/>
            <a:cxnLst/>
            <a:rect l="0" t="0" r="0" b="0"/>
            <a:pathLst>
              <a:path w="241103" h="133947">
                <a:moveTo>
                  <a:pt x="8930" y="133946"/>
                </a:moveTo>
                <a:lnTo>
                  <a:pt x="8930" y="125016"/>
                </a:lnTo>
                <a:lnTo>
                  <a:pt x="0" y="116086"/>
                </a:lnTo>
                <a:lnTo>
                  <a:pt x="0" y="98227"/>
                </a:lnTo>
                <a:lnTo>
                  <a:pt x="8930" y="80368"/>
                </a:lnTo>
                <a:lnTo>
                  <a:pt x="17860" y="62508"/>
                </a:lnTo>
                <a:lnTo>
                  <a:pt x="44649" y="53578"/>
                </a:lnTo>
                <a:lnTo>
                  <a:pt x="80367" y="35719"/>
                </a:lnTo>
                <a:lnTo>
                  <a:pt x="125016" y="26789"/>
                </a:lnTo>
                <a:lnTo>
                  <a:pt x="169664" y="17860"/>
                </a:lnTo>
                <a:lnTo>
                  <a:pt x="205383" y="8930"/>
                </a:lnTo>
                <a:lnTo>
                  <a:pt x="241102" y="0"/>
                </a:lnTo>
                <a:lnTo>
                  <a:pt x="241102"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5902523" y="901898"/>
            <a:ext cx="410767" cy="312540"/>
          </a:xfrm>
          <a:custGeom>
            <a:avLst/>
            <a:gdLst/>
            <a:ahLst/>
            <a:cxnLst/>
            <a:rect l="0" t="0" r="0" b="0"/>
            <a:pathLst>
              <a:path w="410767" h="312540">
                <a:moveTo>
                  <a:pt x="0" y="80368"/>
                </a:moveTo>
                <a:lnTo>
                  <a:pt x="8930" y="71438"/>
                </a:lnTo>
                <a:lnTo>
                  <a:pt x="17860" y="62508"/>
                </a:lnTo>
                <a:lnTo>
                  <a:pt x="44649" y="44649"/>
                </a:lnTo>
                <a:lnTo>
                  <a:pt x="71438" y="17860"/>
                </a:lnTo>
                <a:lnTo>
                  <a:pt x="107157" y="8930"/>
                </a:lnTo>
                <a:lnTo>
                  <a:pt x="142875" y="0"/>
                </a:lnTo>
                <a:lnTo>
                  <a:pt x="169665" y="8930"/>
                </a:lnTo>
                <a:lnTo>
                  <a:pt x="187524" y="35719"/>
                </a:lnTo>
                <a:lnTo>
                  <a:pt x="178594" y="71438"/>
                </a:lnTo>
                <a:lnTo>
                  <a:pt x="160735" y="125016"/>
                </a:lnTo>
                <a:lnTo>
                  <a:pt x="133946" y="187524"/>
                </a:lnTo>
                <a:lnTo>
                  <a:pt x="107157" y="241102"/>
                </a:lnTo>
                <a:lnTo>
                  <a:pt x="89297" y="285750"/>
                </a:lnTo>
                <a:lnTo>
                  <a:pt x="89297" y="312539"/>
                </a:lnTo>
                <a:lnTo>
                  <a:pt x="98227" y="312539"/>
                </a:lnTo>
                <a:lnTo>
                  <a:pt x="133946" y="303610"/>
                </a:lnTo>
                <a:lnTo>
                  <a:pt x="178594" y="276821"/>
                </a:lnTo>
                <a:lnTo>
                  <a:pt x="232172" y="250032"/>
                </a:lnTo>
                <a:lnTo>
                  <a:pt x="294680" y="223243"/>
                </a:lnTo>
                <a:lnTo>
                  <a:pt x="357188" y="205383"/>
                </a:lnTo>
                <a:lnTo>
                  <a:pt x="410766" y="187524"/>
                </a:lnTo>
                <a:lnTo>
                  <a:pt x="410766" y="18752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5134570" y="3366492"/>
            <a:ext cx="8931" cy="8930"/>
          </a:xfrm>
          <a:custGeom>
            <a:avLst/>
            <a:gdLst/>
            <a:ahLst/>
            <a:cxnLst/>
            <a:rect l="0" t="0" r="0" b="0"/>
            <a:pathLst>
              <a:path w="8931" h="8930">
                <a:moveTo>
                  <a:pt x="0" y="0"/>
                </a:moveTo>
                <a:lnTo>
                  <a:pt x="0" y="0"/>
                </a:lnTo>
                <a:lnTo>
                  <a:pt x="0" y="0"/>
                </a:lnTo>
                <a:lnTo>
                  <a:pt x="8930" y="8929"/>
                </a:lnTo>
                <a:lnTo>
                  <a:pt x="8930" y="8929"/>
                </a:lnTo>
                <a:lnTo>
                  <a:pt x="8930" y="8929"/>
                </a:lnTo>
                <a:lnTo>
                  <a:pt x="8930" y="892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4509492" y="4179093"/>
            <a:ext cx="98228" cy="142876"/>
          </a:xfrm>
          <a:custGeom>
            <a:avLst/>
            <a:gdLst/>
            <a:ahLst/>
            <a:cxnLst/>
            <a:rect l="0" t="0" r="0" b="0"/>
            <a:pathLst>
              <a:path w="98228" h="142876">
                <a:moveTo>
                  <a:pt x="98227" y="0"/>
                </a:moveTo>
                <a:lnTo>
                  <a:pt x="89297" y="8930"/>
                </a:lnTo>
                <a:lnTo>
                  <a:pt x="71438" y="26789"/>
                </a:lnTo>
                <a:lnTo>
                  <a:pt x="44649" y="53578"/>
                </a:lnTo>
                <a:lnTo>
                  <a:pt x="17860" y="98227"/>
                </a:lnTo>
                <a:lnTo>
                  <a:pt x="0" y="142875"/>
                </a:lnTo>
                <a:lnTo>
                  <a:pt x="0" y="14287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4482703" y="4491632"/>
            <a:ext cx="17861" cy="35720"/>
          </a:xfrm>
          <a:custGeom>
            <a:avLst/>
            <a:gdLst/>
            <a:ahLst/>
            <a:cxnLst/>
            <a:rect l="0" t="0" r="0" b="0"/>
            <a:pathLst>
              <a:path w="17861" h="35720">
                <a:moveTo>
                  <a:pt x="0" y="0"/>
                </a:moveTo>
                <a:lnTo>
                  <a:pt x="0" y="8930"/>
                </a:lnTo>
                <a:lnTo>
                  <a:pt x="8930" y="17860"/>
                </a:lnTo>
                <a:lnTo>
                  <a:pt x="17860" y="35719"/>
                </a:lnTo>
                <a:lnTo>
                  <a:pt x="17860" y="3571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3562945" y="4509492"/>
            <a:ext cx="8931" cy="8930"/>
          </a:xfrm>
          <a:custGeom>
            <a:avLst/>
            <a:gdLst/>
            <a:ahLst/>
            <a:cxnLst/>
            <a:rect l="0" t="0" r="0" b="0"/>
            <a:pathLst>
              <a:path w="8931" h="8930">
                <a:moveTo>
                  <a:pt x="0" y="8929"/>
                </a:moveTo>
                <a:lnTo>
                  <a:pt x="0" y="8929"/>
                </a:lnTo>
                <a:lnTo>
                  <a:pt x="0" y="0"/>
                </a:lnTo>
                <a:lnTo>
                  <a:pt x="0" y="0"/>
                </a:lnTo>
                <a:lnTo>
                  <a:pt x="0" y="0"/>
                </a:lnTo>
                <a:lnTo>
                  <a:pt x="0" y="0"/>
                </a:lnTo>
                <a:lnTo>
                  <a:pt x="8930" y="0"/>
                </a:lnTo>
                <a:lnTo>
                  <a:pt x="8930" y="0"/>
                </a:lnTo>
                <a:lnTo>
                  <a:pt x="893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3670102" y="3420070"/>
            <a:ext cx="830462" cy="678657"/>
          </a:xfrm>
          <a:custGeom>
            <a:avLst/>
            <a:gdLst/>
            <a:ahLst/>
            <a:cxnLst/>
            <a:rect l="0" t="0" r="0" b="0"/>
            <a:pathLst>
              <a:path w="830462" h="678657">
                <a:moveTo>
                  <a:pt x="705445" y="8930"/>
                </a:moveTo>
                <a:lnTo>
                  <a:pt x="705445" y="0"/>
                </a:lnTo>
                <a:lnTo>
                  <a:pt x="714375" y="0"/>
                </a:lnTo>
                <a:lnTo>
                  <a:pt x="714375" y="0"/>
                </a:lnTo>
                <a:lnTo>
                  <a:pt x="723304" y="8930"/>
                </a:lnTo>
                <a:lnTo>
                  <a:pt x="723304" y="8930"/>
                </a:lnTo>
                <a:lnTo>
                  <a:pt x="732234" y="17859"/>
                </a:lnTo>
                <a:lnTo>
                  <a:pt x="741164" y="26789"/>
                </a:lnTo>
                <a:lnTo>
                  <a:pt x="750093" y="35719"/>
                </a:lnTo>
                <a:lnTo>
                  <a:pt x="759023" y="44648"/>
                </a:lnTo>
                <a:lnTo>
                  <a:pt x="767953" y="62508"/>
                </a:lnTo>
                <a:lnTo>
                  <a:pt x="785812" y="71437"/>
                </a:lnTo>
                <a:lnTo>
                  <a:pt x="794742" y="89297"/>
                </a:lnTo>
                <a:lnTo>
                  <a:pt x="803671" y="116086"/>
                </a:lnTo>
                <a:lnTo>
                  <a:pt x="812601" y="142875"/>
                </a:lnTo>
                <a:lnTo>
                  <a:pt x="821531" y="178594"/>
                </a:lnTo>
                <a:lnTo>
                  <a:pt x="821531" y="214312"/>
                </a:lnTo>
                <a:lnTo>
                  <a:pt x="830461" y="250031"/>
                </a:lnTo>
                <a:lnTo>
                  <a:pt x="830461" y="303609"/>
                </a:lnTo>
                <a:lnTo>
                  <a:pt x="821531" y="348258"/>
                </a:lnTo>
                <a:lnTo>
                  <a:pt x="812601" y="392906"/>
                </a:lnTo>
                <a:lnTo>
                  <a:pt x="803671" y="428625"/>
                </a:lnTo>
                <a:lnTo>
                  <a:pt x="785812" y="464344"/>
                </a:lnTo>
                <a:lnTo>
                  <a:pt x="767953" y="500062"/>
                </a:lnTo>
                <a:lnTo>
                  <a:pt x="732234" y="535781"/>
                </a:lnTo>
                <a:lnTo>
                  <a:pt x="705445" y="562570"/>
                </a:lnTo>
                <a:lnTo>
                  <a:pt x="669726" y="589359"/>
                </a:lnTo>
                <a:lnTo>
                  <a:pt x="625078" y="616148"/>
                </a:lnTo>
                <a:lnTo>
                  <a:pt x="580429" y="642937"/>
                </a:lnTo>
                <a:lnTo>
                  <a:pt x="535781" y="660797"/>
                </a:lnTo>
                <a:lnTo>
                  <a:pt x="491132" y="669726"/>
                </a:lnTo>
                <a:lnTo>
                  <a:pt x="446484" y="678656"/>
                </a:lnTo>
                <a:lnTo>
                  <a:pt x="392906" y="678656"/>
                </a:lnTo>
                <a:lnTo>
                  <a:pt x="348257" y="678656"/>
                </a:lnTo>
                <a:lnTo>
                  <a:pt x="294679" y="678656"/>
                </a:lnTo>
                <a:lnTo>
                  <a:pt x="250031" y="660797"/>
                </a:lnTo>
                <a:lnTo>
                  <a:pt x="196453" y="651867"/>
                </a:lnTo>
                <a:lnTo>
                  <a:pt x="151804" y="625078"/>
                </a:lnTo>
                <a:lnTo>
                  <a:pt x="116086" y="607219"/>
                </a:lnTo>
                <a:lnTo>
                  <a:pt x="80367" y="580430"/>
                </a:lnTo>
                <a:lnTo>
                  <a:pt x="53578" y="544711"/>
                </a:lnTo>
                <a:lnTo>
                  <a:pt x="26789" y="517922"/>
                </a:lnTo>
                <a:lnTo>
                  <a:pt x="17859" y="482203"/>
                </a:lnTo>
                <a:lnTo>
                  <a:pt x="8929" y="446484"/>
                </a:lnTo>
                <a:lnTo>
                  <a:pt x="0" y="401836"/>
                </a:lnTo>
                <a:lnTo>
                  <a:pt x="8929" y="366117"/>
                </a:lnTo>
                <a:lnTo>
                  <a:pt x="17859" y="330398"/>
                </a:lnTo>
                <a:lnTo>
                  <a:pt x="35718" y="294680"/>
                </a:lnTo>
                <a:lnTo>
                  <a:pt x="53578" y="258961"/>
                </a:lnTo>
                <a:lnTo>
                  <a:pt x="80367" y="223242"/>
                </a:lnTo>
                <a:lnTo>
                  <a:pt x="107156" y="187523"/>
                </a:lnTo>
                <a:lnTo>
                  <a:pt x="142875" y="160734"/>
                </a:lnTo>
                <a:lnTo>
                  <a:pt x="187523" y="125016"/>
                </a:lnTo>
                <a:lnTo>
                  <a:pt x="223242" y="98226"/>
                </a:lnTo>
                <a:lnTo>
                  <a:pt x="267890" y="71437"/>
                </a:lnTo>
                <a:lnTo>
                  <a:pt x="303609" y="53578"/>
                </a:lnTo>
                <a:lnTo>
                  <a:pt x="339328" y="35719"/>
                </a:lnTo>
                <a:lnTo>
                  <a:pt x="375046" y="26789"/>
                </a:lnTo>
                <a:lnTo>
                  <a:pt x="401836" y="17859"/>
                </a:lnTo>
                <a:lnTo>
                  <a:pt x="428625" y="17859"/>
                </a:lnTo>
                <a:lnTo>
                  <a:pt x="446484" y="8930"/>
                </a:lnTo>
                <a:lnTo>
                  <a:pt x="455414" y="0"/>
                </a:lnTo>
                <a:lnTo>
                  <a:pt x="455414"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3884414" y="3366492"/>
            <a:ext cx="348259" cy="303610"/>
          </a:xfrm>
          <a:custGeom>
            <a:avLst/>
            <a:gdLst/>
            <a:ahLst/>
            <a:cxnLst/>
            <a:rect l="0" t="0" r="0" b="0"/>
            <a:pathLst>
              <a:path w="348259" h="303610">
                <a:moveTo>
                  <a:pt x="0" y="17859"/>
                </a:moveTo>
                <a:lnTo>
                  <a:pt x="0" y="17859"/>
                </a:lnTo>
                <a:lnTo>
                  <a:pt x="0" y="17859"/>
                </a:lnTo>
                <a:lnTo>
                  <a:pt x="0" y="8929"/>
                </a:lnTo>
                <a:lnTo>
                  <a:pt x="8930" y="8929"/>
                </a:lnTo>
                <a:lnTo>
                  <a:pt x="26789" y="8929"/>
                </a:lnTo>
                <a:lnTo>
                  <a:pt x="44649" y="8929"/>
                </a:lnTo>
                <a:lnTo>
                  <a:pt x="80367" y="8929"/>
                </a:lnTo>
                <a:lnTo>
                  <a:pt x="116086" y="0"/>
                </a:lnTo>
                <a:lnTo>
                  <a:pt x="151805" y="0"/>
                </a:lnTo>
                <a:lnTo>
                  <a:pt x="187524" y="0"/>
                </a:lnTo>
                <a:lnTo>
                  <a:pt x="232172" y="0"/>
                </a:lnTo>
                <a:lnTo>
                  <a:pt x="267891" y="8929"/>
                </a:lnTo>
                <a:lnTo>
                  <a:pt x="294680" y="8929"/>
                </a:lnTo>
                <a:lnTo>
                  <a:pt x="321469" y="26789"/>
                </a:lnTo>
                <a:lnTo>
                  <a:pt x="339328" y="53578"/>
                </a:lnTo>
                <a:lnTo>
                  <a:pt x="348258" y="80367"/>
                </a:lnTo>
                <a:lnTo>
                  <a:pt x="339328" y="125015"/>
                </a:lnTo>
                <a:lnTo>
                  <a:pt x="321469" y="169664"/>
                </a:lnTo>
                <a:lnTo>
                  <a:pt x="294680" y="214312"/>
                </a:lnTo>
                <a:lnTo>
                  <a:pt x="276820" y="258961"/>
                </a:lnTo>
                <a:lnTo>
                  <a:pt x="250031" y="285750"/>
                </a:lnTo>
                <a:lnTo>
                  <a:pt x="232172" y="303609"/>
                </a:lnTo>
                <a:lnTo>
                  <a:pt x="214313" y="294679"/>
                </a:lnTo>
                <a:lnTo>
                  <a:pt x="214313" y="29467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7099102" y="2268140"/>
            <a:ext cx="1437679" cy="1196579"/>
          </a:xfrm>
          <a:custGeom>
            <a:avLst/>
            <a:gdLst/>
            <a:ahLst/>
            <a:cxnLst/>
            <a:rect l="0" t="0" r="0" b="0"/>
            <a:pathLst>
              <a:path w="1437679" h="1196579">
                <a:moveTo>
                  <a:pt x="1419819" y="928688"/>
                </a:moveTo>
                <a:lnTo>
                  <a:pt x="1419819" y="919758"/>
                </a:lnTo>
                <a:lnTo>
                  <a:pt x="1428749" y="901899"/>
                </a:lnTo>
                <a:lnTo>
                  <a:pt x="1428749" y="884039"/>
                </a:lnTo>
                <a:lnTo>
                  <a:pt x="1428749" y="857250"/>
                </a:lnTo>
                <a:lnTo>
                  <a:pt x="1437678" y="839391"/>
                </a:lnTo>
                <a:lnTo>
                  <a:pt x="1437678" y="812602"/>
                </a:lnTo>
                <a:lnTo>
                  <a:pt x="1437678" y="785813"/>
                </a:lnTo>
                <a:lnTo>
                  <a:pt x="1437678" y="767953"/>
                </a:lnTo>
                <a:lnTo>
                  <a:pt x="1428749" y="750094"/>
                </a:lnTo>
                <a:lnTo>
                  <a:pt x="1419819" y="723305"/>
                </a:lnTo>
                <a:lnTo>
                  <a:pt x="1419819" y="696516"/>
                </a:lnTo>
                <a:lnTo>
                  <a:pt x="1401960" y="669727"/>
                </a:lnTo>
                <a:lnTo>
                  <a:pt x="1393030" y="634008"/>
                </a:lnTo>
                <a:lnTo>
                  <a:pt x="1375171" y="607219"/>
                </a:lnTo>
                <a:lnTo>
                  <a:pt x="1357311" y="571500"/>
                </a:lnTo>
                <a:lnTo>
                  <a:pt x="1348382" y="526852"/>
                </a:lnTo>
                <a:lnTo>
                  <a:pt x="1330522" y="491133"/>
                </a:lnTo>
                <a:lnTo>
                  <a:pt x="1321593" y="446485"/>
                </a:lnTo>
                <a:lnTo>
                  <a:pt x="1312663" y="401837"/>
                </a:lnTo>
                <a:lnTo>
                  <a:pt x="1303733" y="357188"/>
                </a:lnTo>
                <a:lnTo>
                  <a:pt x="1285874" y="303610"/>
                </a:lnTo>
                <a:lnTo>
                  <a:pt x="1276944" y="258962"/>
                </a:lnTo>
                <a:lnTo>
                  <a:pt x="1259085" y="223243"/>
                </a:lnTo>
                <a:lnTo>
                  <a:pt x="1232296" y="178594"/>
                </a:lnTo>
                <a:lnTo>
                  <a:pt x="1205507" y="133946"/>
                </a:lnTo>
                <a:lnTo>
                  <a:pt x="1160858" y="98227"/>
                </a:lnTo>
                <a:lnTo>
                  <a:pt x="1107280" y="62508"/>
                </a:lnTo>
                <a:lnTo>
                  <a:pt x="1035843" y="35719"/>
                </a:lnTo>
                <a:lnTo>
                  <a:pt x="946546" y="8930"/>
                </a:lnTo>
                <a:lnTo>
                  <a:pt x="866179" y="0"/>
                </a:lnTo>
                <a:lnTo>
                  <a:pt x="785812" y="0"/>
                </a:lnTo>
                <a:lnTo>
                  <a:pt x="705445" y="8930"/>
                </a:lnTo>
                <a:lnTo>
                  <a:pt x="642937" y="26789"/>
                </a:lnTo>
                <a:lnTo>
                  <a:pt x="580429" y="44649"/>
                </a:lnTo>
                <a:lnTo>
                  <a:pt x="526851" y="80368"/>
                </a:lnTo>
                <a:lnTo>
                  <a:pt x="473273" y="125016"/>
                </a:lnTo>
                <a:lnTo>
                  <a:pt x="419695" y="169664"/>
                </a:lnTo>
                <a:lnTo>
                  <a:pt x="366117" y="232173"/>
                </a:lnTo>
                <a:lnTo>
                  <a:pt x="321468" y="294680"/>
                </a:lnTo>
                <a:lnTo>
                  <a:pt x="276820" y="366118"/>
                </a:lnTo>
                <a:lnTo>
                  <a:pt x="232171" y="446485"/>
                </a:lnTo>
                <a:lnTo>
                  <a:pt x="187523" y="526852"/>
                </a:lnTo>
                <a:lnTo>
                  <a:pt x="151804" y="616149"/>
                </a:lnTo>
                <a:lnTo>
                  <a:pt x="116086" y="714375"/>
                </a:lnTo>
                <a:lnTo>
                  <a:pt x="80367" y="803672"/>
                </a:lnTo>
                <a:lnTo>
                  <a:pt x="53578" y="901899"/>
                </a:lnTo>
                <a:lnTo>
                  <a:pt x="26789" y="1000125"/>
                </a:lnTo>
                <a:lnTo>
                  <a:pt x="8929" y="1098352"/>
                </a:lnTo>
                <a:lnTo>
                  <a:pt x="0" y="1196578"/>
                </a:lnTo>
                <a:lnTo>
                  <a:pt x="0" y="119657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7116961" y="2178844"/>
            <a:ext cx="1446610" cy="1893094"/>
          </a:xfrm>
          <a:custGeom>
            <a:avLst/>
            <a:gdLst/>
            <a:ahLst/>
            <a:cxnLst/>
            <a:rect l="0" t="0" r="0" b="0"/>
            <a:pathLst>
              <a:path w="1446610" h="1893094">
                <a:moveTo>
                  <a:pt x="0" y="1464468"/>
                </a:moveTo>
                <a:lnTo>
                  <a:pt x="26789" y="1553765"/>
                </a:lnTo>
                <a:lnTo>
                  <a:pt x="62508" y="1625202"/>
                </a:lnTo>
                <a:lnTo>
                  <a:pt x="125016" y="1696640"/>
                </a:lnTo>
                <a:lnTo>
                  <a:pt x="196453" y="1759148"/>
                </a:lnTo>
                <a:lnTo>
                  <a:pt x="285750" y="1803796"/>
                </a:lnTo>
                <a:lnTo>
                  <a:pt x="375047" y="1839515"/>
                </a:lnTo>
                <a:lnTo>
                  <a:pt x="482203" y="1875234"/>
                </a:lnTo>
                <a:lnTo>
                  <a:pt x="589359" y="1893093"/>
                </a:lnTo>
                <a:lnTo>
                  <a:pt x="714375" y="1893093"/>
                </a:lnTo>
                <a:lnTo>
                  <a:pt x="830461" y="1884163"/>
                </a:lnTo>
                <a:lnTo>
                  <a:pt x="946547" y="1866304"/>
                </a:lnTo>
                <a:lnTo>
                  <a:pt x="1053703" y="1830585"/>
                </a:lnTo>
                <a:lnTo>
                  <a:pt x="1134069" y="1785937"/>
                </a:lnTo>
                <a:lnTo>
                  <a:pt x="1196577" y="1723429"/>
                </a:lnTo>
                <a:lnTo>
                  <a:pt x="1259085" y="1651992"/>
                </a:lnTo>
                <a:lnTo>
                  <a:pt x="1312663" y="1562695"/>
                </a:lnTo>
                <a:lnTo>
                  <a:pt x="1357312" y="1473398"/>
                </a:lnTo>
                <a:lnTo>
                  <a:pt x="1384101" y="1366242"/>
                </a:lnTo>
                <a:lnTo>
                  <a:pt x="1410890" y="1259085"/>
                </a:lnTo>
                <a:lnTo>
                  <a:pt x="1428749" y="1142999"/>
                </a:lnTo>
                <a:lnTo>
                  <a:pt x="1437679" y="1026913"/>
                </a:lnTo>
                <a:lnTo>
                  <a:pt x="1446609" y="901898"/>
                </a:lnTo>
                <a:lnTo>
                  <a:pt x="1446609" y="785812"/>
                </a:lnTo>
                <a:lnTo>
                  <a:pt x="1446609" y="678656"/>
                </a:lnTo>
                <a:lnTo>
                  <a:pt x="1437679" y="562570"/>
                </a:lnTo>
                <a:lnTo>
                  <a:pt x="1410890" y="446484"/>
                </a:lnTo>
                <a:lnTo>
                  <a:pt x="1366241" y="339328"/>
                </a:lnTo>
                <a:lnTo>
                  <a:pt x="1294804" y="241101"/>
                </a:lnTo>
                <a:lnTo>
                  <a:pt x="1169788" y="151804"/>
                </a:lnTo>
                <a:lnTo>
                  <a:pt x="1000125" y="80367"/>
                </a:lnTo>
                <a:lnTo>
                  <a:pt x="767953" y="26789"/>
                </a:lnTo>
                <a:lnTo>
                  <a:pt x="482203" y="0"/>
                </a:lnTo>
                <a:lnTo>
                  <a:pt x="482203"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1930940258"/>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white212">
  <a:themeElements>
    <a:clrScheme name="">
      <a:dk1>
        <a:srgbClr val="000066"/>
      </a:dk1>
      <a:lt1>
        <a:srgbClr val="FFFFFF"/>
      </a:lt1>
      <a:dk2>
        <a:srgbClr val="003300"/>
      </a:dk2>
      <a:lt2>
        <a:srgbClr val="00FF99"/>
      </a:lt2>
      <a:accent1>
        <a:srgbClr val="800000"/>
      </a:accent1>
      <a:accent2>
        <a:srgbClr val="33CCCC"/>
      </a:accent2>
      <a:accent3>
        <a:srgbClr val="FFFFFF"/>
      </a:accent3>
      <a:accent4>
        <a:srgbClr val="000056"/>
      </a:accent4>
      <a:accent5>
        <a:srgbClr val="C0AAAA"/>
      </a:accent5>
      <a:accent6>
        <a:srgbClr val="2DB9B9"/>
      </a:accent6>
      <a:hlink>
        <a:srgbClr val="660033"/>
      </a:hlink>
      <a:folHlink>
        <a:srgbClr val="000099"/>
      </a:folHlink>
    </a:clrScheme>
    <a:fontScheme name="white212">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Helvetica" pitchFamily="34" charset="0"/>
          </a:defRPr>
        </a:defPPr>
      </a:lstStyle>
    </a:lnDef>
  </a:objectDefaults>
  <a:extraClrSchemeLst>
    <a:extraClrScheme>
      <a:clrScheme name="white21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te21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ite21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te21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te21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te21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ite21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hite212 8">
        <a:dk1>
          <a:srgbClr val="000000"/>
        </a:dk1>
        <a:lt1>
          <a:srgbClr val="FFFFFF"/>
        </a:lt1>
        <a:dk2>
          <a:srgbClr val="002396"/>
        </a:dk2>
        <a:lt2>
          <a:srgbClr val="00FF64"/>
        </a:lt2>
        <a:accent1>
          <a:srgbClr val="DC0A00"/>
        </a:accent1>
        <a:accent2>
          <a:srgbClr val="00FFFF"/>
        </a:accent2>
        <a:accent3>
          <a:srgbClr val="AAACC9"/>
        </a:accent3>
        <a:accent4>
          <a:srgbClr val="DADADA"/>
        </a:accent4>
        <a:accent5>
          <a:srgbClr val="EBAAAA"/>
        </a:accent5>
        <a:accent6>
          <a:srgbClr val="00E7E7"/>
        </a:accent6>
        <a:hlink>
          <a:srgbClr val="E1E100"/>
        </a:hlink>
        <a:folHlink>
          <a:srgbClr val="FF963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Settings\mmm\Application Data\Microsoft\Templates\white212.pot</Template>
  <TotalTime>33425</TotalTime>
  <Pages>35</Pages>
  <Words>713</Words>
  <Application>Microsoft Office PowerPoint</Application>
  <PresentationFormat>Letter Paper (8.5x11 in)</PresentationFormat>
  <Paragraphs>99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white212</vt:lpstr>
      <vt:lpstr>Lecture 04 Availability</vt:lpstr>
      <vt:lpstr>PowerPoint Presentation</vt:lpstr>
      <vt:lpstr>Sprint Planning – Essential Scrum Ch19</vt:lpstr>
      <vt:lpstr>Sprint planning – recurring, just-in-time</vt:lpstr>
      <vt:lpstr>Participants</vt:lpstr>
      <vt:lpstr>PowerPoint Presentation</vt:lpstr>
      <vt:lpstr>Sprint Planning Inputs</vt:lpstr>
      <vt:lpstr>Two part Sprint planning</vt:lpstr>
      <vt:lpstr>PowerPoint Presentation</vt:lpstr>
      <vt:lpstr>Determining Capacity in Points</vt:lpstr>
      <vt:lpstr>Capacity in Effort hours (man-hours)</vt:lpstr>
      <vt:lpstr>Selecting Product Backlog Items</vt:lpstr>
      <vt:lpstr>Acquiring Confidence</vt:lpstr>
      <vt:lpstr>PowerPoint Presentation</vt:lpstr>
      <vt:lpstr>Expertise capacity checks</vt:lpstr>
      <vt:lpstr>Refine and Finalize the Commitment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212 Computer Architecture</dc:title>
  <dc:creator>Manton Matthews</dc:creator>
  <cp:lastModifiedBy>STUDIO</cp:lastModifiedBy>
  <cp:revision>269</cp:revision>
  <cp:lastPrinted>2017-10-04T17:22:46Z</cp:lastPrinted>
  <dcterms:created xsi:type="dcterms:W3CDTF">1998-08-11T09:19:24Z</dcterms:created>
  <dcterms:modified xsi:type="dcterms:W3CDTF">2017-10-04T18:59:43Z</dcterms:modified>
</cp:coreProperties>
</file>