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7"/>
  </p:notesMasterIdLst>
  <p:handoutMasterIdLst>
    <p:handoutMasterId r:id="rId18"/>
  </p:handoutMasterIdLst>
  <p:sldIdLst>
    <p:sldId id="453" r:id="rId2"/>
    <p:sldId id="560" r:id="rId3"/>
    <p:sldId id="602" r:id="rId4"/>
    <p:sldId id="603" r:id="rId5"/>
    <p:sldId id="604" r:id="rId6"/>
    <p:sldId id="605" r:id="rId7"/>
    <p:sldId id="606" r:id="rId8"/>
    <p:sldId id="607" r:id="rId9"/>
    <p:sldId id="608" r:id="rId10"/>
    <p:sldId id="609" r:id="rId11"/>
    <p:sldId id="610" r:id="rId12"/>
    <p:sldId id="611" r:id="rId13"/>
    <p:sldId id="612" r:id="rId14"/>
    <p:sldId id="613" r:id="rId15"/>
    <p:sldId id="614" r:id="rId16"/>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5pPr>
    <a:lvl6pPr marL="2286000" algn="l" defTabSz="914400" rtl="0" eaLnBrk="1" latinLnBrk="0" hangingPunct="1">
      <a:defRPr b="1" kern="1200">
        <a:solidFill>
          <a:schemeClr val="tx1"/>
        </a:solidFill>
        <a:latin typeface="Helvetica" panose="020B0604020202020204" pitchFamily="34" charset="0"/>
        <a:ea typeface="+mn-ea"/>
        <a:cs typeface="+mn-cs"/>
      </a:defRPr>
    </a:lvl6pPr>
    <a:lvl7pPr marL="2743200" algn="l" defTabSz="914400" rtl="0" eaLnBrk="1" latinLnBrk="0" hangingPunct="1">
      <a:defRPr b="1" kern="1200">
        <a:solidFill>
          <a:schemeClr val="tx1"/>
        </a:solidFill>
        <a:latin typeface="Helvetica" panose="020B0604020202020204" pitchFamily="34" charset="0"/>
        <a:ea typeface="+mn-ea"/>
        <a:cs typeface="+mn-cs"/>
      </a:defRPr>
    </a:lvl7pPr>
    <a:lvl8pPr marL="3200400" algn="l" defTabSz="914400" rtl="0" eaLnBrk="1" latinLnBrk="0" hangingPunct="1">
      <a:defRPr b="1" kern="1200">
        <a:solidFill>
          <a:schemeClr val="tx1"/>
        </a:solidFill>
        <a:latin typeface="Helvetica" panose="020B0604020202020204" pitchFamily="34" charset="0"/>
        <a:ea typeface="+mn-ea"/>
        <a:cs typeface="+mn-cs"/>
      </a:defRPr>
    </a:lvl8pPr>
    <a:lvl9pPr marL="3657600" algn="l" defTabSz="914400" rtl="0" eaLnBrk="1" latinLnBrk="0" hangingPunct="1">
      <a:defRPr b="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xmlns="">
        <p15:guide id="1" orient="horz" pos="96">
          <p15:clr>
            <a:srgbClr val="A4A3A4"/>
          </p15:clr>
        </p15:guide>
        <p15:guide id="2" pos="5568">
          <p15:clr>
            <a:srgbClr val="A4A3A4"/>
          </p15:clr>
        </p15:guide>
      </p15:sldGuideLst>
    </p:ext>
    <p:ext uri="{2D200454-40CA-4A62-9FC3-DE9A4176ACB9}">
      <p15:notesGuideLst xmlns:p15="http://schemas.microsoft.com/office/powerpoint/2012/main" xmlns="">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767" autoAdjust="0"/>
  </p:normalViewPr>
  <p:slideViewPr>
    <p:cSldViewPr>
      <p:cViewPr varScale="1">
        <p:scale>
          <a:sx n="40" d="100"/>
          <a:sy n="40" d="100"/>
        </p:scale>
        <p:origin x="-696" y="-114"/>
      </p:cViewPr>
      <p:guideLst>
        <p:guide orient="horz" pos="96"/>
        <p:guide pos="55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438"/>
    </p:cViewPr>
  </p:sorterViewPr>
  <p:notesViewPr>
    <p:cSldViewPr>
      <p:cViewPr varScale="1">
        <p:scale>
          <a:sx n="77" d="100"/>
          <a:sy n="77" d="100"/>
        </p:scale>
        <p:origin x="-1584" y="-10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67201" y="6677026"/>
            <a:ext cx="765175"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a:t>Page </a:t>
            </a:r>
            <a:fld id="{D43C1CE5-713A-46E7-BE6E-1BE3E2423F0D}" type="slidenum">
              <a:rPr lang="en-US" altLang="en-US" sz="1200" b="0"/>
              <a:pPr algn="ctr">
                <a:lnSpc>
                  <a:spcPct val="90000"/>
                </a:lnSpc>
                <a:defRPr/>
              </a:pPr>
              <a:t>‹#›</a:t>
            </a:fld>
            <a:endParaRPr lang="en-US" altLang="en-US" sz="1200" b="0"/>
          </a:p>
        </p:txBody>
      </p:sp>
    </p:spTree>
    <p:extLst>
      <p:ext uri="{BB962C8B-B14F-4D97-AF65-F5344CB8AC3E}">
        <p14:creationId xmlns:p14="http://schemas.microsoft.com/office/powerpoint/2010/main" val="25535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body" sz="quarter" idx="3"/>
          </p:nvPr>
        </p:nvSpPr>
        <p:spPr bwMode="auto">
          <a:xfrm>
            <a:off x="1239839" y="3330576"/>
            <a:ext cx="6816725" cy="3154363"/>
          </a:xfrm>
          <a:prstGeom prst="rect">
            <a:avLst/>
          </a:prstGeom>
          <a:noFill/>
          <a:ln w="12700">
            <a:noFill/>
            <a:miter lim="800000"/>
            <a:headEnd/>
            <a:tailEnd/>
          </a:ln>
          <a:effectLst/>
        </p:spPr>
        <p:txBody>
          <a:bodyPr vert="horz" wrap="square" lIns="90478" tIns="44446" rIns="90478" bIns="44446"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1" name="Rectangle 1027"/>
          <p:cNvSpPr>
            <a:spLocks noChangeArrowheads="1"/>
          </p:cNvSpPr>
          <p:nvPr/>
        </p:nvSpPr>
        <p:spPr bwMode="auto">
          <a:xfrm>
            <a:off x="4244975" y="6677026"/>
            <a:ext cx="806450"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smtClean="0">
                <a:latin typeface="Century Gothic" panose="020B0502020202020204" pitchFamily="34" charset="0"/>
              </a:rPr>
              <a:t>Page </a:t>
            </a:r>
            <a:fld id="{1B83E563-C414-42EF-A7E1-B597D7585EF3}" type="slidenum">
              <a:rPr lang="en-US" altLang="en-US" sz="1200" b="0" smtClean="0">
                <a:latin typeface="Century Gothic" panose="020B0502020202020204" pitchFamily="34" charset="0"/>
              </a:rPr>
              <a:pPr algn="ctr">
                <a:lnSpc>
                  <a:spcPct val="90000"/>
                </a:lnSpc>
                <a:defRPr/>
              </a:pPr>
              <a:t>‹#›</a:t>
            </a:fld>
            <a:endParaRPr lang="en-US" altLang="en-US" sz="1200" b="0" smtClean="0">
              <a:latin typeface="Century Gothic" panose="020B0502020202020204" pitchFamily="34" charset="0"/>
            </a:endParaRPr>
          </a:p>
        </p:txBody>
      </p:sp>
      <p:sp>
        <p:nvSpPr>
          <p:cNvPr id="4100" name="Rectangle 1028"/>
          <p:cNvSpPr>
            <a:spLocks noGrp="1" noRot="1" noChangeAspect="1" noChangeArrowheads="1" noTextEdit="1"/>
          </p:cNvSpPr>
          <p:nvPr>
            <p:ph type="sldImg" idx="2"/>
          </p:nvPr>
        </p:nvSpPr>
        <p:spPr bwMode="auto">
          <a:xfrm>
            <a:off x="2901950" y="530225"/>
            <a:ext cx="3492500" cy="2619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343172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a:solidFill>
                  <a:schemeClr val="tx2"/>
                </a:solidFill>
                <a:effectLst>
                  <a:outerShdw blurRad="38100" dist="38100" dir="2700000" algn="tl">
                    <a:srgbClr val="C0C0C0"/>
                  </a:outerShdw>
                </a:effectLst>
                <a:latin typeface="Times New Roman" pitchFamily="18" charset="0"/>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effectLst>
            <a:outerShdw dist="71842" dir="2700000" algn="ctr" rotWithShape="0">
              <a:schemeClr val="bg2"/>
            </a:outerShdw>
          </a:effectLst>
        </p:spPr>
        <p:txBody>
          <a:bodyPr lIns="92066" tIns="46033" rIns="92066" bIns="46033"/>
          <a:lstStyle>
            <a:lvl1pPr>
              <a:defRPr>
                <a:effectLst>
                  <a:outerShdw blurRad="38100" dist="38100" dir="2700000" algn="tl">
                    <a:srgbClr val="C0C0C0"/>
                  </a:outerShdw>
                </a:effectLst>
              </a:defRPr>
            </a:lvl1pPr>
          </a:lstStyle>
          <a:p>
            <a:r>
              <a:rPr lang="en-US"/>
              <a:t>Click to edit Master title style</a:t>
            </a:r>
          </a:p>
        </p:txBody>
      </p:sp>
    </p:spTree>
    <p:extLst>
      <p:ext uri="{BB962C8B-B14F-4D97-AF65-F5344CB8AC3E}">
        <p14:creationId xmlns:p14="http://schemas.microsoft.com/office/powerpoint/2010/main" val="161688508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747497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47650"/>
            <a:ext cx="2206625"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4722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17579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bwMode="auto">
          <a:xfrm>
            <a:off x="533400" y="6500813"/>
            <a:ext cx="6705600" cy="28098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90000"/>
              </a:lnSpc>
              <a:defRPr sz="1100" b="1" dirty="0" smtClean="0">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AU" altLang="en-US"/>
              <a:t>© Len Bass, Paul Clements, Rick </a:t>
            </a:r>
            <a:r>
              <a:rPr lang="en-AU" altLang="en-US" err="1"/>
              <a:t>Kazman</a:t>
            </a:r>
            <a:r>
              <a:rPr lang="en-AU" altLang="en-US"/>
              <a:t>, under Creative Commons Attribution License</a:t>
            </a:r>
          </a:p>
        </p:txBody>
      </p:sp>
    </p:spTree>
    <p:extLst>
      <p:ext uri="{BB962C8B-B14F-4D97-AF65-F5344CB8AC3E}">
        <p14:creationId xmlns:p14="http://schemas.microsoft.com/office/powerpoint/2010/main" val="15768380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39109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0767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19613" y="1220788"/>
            <a:ext cx="407828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164579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445768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877439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78821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84784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57816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290513" y="1220788"/>
            <a:ext cx="8307387" cy="5224462"/>
          </a:xfrm>
          <a:prstGeom prst="rect">
            <a:avLst/>
          </a:prstGeom>
          <a:no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3"/>
          <p:cNvSpPr>
            <a:spLocks noGrp="1" noChangeArrowheads="1"/>
          </p:cNvSpPr>
          <p:nvPr>
            <p:ph type="title"/>
          </p:nvPr>
        </p:nvSpPr>
        <p:spPr bwMode="auto">
          <a:xfrm>
            <a:off x="404813" y="247650"/>
            <a:ext cx="8716962"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347140" name="Text Box 4"/>
          <p:cNvSpPr txBox="1">
            <a:spLocks noChangeArrowheads="1"/>
          </p:cNvSpPr>
          <p:nvPr/>
        </p:nvSpPr>
        <p:spPr bwMode="auto">
          <a:xfrm>
            <a:off x="219075" y="6400800"/>
            <a:ext cx="604838" cy="285750"/>
          </a:xfrm>
          <a:prstGeom prst="rect">
            <a:avLst/>
          </a:prstGeom>
          <a:noFill/>
          <a:ln w="19050">
            <a:noFill/>
            <a:miter lim="800000"/>
            <a:headEnd/>
            <a:tailEnd type="none" w="sm" len="sm"/>
          </a:ln>
          <a:effectLst/>
        </p:spPr>
        <p:txBody>
          <a:bodyPr wrap="none" lIns="45715" tIns="45715" rIns="45715" bIns="45715" anchor="ctr">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400" b="0" smtClean="0">
                <a:solidFill>
                  <a:schemeClr val="hlink"/>
                </a:solidFill>
              </a:rPr>
              <a:t>– </a:t>
            </a:r>
            <a:fld id="{96B6B617-29EC-4E17-B993-3ED5E37EDB45}" type="slidenum">
              <a:rPr lang="en-US" altLang="en-US" sz="1400" b="0" smtClean="0">
                <a:solidFill>
                  <a:schemeClr val="hlink"/>
                </a:solidFill>
              </a:rPr>
              <a:pPr algn="ctr">
                <a:lnSpc>
                  <a:spcPct val="90000"/>
                </a:lnSpc>
                <a:defRPr/>
              </a:pPr>
              <a:t>‹#›</a:t>
            </a:fld>
            <a:r>
              <a:rPr lang="en-US" altLang="en-US" sz="1400" b="0" smtClean="0">
                <a:solidFill>
                  <a:schemeClr val="hlink"/>
                </a:solidFill>
              </a:rPr>
              <a:t> –</a:t>
            </a:r>
            <a:endParaRPr lang="en-US" altLang="en-US" sz="1400" b="0" smtClean="0"/>
          </a:p>
        </p:txBody>
      </p:sp>
      <p:sp>
        <p:nvSpPr>
          <p:cNvPr id="1029" name="Rectangle 5"/>
          <p:cNvSpPr>
            <a:spLocks noChangeArrowheads="1"/>
          </p:cNvSpPr>
          <p:nvPr/>
        </p:nvSpPr>
        <p:spPr bwMode="auto">
          <a:xfrm>
            <a:off x="7201608" y="6391039"/>
            <a:ext cx="1725783"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algn="ctr">
              <a:lnSpc>
                <a:spcPct val="90000"/>
              </a:lnSpc>
              <a:defRPr b="1">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US" altLang="en-US" sz="1400" b="0" dirty="0" smtClean="0">
                <a:solidFill>
                  <a:schemeClr val="hlink"/>
                </a:solidFill>
              </a:rPr>
              <a:t>CSCE 741 Fall 2017</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1836738"/>
            <a:ext cx="7772400" cy="1565275"/>
          </a:xfrm>
        </p:spPr>
        <p:txBody>
          <a:bodyPr/>
          <a:lstStyle/>
          <a:p>
            <a:pPr marL="342900" indent="-342900" algn="ctr" eaLnBrk="1" hangingPunct="1"/>
            <a:r>
              <a:rPr lang="en-US" altLang="en-US" dirty="0" smtClean="0"/>
              <a:t>Lecture 04</a:t>
            </a:r>
            <a:br>
              <a:rPr lang="en-US" altLang="en-US" dirty="0" smtClean="0"/>
            </a:br>
            <a:r>
              <a:rPr lang="en-US" altLang="en-US" dirty="0" smtClean="0"/>
              <a:t>Availability</a:t>
            </a:r>
          </a:p>
        </p:txBody>
      </p:sp>
      <p:sp>
        <p:nvSpPr>
          <p:cNvPr id="418819" name="Rectangle 3"/>
          <p:cNvSpPr>
            <a:spLocks noGrp="1" noChangeArrowheads="1"/>
          </p:cNvSpPr>
          <p:nvPr>
            <p:ph type="body" idx="1"/>
          </p:nvPr>
        </p:nvSpPr>
        <p:spPr>
          <a:xfrm>
            <a:off x="1676400" y="3402013"/>
            <a:ext cx="6629400" cy="2905125"/>
          </a:xfrm>
        </p:spPr>
        <p:txBody>
          <a:bodyPr lIns="90487" tIns="44450" rIns="90487" bIns="44450"/>
          <a:lstStyle/>
          <a:p>
            <a:pPr eaLnBrk="1" hangingPunct="1">
              <a:defRPr/>
            </a:pPr>
            <a:r>
              <a:rPr lang="en-US" dirty="0" smtClean="0"/>
              <a:t>Topics</a:t>
            </a:r>
          </a:p>
          <a:p>
            <a:pPr lvl="1" eaLnBrk="1" hangingPunct="1">
              <a:defRPr/>
            </a:pPr>
            <a:r>
              <a:rPr lang="en-US" dirty="0" smtClean="0"/>
              <a:t>Chapter 5 – Availability</a:t>
            </a:r>
          </a:p>
          <a:p>
            <a:pPr lvl="1" eaLnBrk="1" hangingPunct="1">
              <a:defRPr/>
            </a:pPr>
            <a:endParaRPr lang="en-US" dirty="0" smtClean="0"/>
          </a:p>
          <a:p>
            <a:pPr lvl="1" eaLnBrk="1" hangingPunct="1">
              <a:defRPr/>
            </a:pPr>
            <a:endParaRPr lang="en-US" dirty="0" smtClean="0"/>
          </a:p>
          <a:p>
            <a:pPr lvl="1" eaLnBrk="1" hangingPunct="1">
              <a:defRPr/>
            </a:pPr>
            <a:endParaRPr lang="en-US" dirty="0" smtClean="0"/>
          </a:p>
        </p:txBody>
      </p:sp>
      <p:sp>
        <p:nvSpPr>
          <p:cNvPr id="6148" name="Rectangle 4"/>
          <p:cNvSpPr>
            <a:spLocks noChangeArrowheads="1"/>
          </p:cNvSpPr>
          <p:nvPr/>
        </p:nvSpPr>
        <p:spPr bwMode="auto">
          <a:xfrm>
            <a:off x="228600" y="6487541"/>
            <a:ext cx="2971799"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0487" tIns="44450" rIns="90487" bIns="4445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r>
              <a:rPr lang="en-US" altLang="en-US" sz="1400" smtClean="0">
                <a:latin typeface="Courier New" panose="02070309020205020404" pitchFamily="49" charset="0"/>
              </a:rPr>
              <a:t>October 4, </a:t>
            </a:r>
            <a:r>
              <a:rPr lang="en-US" altLang="en-US" sz="1400" dirty="0" smtClean="0">
                <a:latin typeface="Courier New" panose="02070309020205020404" pitchFamily="49" charset="0"/>
              </a:rPr>
              <a:t>2017</a:t>
            </a:r>
            <a:endParaRPr lang="en-US" altLang="en-US" sz="1400" dirty="0">
              <a:latin typeface="Courier New" panose="02070309020205020404" pitchFamily="49"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95869"/>
            <a:ext cx="5486400" cy="36397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395869"/>
            <a:ext cx="7010400" cy="4650802"/>
          </a:xfrm>
          <a:prstGeom prst="rect">
            <a:avLst/>
          </a:prstGeom>
        </p:spPr>
      </p:pic>
      <p:sp>
        <p:nvSpPr>
          <p:cNvPr id="9" name="Rectangle 5"/>
          <p:cNvSpPr>
            <a:spLocks noChangeArrowheads="1"/>
          </p:cNvSpPr>
          <p:nvPr/>
        </p:nvSpPr>
        <p:spPr bwMode="auto">
          <a:xfrm>
            <a:off x="1510875" y="914400"/>
            <a:ext cx="6654066"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pPr algn="ctr" eaLnBrk="1" hangingPunct="1">
              <a:lnSpc>
                <a:spcPct val="87000"/>
              </a:lnSpc>
            </a:pPr>
            <a:r>
              <a:rPr lang="en-US" altLang="en-US" sz="3800" dirty="0"/>
              <a:t>CSCE </a:t>
            </a:r>
            <a:r>
              <a:rPr lang="en-US" altLang="en-US" sz="3800" dirty="0" smtClean="0"/>
              <a:t>741 </a:t>
            </a:r>
            <a:r>
              <a:rPr lang="en-US" altLang="en-US" sz="3800" dirty="0"/>
              <a:t>Software </a:t>
            </a:r>
            <a:r>
              <a:rPr lang="en-US" altLang="en-US" sz="3800" dirty="0" smtClean="0"/>
              <a:t>Process</a:t>
            </a:r>
            <a:endParaRPr lang="en-US" altLang="en-US" sz="3800" dirty="0"/>
          </a:p>
        </p:txBody>
      </p:sp>
      <p:sp>
        <p:nvSpPr>
          <p:cNvPr id="10" name="Rectangle 3"/>
          <p:cNvSpPr txBox="1">
            <a:spLocks noChangeArrowheads="1"/>
          </p:cNvSpPr>
          <p:nvPr/>
        </p:nvSpPr>
        <p:spPr bwMode="auto">
          <a:xfrm>
            <a:off x="2778124" y="4243388"/>
            <a:ext cx="5680075" cy="2462212"/>
          </a:xfrm>
          <a:prstGeom prst="rect">
            <a:avLst/>
          </a:prstGeom>
          <a:noFill/>
          <a:ln w="9525">
            <a:noFill/>
            <a:miter lim="800000"/>
            <a:headEnd/>
            <a:tailEnd/>
          </a:ln>
          <a:effectLst/>
        </p:spPr>
        <p:txBody>
          <a:bodyPr vert="horz" wrap="square" lIns="90487" tIns="44450" rIns="90487" bIns="44450" numCol="1" anchor="t" anchorCtr="0" compatLnSpc="1">
            <a:prstTxWarp prst="textNoShape">
              <a:avLst/>
            </a:prstTxWarp>
          </a:bodyPr>
          <a:lst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a:lstStyle>
          <a:p>
            <a:pPr eaLnBrk="1" hangingPunct="1">
              <a:defRPr/>
            </a:pPr>
            <a:r>
              <a:rPr lang="en-US" kern="0" dirty="0" smtClean="0"/>
              <a:t>Lecture 10 – Spring Boot and </a:t>
            </a:r>
            <a:r>
              <a:rPr lang="en-US" kern="0" dirty="0" err="1" smtClean="0"/>
              <a:t>Mysql</a:t>
            </a:r>
            <a:endParaRPr lang="en-US" kern="0" dirty="0" smtClean="0"/>
          </a:p>
          <a:p>
            <a:pPr lvl="1" eaLnBrk="1" hangingPunct="1">
              <a:defRPr/>
            </a:pPr>
            <a:r>
              <a:rPr lang="en-US" kern="0" dirty="0" smtClean="0"/>
              <a:t>Spring Boot JPA</a:t>
            </a:r>
          </a:p>
          <a:p>
            <a:pPr lvl="1" eaLnBrk="1" hangingPunct="1">
              <a:defRPr/>
            </a:pPr>
            <a:r>
              <a:rPr lang="en-US" kern="0" dirty="0" smtClean="0">
                <a:solidFill>
                  <a:srgbClr val="FF0000"/>
                </a:solidFill>
              </a:rPr>
              <a:t>Spring Boot </a:t>
            </a:r>
            <a:r>
              <a:rPr lang="en-US" kern="0" dirty="0" err="1" smtClean="0">
                <a:solidFill>
                  <a:srgbClr val="FF0000"/>
                </a:solidFill>
              </a:rPr>
              <a:t>Mysql</a:t>
            </a:r>
            <a:endParaRPr lang="en-US" kern="0" dirty="0" smtClean="0">
              <a:solidFill>
                <a:srgbClr val="FF0000"/>
              </a:solidFill>
            </a:endParaRPr>
          </a:p>
          <a:p>
            <a:pPr lvl="1" eaLnBrk="1" hangingPunct="1">
              <a:defRPr/>
            </a:pPr>
            <a:r>
              <a:rPr lang="en-US" kern="0" dirty="0" smtClean="0">
                <a:solidFill>
                  <a:srgbClr val="FF0000"/>
                </a:solidFill>
              </a:rPr>
              <a:t>Spring Boot MongoDB</a:t>
            </a:r>
          </a:p>
          <a:p>
            <a:pPr eaLnBrk="1" hangingPunct="1">
              <a:defRPr/>
            </a:pPr>
            <a:r>
              <a:rPr lang="en-US" kern="0" dirty="0" smtClean="0"/>
              <a:t>Readings: Accessing Data Spring Boot Style</a:t>
            </a:r>
          </a:p>
        </p:txBody>
      </p:sp>
      <p:sp>
        <p:nvSpPr>
          <p:cNvPr id="2" name="Freeform 1"/>
          <p:cNvSpPr/>
          <p:nvPr/>
        </p:nvSpPr>
        <p:spPr bwMode="auto">
          <a:xfrm>
            <a:off x="4670227" y="4661296"/>
            <a:ext cx="3455790" cy="62509"/>
          </a:xfrm>
          <a:custGeom>
            <a:avLst/>
            <a:gdLst/>
            <a:ahLst/>
            <a:cxnLst/>
            <a:rect l="0" t="0" r="0" b="0"/>
            <a:pathLst>
              <a:path w="3455790" h="62509">
                <a:moveTo>
                  <a:pt x="0" y="44649"/>
                </a:moveTo>
                <a:lnTo>
                  <a:pt x="0" y="44649"/>
                </a:lnTo>
                <a:lnTo>
                  <a:pt x="0" y="44649"/>
                </a:lnTo>
                <a:lnTo>
                  <a:pt x="0" y="44649"/>
                </a:lnTo>
                <a:lnTo>
                  <a:pt x="0" y="44649"/>
                </a:lnTo>
                <a:lnTo>
                  <a:pt x="0" y="53579"/>
                </a:lnTo>
                <a:lnTo>
                  <a:pt x="8929" y="53579"/>
                </a:lnTo>
                <a:lnTo>
                  <a:pt x="17859" y="53579"/>
                </a:lnTo>
                <a:lnTo>
                  <a:pt x="17859" y="53579"/>
                </a:lnTo>
                <a:lnTo>
                  <a:pt x="26789" y="44649"/>
                </a:lnTo>
                <a:lnTo>
                  <a:pt x="35718" y="44649"/>
                </a:lnTo>
                <a:lnTo>
                  <a:pt x="35718" y="44649"/>
                </a:lnTo>
                <a:lnTo>
                  <a:pt x="44648" y="44649"/>
                </a:lnTo>
                <a:lnTo>
                  <a:pt x="53578" y="35719"/>
                </a:lnTo>
                <a:lnTo>
                  <a:pt x="53578" y="35719"/>
                </a:lnTo>
                <a:lnTo>
                  <a:pt x="62507" y="44649"/>
                </a:lnTo>
                <a:lnTo>
                  <a:pt x="62507" y="44649"/>
                </a:lnTo>
                <a:lnTo>
                  <a:pt x="80367" y="44649"/>
                </a:lnTo>
                <a:lnTo>
                  <a:pt x="89296" y="44649"/>
                </a:lnTo>
                <a:lnTo>
                  <a:pt x="98226" y="44649"/>
                </a:lnTo>
                <a:lnTo>
                  <a:pt x="116086" y="44649"/>
                </a:lnTo>
                <a:lnTo>
                  <a:pt x="125015" y="44649"/>
                </a:lnTo>
                <a:lnTo>
                  <a:pt x="142875" y="44649"/>
                </a:lnTo>
                <a:lnTo>
                  <a:pt x="160734" y="44649"/>
                </a:lnTo>
                <a:lnTo>
                  <a:pt x="178593" y="44649"/>
                </a:lnTo>
                <a:lnTo>
                  <a:pt x="205382" y="44649"/>
                </a:lnTo>
                <a:lnTo>
                  <a:pt x="223242" y="44649"/>
                </a:lnTo>
                <a:lnTo>
                  <a:pt x="232171" y="44649"/>
                </a:lnTo>
                <a:lnTo>
                  <a:pt x="250031" y="44649"/>
                </a:lnTo>
                <a:lnTo>
                  <a:pt x="267890" y="53579"/>
                </a:lnTo>
                <a:lnTo>
                  <a:pt x="285750" y="53579"/>
                </a:lnTo>
                <a:lnTo>
                  <a:pt x="303609" y="53579"/>
                </a:lnTo>
                <a:lnTo>
                  <a:pt x="330398" y="53579"/>
                </a:lnTo>
                <a:lnTo>
                  <a:pt x="348257" y="53579"/>
                </a:lnTo>
                <a:lnTo>
                  <a:pt x="375046" y="53579"/>
                </a:lnTo>
                <a:lnTo>
                  <a:pt x="392906" y="53579"/>
                </a:lnTo>
                <a:lnTo>
                  <a:pt x="419695" y="44649"/>
                </a:lnTo>
                <a:lnTo>
                  <a:pt x="437554" y="44649"/>
                </a:lnTo>
                <a:lnTo>
                  <a:pt x="464343" y="44649"/>
                </a:lnTo>
                <a:lnTo>
                  <a:pt x="482203" y="53579"/>
                </a:lnTo>
                <a:lnTo>
                  <a:pt x="500062" y="53579"/>
                </a:lnTo>
                <a:lnTo>
                  <a:pt x="526851" y="53579"/>
                </a:lnTo>
                <a:lnTo>
                  <a:pt x="544711" y="62508"/>
                </a:lnTo>
                <a:lnTo>
                  <a:pt x="571500" y="62508"/>
                </a:lnTo>
                <a:lnTo>
                  <a:pt x="598289" y="62508"/>
                </a:lnTo>
                <a:lnTo>
                  <a:pt x="625078" y="53579"/>
                </a:lnTo>
                <a:lnTo>
                  <a:pt x="651867" y="53579"/>
                </a:lnTo>
                <a:lnTo>
                  <a:pt x="678656" y="53579"/>
                </a:lnTo>
                <a:lnTo>
                  <a:pt x="714375" y="53579"/>
                </a:lnTo>
                <a:lnTo>
                  <a:pt x="741164" y="53579"/>
                </a:lnTo>
                <a:lnTo>
                  <a:pt x="767953" y="53579"/>
                </a:lnTo>
                <a:lnTo>
                  <a:pt x="803671" y="53579"/>
                </a:lnTo>
                <a:lnTo>
                  <a:pt x="830461" y="53579"/>
                </a:lnTo>
                <a:lnTo>
                  <a:pt x="866179" y="53579"/>
                </a:lnTo>
                <a:lnTo>
                  <a:pt x="901898" y="53579"/>
                </a:lnTo>
                <a:lnTo>
                  <a:pt x="937617" y="53579"/>
                </a:lnTo>
                <a:lnTo>
                  <a:pt x="973336" y="53579"/>
                </a:lnTo>
                <a:lnTo>
                  <a:pt x="1017984" y="53579"/>
                </a:lnTo>
                <a:lnTo>
                  <a:pt x="1053703" y="53579"/>
                </a:lnTo>
                <a:lnTo>
                  <a:pt x="1098351" y="44649"/>
                </a:lnTo>
                <a:lnTo>
                  <a:pt x="1143000" y="44649"/>
                </a:lnTo>
                <a:lnTo>
                  <a:pt x="1187648" y="44649"/>
                </a:lnTo>
                <a:lnTo>
                  <a:pt x="1223367" y="44649"/>
                </a:lnTo>
                <a:lnTo>
                  <a:pt x="1268015" y="44649"/>
                </a:lnTo>
                <a:lnTo>
                  <a:pt x="1312664" y="44649"/>
                </a:lnTo>
                <a:lnTo>
                  <a:pt x="1357312" y="44649"/>
                </a:lnTo>
                <a:lnTo>
                  <a:pt x="1401961" y="44649"/>
                </a:lnTo>
                <a:lnTo>
                  <a:pt x="1446609" y="35719"/>
                </a:lnTo>
                <a:lnTo>
                  <a:pt x="1491257" y="35719"/>
                </a:lnTo>
                <a:lnTo>
                  <a:pt x="1535906" y="35719"/>
                </a:lnTo>
                <a:lnTo>
                  <a:pt x="1580554" y="35719"/>
                </a:lnTo>
                <a:lnTo>
                  <a:pt x="1634132" y="26790"/>
                </a:lnTo>
                <a:lnTo>
                  <a:pt x="1678781" y="26790"/>
                </a:lnTo>
                <a:lnTo>
                  <a:pt x="1723429" y="17860"/>
                </a:lnTo>
                <a:lnTo>
                  <a:pt x="1768078" y="17860"/>
                </a:lnTo>
                <a:lnTo>
                  <a:pt x="1803796" y="17860"/>
                </a:lnTo>
                <a:lnTo>
                  <a:pt x="1848445" y="17860"/>
                </a:lnTo>
                <a:lnTo>
                  <a:pt x="1884164" y="17860"/>
                </a:lnTo>
                <a:lnTo>
                  <a:pt x="1928812" y="17860"/>
                </a:lnTo>
                <a:lnTo>
                  <a:pt x="1964531" y="17860"/>
                </a:lnTo>
                <a:lnTo>
                  <a:pt x="2000250" y="17860"/>
                </a:lnTo>
                <a:lnTo>
                  <a:pt x="2044898" y="17860"/>
                </a:lnTo>
                <a:lnTo>
                  <a:pt x="2098476" y="8930"/>
                </a:lnTo>
                <a:lnTo>
                  <a:pt x="2143125" y="8930"/>
                </a:lnTo>
                <a:lnTo>
                  <a:pt x="2187773" y="8930"/>
                </a:lnTo>
                <a:lnTo>
                  <a:pt x="2232421" y="0"/>
                </a:lnTo>
                <a:lnTo>
                  <a:pt x="2277070" y="0"/>
                </a:lnTo>
                <a:lnTo>
                  <a:pt x="2321718" y="0"/>
                </a:lnTo>
                <a:lnTo>
                  <a:pt x="2357437" y="0"/>
                </a:lnTo>
                <a:lnTo>
                  <a:pt x="2402086" y="8930"/>
                </a:lnTo>
                <a:lnTo>
                  <a:pt x="2437804" y="8930"/>
                </a:lnTo>
                <a:lnTo>
                  <a:pt x="2482453" y="17860"/>
                </a:lnTo>
                <a:lnTo>
                  <a:pt x="2527101" y="17860"/>
                </a:lnTo>
                <a:lnTo>
                  <a:pt x="2562820" y="26790"/>
                </a:lnTo>
                <a:lnTo>
                  <a:pt x="2616398" y="26790"/>
                </a:lnTo>
                <a:lnTo>
                  <a:pt x="2661046" y="26790"/>
                </a:lnTo>
                <a:lnTo>
                  <a:pt x="2705695" y="26790"/>
                </a:lnTo>
                <a:lnTo>
                  <a:pt x="2759273" y="26790"/>
                </a:lnTo>
                <a:lnTo>
                  <a:pt x="2803921" y="26790"/>
                </a:lnTo>
                <a:lnTo>
                  <a:pt x="2857500" y="26790"/>
                </a:lnTo>
                <a:lnTo>
                  <a:pt x="2902148" y="26790"/>
                </a:lnTo>
                <a:lnTo>
                  <a:pt x="2946796" y="26790"/>
                </a:lnTo>
                <a:lnTo>
                  <a:pt x="2991445" y="26790"/>
                </a:lnTo>
                <a:lnTo>
                  <a:pt x="3036093" y="26790"/>
                </a:lnTo>
                <a:lnTo>
                  <a:pt x="3089671" y="26790"/>
                </a:lnTo>
                <a:lnTo>
                  <a:pt x="3143250" y="26790"/>
                </a:lnTo>
                <a:lnTo>
                  <a:pt x="3196828" y="26790"/>
                </a:lnTo>
                <a:lnTo>
                  <a:pt x="3250406" y="35719"/>
                </a:lnTo>
                <a:lnTo>
                  <a:pt x="3312914" y="35719"/>
                </a:lnTo>
                <a:lnTo>
                  <a:pt x="3366492" y="35719"/>
                </a:lnTo>
                <a:lnTo>
                  <a:pt x="3411140" y="35719"/>
                </a:lnTo>
                <a:lnTo>
                  <a:pt x="3455789" y="35719"/>
                </a:lnTo>
                <a:lnTo>
                  <a:pt x="3455789" y="3571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47631974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65618755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40004483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29591344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402330708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2942840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Grp="1" noChangeArrowheads="1"/>
          </p:cNvSpPr>
          <p:nvPr>
            <p:ph type="body" idx="1"/>
          </p:nvPr>
        </p:nvSpPr>
        <p:spPr>
          <a:xfrm>
            <a:off x="290513" y="76200"/>
            <a:ext cx="8624887" cy="6369050"/>
          </a:xfrm>
        </p:spPr>
        <p:txBody>
          <a:bodyPr/>
          <a:lstStyle/>
          <a:p>
            <a:pPr eaLnBrk="1" hangingPunct="1">
              <a:defRPr/>
            </a:pPr>
            <a:r>
              <a:rPr lang="en-US" dirty="0" smtClean="0"/>
              <a:t>Last Time</a:t>
            </a:r>
          </a:p>
          <a:p>
            <a:pPr lvl="1"/>
            <a:r>
              <a:rPr lang="en-US" dirty="0" smtClean="0"/>
              <a:t>PSB Chapter 6 </a:t>
            </a:r>
            <a:endParaRPr lang="en-US" dirty="0"/>
          </a:p>
          <a:p>
            <a:pPr lvl="1"/>
            <a:r>
              <a:rPr lang="en-US" dirty="0"/>
              <a:t>PSB Chapter </a:t>
            </a:r>
            <a:r>
              <a:rPr lang="en-US" dirty="0" smtClean="0"/>
              <a:t>7 – data access</a:t>
            </a:r>
          </a:p>
          <a:p>
            <a:pPr lvl="2"/>
            <a:r>
              <a:rPr lang="en-US" dirty="0" smtClean="0"/>
              <a:t>H2 in memory DB </a:t>
            </a:r>
            <a:endParaRPr lang="en-US" dirty="0"/>
          </a:p>
          <a:p>
            <a:pPr lvl="2"/>
            <a:r>
              <a:rPr lang="en-US" dirty="0" smtClean="0"/>
              <a:t>Source code Apress.com. … (back of cover page has URL)</a:t>
            </a:r>
          </a:p>
          <a:p>
            <a:pPr eaLnBrk="1" hangingPunct="1">
              <a:defRPr/>
            </a:pPr>
            <a:r>
              <a:rPr lang="en-US" dirty="0"/>
              <a:t>New</a:t>
            </a:r>
          </a:p>
          <a:p>
            <a:pPr lvl="1" eaLnBrk="1" hangingPunct="1">
              <a:defRPr/>
            </a:pPr>
            <a:r>
              <a:rPr lang="en-US" dirty="0" smtClean="0"/>
              <a:t>Questions about project</a:t>
            </a:r>
          </a:p>
          <a:p>
            <a:pPr lvl="1" eaLnBrk="1" hangingPunct="1">
              <a:defRPr/>
            </a:pPr>
            <a:r>
              <a:rPr lang="en-US" dirty="0" smtClean="0"/>
              <a:t>Roles in Scrum</a:t>
            </a:r>
          </a:p>
          <a:p>
            <a:pPr lvl="1" eaLnBrk="1" hangingPunct="1">
              <a:defRPr/>
            </a:pPr>
            <a:r>
              <a:rPr lang="en-US" dirty="0"/>
              <a:t>Product Owner</a:t>
            </a:r>
          </a:p>
          <a:p>
            <a:pPr lvl="1" eaLnBrk="1" hangingPunct="1">
              <a:defRPr/>
            </a:pPr>
            <a:r>
              <a:rPr lang="en-US" dirty="0"/>
              <a:t>Scrum Master</a:t>
            </a:r>
          </a:p>
          <a:p>
            <a:pPr lvl="1" eaLnBrk="1" hangingPunct="1">
              <a:defRPr/>
            </a:pPr>
            <a:r>
              <a:rPr lang="en-US" dirty="0" err="1"/>
              <a:t>DevelopmentTeam</a:t>
            </a:r>
            <a:endParaRPr lang="en-US" dirty="0"/>
          </a:p>
          <a:p>
            <a:pPr lvl="1" eaLnBrk="1" hangingPunct="1">
              <a:defRPr/>
            </a:pPr>
            <a:r>
              <a:rPr lang="en-US" dirty="0"/>
              <a:t>Scrum Team Structures and Managers</a:t>
            </a:r>
          </a:p>
          <a:p>
            <a:pPr lvl="1" eaLnBrk="1" hangingPunct="1">
              <a:defRPr/>
            </a:pPr>
            <a:r>
              <a:rPr lang="en-US" dirty="0" smtClean="0"/>
              <a:t>External Databases</a:t>
            </a:r>
          </a:p>
          <a:p>
            <a:pPr lvl="2" eaLnBrk="1" hangingPunct="1">
              <a:defRPr/>
            </a:pPr>
            <a:r>
              <a:rPr lang="en-US" dirty="0" err="1" smtClean="0"/>
              <a:t>Mysql</a:t>
            </a:r>
            <a:endParaRPr lang="en-US" dirty="0" smtClean="0"/>
          </a:p>
          <a:p>
            <a:pPr lvl="2" eaLnBrk="1" hangingPunct="1">
              <a:defRPr/>
            </a:pPr>
            <a:r>
              <a:rPr lang="en-US" dirty="0" err="1" smtClean="0"/>
              <a:t>mongoDB</a:t>
            </a:r>
            <a:endParaRPr lang="en-US" dirty="0" smtClean="0"/>
          </a:p>
        </p:txBody>
      </p:sp>
      <p:sp>
        <p:nvSpPr>
          <p:cNvPr id="2" name="Freeform 1"/>
          <p:cNvSpPr/>
          <p:nvPr/>
        </p:nvSpPr>
        <p:spPr bwMode="auto">
          <a:xfrm>
            <a:off x="428625" y="178594"/>
            <a:ext cx="589360" cy="285751"/>
          </a:xfrm>
          <a:custGeom>
            <a:avLst/>
            <a:gdLst/>
            <a:ahLst/>
            <a:cxnLst/>
            <a:rect l="0" t="0" r="0" b="0"/>
            <a:pathLst>
              <a:path w="589360" h="285751">
                <a:moveTo>
                  <a:pt x="142875" y="107156"/>
                </a:moveTo>
                <a:lnTo>
                  <a:pt x="125016" y="107156"/>
                </a:lnTo>
                <a:lnTo>
                  <a:pt x="107156" y="107156"/>
                </a:lnTo>
                <a:lnTo>
                  <a:pt x="89297" y="107156"/>
                </a:lnTo>
                <a:lnTo>
                  <a:pt x="80367" y="107156"/>
                </a:lnTo>
                <a:lnTo>
                  <a:pt x="62508" y="107156"/>
                </a:lnTo>
                <a:lnTo>
                  <a:pt x="44649" y="116086"/>
                </a:lnTo>
                <a:lnTo>
                  <a:pt x="35719" y="116086"/>
                </a:lnTo>
                <a:lnTo>
                  <a:pt x="8930" y="116086"/>
                </a:lnTo>
                <a:lnTo>
                  <a:pt x="0" y="116086"/>
                </a:lnTo>
                <a:lnTo>
                  <a:pt x="0" y="116086"/>
                </a:lnTo>
                <a:lnTo>
                  <a:pt x="8930" y="116086"/>
                </a:lnTo>
                <a:lnTo>
                  <a:pt x="35719" y="107156"/>
                </a:lnTo>
                <a:lnTo>
                  <a:pt x="71438" y="89297"/>
                </a:lnTo>
                <a:lnTo>
                  <a:pt x="107156" y="71437"/>
                </a:lnTo>
                <a:lnTo>
                  <a:pt x="160734" y="53578"/>
                </a:lnTo>
                <a:lnTo>
                  <a:pt x="214313" y="35718"/>
                </a:lnTo>
                <a:lnTo>
                  <a:pt x="258961" y="26789"/>
                </a:lnTo>
                <a:lnTo>
                  <a:pt x="303609" y="8929"/>
                </a:lnTo>
                <a:lnTo>
                  <a:pt x="339328" y="0"/>
                </a:lnTo>
                <a:lnTo>
                  <a:pt x="366117" y="0"/>
                </a:lnTo>
                <a:lnTo>
                  <a:pt x="366117" y="8929"/>
                </a:lnTo>
                <a:lnTo>
                  <a:pt x="357188" y="17859"/>
                </a:lnTo>
                <a:lnTo>
                  <a:pt x="294680" y="62508"/>
                </a:lnTo>
                <a:lnTo>
                  <a:pt x="223242" y="107156"/>
                </a:lnTo>
                <a:lnTo>
                  <a:pt x="142875" y="142875"/>
                </a:lnTo>
                <a:lnTo>
                  <a:pt x="98227" y="178593"/>
                </a:lnTo>
                <a:lnTo>
                  <a:pt x="80367" y="187523"/>
                </a:lnTo>
                <a:lnTo>
                  <a:pt x="89297" y="187523"/>
                </a:lnTo>
                <a:lnTo>
                  <a:pt x="107156" y="187523"/>
                </a:lnTo>
                <a:lnTo>
                  <a:pt x="133945" y="187523"/>
                </a:lnTo>
                <a:lnTo>
                  <a:pt x="169664" y="178593"/>
                </a:lnTo>
                <a:lnTo>
                  <a:pt x="223242" y="160734"/>
                </a:lnTo>
                <a:lnTo>
                  <a:pt x="285750" y="142875"/>
                </a:lnTo>
                <a:lnTo>
                  <a:pt x="348258" y="116086"/>
                </a:lnTo>
                <a:lnTo>
                  <a:pt x="410766" y="98226"/>
                </a:lnTo>
                <a:lnTo>
                  <a:pt x="464344" y="80367"/>
                </a:lnTo>
                <a:lnTo>
                  <a:pt x="482203" y="71437"/>
                </a:lnTo>
                <a:lnTo>
                  <a:pt x="500063" y="62508"/>
                </a:lnTo>
                <a:lnTo>
                  <a:pt x="508992" y="62508"/>
                </a:lnTo>
                <a:lnTo>
                  <a:pt x="473274" y="80367"/>
                </a:lnTo>
                <a:lnTo>
                  <a:pt x="401836" y="116086"/>
                </a:lnTo>
                <a:lnTo>
                  <a:pt x="321469" y="151804"/>
                </a:lnTo>
                <a:lnTo>
                  <a:pt x="241102" y="196453"/>
                </a:lnTo>
                <a:lnTo>
                  <a:pt x="205383" y="223242"/>
                </a:lnTo>
                <a:lnTo>
                  <a:pt x="205383" y="232172"/>
                </a:lnTo>
                <a:lnTo>
                  <a:pt x="232172" y="232172"/>
                </a:lnTo>
                <a:lnTo>
                  <a:pt x="276820" y="223242"/>
                </a:lnTo>
                <a:lnTo>
                  <a:pt x="312539" y="205383"/>
                </a:lnTo>
                <a:lnTo>
                  <a:pt x="348258" y="196453"/>
                </a:lnTo>
                <a:lnTo>
                  <a:pt x="401836" y="187523"/>
                </a:lnTo>
                <a:lnTo>
                  <a:pt x="464344" y="169664"/>
                </a:lnTo>
                <a:lnTo>
                  <a:pt x="526852" y="160734"/>
                </a:lnTo>
                <a:lnTo>
                  <a:pt x="571500" y="151804"/>
                </a:lnTo>
                <a:lnTo>
                  <a:pt x="589359" y="151804"/>
                </a:lnTo>
                <a:lnTo>
                  <a:pt x="571500" y="169664"/>
                </a:lnTo>
                <a:lnTo>
                  <a:pt x="508992" y="196453"/>
                </a:lnTo>
                <a:lnTo>
                  <a:pt x="428625" y="232172"/>
                </a:lnTo>
                <a:lnTo>
                  <a:pt x="366117" y="258961"/>
                </a:lnTo>
                <a:lnTo>
                  <a:pt x="339328" y="276820"/>
                </a:lnTo>
                <a:lnTo>
                  <a:pt x="348258" y="285750"/>
                </a:lnTo>
                <a:lnTo>
                  <a:pt x="383977" y="276820"/>
                </a:lnTo>
                <a:lnTo>
                  <a:pt x="464344" y="267890"/>
                </a:lnTo>
                <a:lnTo>
                  <a:pt x="544711" y="250031"/>
                </a:lnTo>
                <a:lnTo>
                  <a:pt x="544711" y="250031"/>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 name="Freeform 2"/>
          <p:cNvSpPr/>
          <p:nvPr/>
        </p:nvSpPr>
        <p:spPr bwMode="auto">
          <a:xfrm>
            <a:off x="2044898" y="80367"/>
            <a:ext cx="241103" cy="401837"/>
          </a:xfrm>
          <a:custGeom>
            <a:avLst/>
            <a:gdLst/>
            <a:ahLst/>
            <a:cxnLst/>
            <a:rect l="0" t="0" r="0" b="0"/>
            <a:pathLst>
              <a:path w="241103" h="401837">
                <a:moveTo>
                  <a:pt x="98227" y="187524"/>
                </a:moveTo>
                <a:lnTo>
                  <a:pt x="80368" y="187524"/>
                </a:lnTo>
                <a:lnTo>
                  <a:pt x="80368" y="196453"/>
                </a:lnTo>
                <a:lnTo>
                  <a:pt x="71438" y="223242"/>
                </a:lnTo>
                <a:lnTo>
                  <a:pt x="62508" y="258961"/>
                </a:lnTo>
                <a:lnTo>
                  <a:pt x="62508" y="303610"/>
                </a:lnTo>
                <a:lnTo>
                  <a:pt x="62508" y="348258"/>
                </a:lnTo>
                <a:lnTo>
                  <a:pt x="62508" y="375047"/>
                </a:lnTo>
                <a:lnTo>
                  <a:pt x="71438" y="392906"/>
                </a:lnTo>
                <a:lnTo>
                  <a:pt x="71438" y="401836"/>
                </a:lnTo>
                <a:lnTo>
                  <a:pt x="62508" y="392906"/>
                </a:lnTo>
                <a:lnTo>
                  <a:pt x="62508" y="383977"/>
                </a:lnTo>
                <a:lnTo>
                  <a:pt x="53579" y="375047"/>
                </a:lnTo>
                <a:lnTo>
                  <a:pt x="53579" y="357188"/>
                </a:lnTo>
                <a:lnTo>
                  <a:pt x="44649" y="339328"/>
                </a:lnTo>
                <a:lnTo>
                  <a:pt x="35719" y="321469"/>
                </a:lnTo>
                <a:lnTo>
                  <a:pt x="26790" y="294680"/>
                </a:lnTo>
                <a:lnTo>
                  <a:pt x="17860" y="258961"/>
                </a:lnTo>
                <a:lnTo>
                  <a:pt x="17860" y="214313"/>
                </a:lnTo>
                <a:lnTo>
                  <a:pt x="8930" y="178594"/>
                </a:lnTo>
                <a:lnTo>
                  <a:pt x="0" y="133945"/>
                </a:lnTo>
                <a:lnTo>
                  <a:pt x="0" y="107156"/>
                </a:lnTo>
                <a:lnTo>
                  <a:pt x="8930" y="89297"/>
                </a:lnTo>
                <a:lnTo>
                  <a:pt x="8930" y="71438"/>
                </a:lnTo>
                <a:lnTo>
                  <a:pt x="26790" y="53578"/>
                </a:lnTo>
                <a:lnTo>
                  <a:pt x="35719" y="35719"/>
                </a:lnTo>
                <a:lnTo>
                  <a:pt x="53579" y="26789"/>
                </a:lnTo>
                <a:lnTo>
                  <a:pt x="80368" y="8930"/>
                </a:lnTo>
                <a:lnTo>
                  <a:pt x="98227" y="0"/>
                </a:lnTo>
                <a:lnTo>
                  <a:pt x="125016" y="0"/>
                </a:lnTo>
                <a:lnTo>
                  <a:pt x="142875" y="0"/>
                </a:lnTo>
                <a:lnTo>
                  <a:pt x="151805" y="8930"/>
                </a:lnTo>
                <a:lnTo>
                  <a:pt x="160735" y="17860"/>
                </a:lnTo>
                <a:lnTo>
                  <a:pt x="151805" y="35719"/>
                </a:lnTo>
                <a:lnTo>
                  <a:pt x="142875" y="62508"/>
                </a:lnTo>
                <a:lnTo>
                  <a:pt x="125016" y="80367"/>
                </a:lnTo>
                <a:lnTo>
                  <a:pt x="107157" y="107156"/>
                </a:lnTo>
                <a:lnTo>
                  <a:pt x="89297" y="125016"/>
                </a:lnTo>
                <a:lnTo>
                  <a:pt x="71438" y="142875"/>
                </a:lnTo>
                <a:lnTo>
                  <a:pt x="71438" y="151805"/>
                </a:lnTo>
                <a:lnTo>
                  <a:pt x="71438" y="160735"/>
                </a:lnTo>
                <a:lnTo>
                  <a:pt x="89297" y="160735"/>
                </a:lnTo>
                <a:lnTo>
                  <a:pt x="107157" y="160735"/>
                </a:lnTo>
                <a:lnTo>
                  <a:pt x="133946" y="160735"/>
                </a:lnTo>
                <a:lnTo>
                  <a:pt x="169665" y="160735"/>
                </a:lnTo>
                <a:lnTo>
                  <a:pt x="196454" y="169664"/>
                </a:lnTo>
                <a:lnTo>
                  <a:pt x="232172" y="196453"/>
                </a:lnTo>
                <a:lnTo>
                  <a:pt x="241102" y="241102"/>
                </a:lnTo>
                <a:lnTo>
                  <a:pt x="214313" y="294680"/>
                </a:lnTo>
                <a:lnTo>
                  <a:pt x="151805" y="348258"/>
                </a:lnTo>
                <a:lnTo>
                  <a:pt x="107157" y="383977"/>
                </a:lnTo>
                <a:lnTo>
                  <a:pt x="71438" y="401836"/>
                </a:lnTo>
                <a:lnTo>
                  <a:pt x="62508" y="401836"/>
                </a:lnTo>
                <a:lnTo>
                  <a:pt x="62508" y="392906"/>
                </a:lnTo>
                <a:lnTo>
                  <a:pt x="89297" y="383977"/>
                </a:lnTo>
                <a:lnTo>
                  <a:pt x="107157" y="366117"/>
                </a:lnTo>
                <a:lnTo>
                  <a:pt x="107157" y="366117"/>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 name="Freeform 3"/>
          <p:cNvSpPr/>
          <p:nvPr/>
        </p:nvSpPr>
        <p:spPr bwMode="auto">
          <a:xfrm>
            <a:off x="2286000" y="178594"/>
            <a:ext cx="375048" cy="517923"/>
          </a:xfrm>
          <a:custGeom>
            <a:avLst/>
            <a:gdLst/>
            <a:ahLst/>
            <a:cxnLst/>
            <a:rect l="0" t="0" r="0" b="0"/>
            <a:pathLst>
              <a:path w="375048" h="517923">
                <a:moveTo>
                  <a:pt x="44648" y="196453"/>
                </a:moveTo>
                <a:lnTo>
                  <a:pt x="35719" y="205383"/>
                </a:lnTo>
                <a:lnTo>
                  <a:pt x="17859" y="223242"/>
                </a:lnTo>
                <a:lnTo>
                  <a:pt x="8930" y="232172"/>
                </a:lnTo>
                <a:lnTo>
                  <a:pt x="0" y="241101"/>
                </a:lnTo>
                <a:lnTo>
                  <a:pt x="0" y="250031"/>
                </a:lnTo>
                <a:lnTo>
                  <a:pt x="8930" y="250031"/>
                </a:lnTo>
                <a:lnTo>
                  <a:pt x="26789" y="241101"/>
                </a:lnTo>
                <a:lnTo>
                  <a:pt x="44648" y="241101"/>
                </a:lnTo>
                <a:lnTo>
                  <a:pt x="62508" y="232172"/>
                </a:lnTo>
                <a:lnTo>
                  <a:pt x="71438" y="223242"/>
                </a:lnTo>
                <a:lnTo>
                  <a:pt x="98227" y="223242"/>
                </a:lnTo>
                <a:lnTo>
                  <a:pt x="116086" y="214312"/>
                </a:lnTo>
                <a:lnTo>
                  <a:pt x="142875" y="205383"/>
                </a:lnTo>
                <a:lnTo>
                  <a:pt x="151805" y="196453"/>
                </a:lnTo>
                <a:lnTo>
                  <a:pt x="160734" y="187523"/>
                </a:lnTo>
                <a:lnTo>
                  <a:pt x="169664" y="187523"/>
                </a:lnTo>
                <a:lnTo>
                  <a:pt x="151805" y="187523"/>
                </a:lnTo>
                <a:lnTo>
                  <a:pt x="133945" y="205383"/>
                </a:lnTo>
                <a:lnTo>
                  <a:pt x="116086" y="232172"/>
                </a:lnTo>
                <a:lnTo>
                  <a:pt x="89297" y="267890"/>
                </a:lnTo>
                <a:lnTo>
                  <a:pt x="80367" y="285750"/>
                </a:lnTo>
                <a:lnTo>
                  <a:pt x="80367" y="312539"/>
                </a:lnTo>
                <a:lnTo>
                  <a:pt x="89297" y="321468"/>
                </a:lnTo>
                <a:lnTo>
                  <a:pt x="107156" y="321468"/>
                </a:lnTo>
                <a:lnTo>
                  <a:pt x="133945" y="312539"/>
                </a:lnTo>
                <a:lnTo>
                  <a:pt x="160734" y="303609"/>
                </a:lnTo>
                <a:lnTo>
                  <a:pt x="187523" y="285750"/>
                </a:lnTo>
                <a:lnTo>
                  <a:pt x="205383" y="258961"/>
                </a:lnTo>
                <a:lnTo>
                  <a:pt x="223242" y="241101"/>
                </a:lnTo>
                <a:lnTo>
                  <a:pt x="241102" y="214312"/>
                </a:lnTo>
                <a:lnTo>
                  <a:pt x="267891" y="178593"/>
                </a:lnTo>
                <a:lnTo>
                  <a:pt x="294680" y="133945"/>
                </a:lnTo>
                <a:lnTo>
                  <a:pt x="321469" y="89297"/>
                </a:lnTo>
                <a:lnTo>
                  <a:pt x="348258" y="53578"/>
                </a:lnTo>
                <a:lnTo>
                  <a:pt x="366117" y="17859"/>
                </a:lnTo>
                <a:lnTo>
                  <a:pt x="375047" y="0"/>
                </a:lnTo>
                <a:lnTo>
                  <a:pt x="375047" y="0"/>
                </a:lnTo>
                <a:lnTo>
                  <a:pt x="366117" y="26789"/>
                </a:lnTo>
                <a:lnTo>
                  <a:pt x="330398" y="89297"/>
                </a:lnTo>
                <a:lnTo>
                  <a:pt x="276820" y="169664"/>
                </a:lnTo>
                <a:lnTo>
                  <a:pt x="223242" y="276820"/>
                </a:lnTo>
                <a:lnTo>
                  <a:pt x="187523" y="357187"/>
                </a:lnTo>
                <a:lnTo>
                  <a:pt x="169664" y="419695"/>
                </a:lnTo>
                <a:lnTo>
                  <a:pt x="169664" y="473273"/>
                </a:lnTo>
                <a:lnTo>
                  <a:pt x="169664" y="508992"/>
                </a:lnTo>
                <a:lnTo>
                  <a:pt x="196453" y="517922"/>
                </a:lnTo>
                <a:lnTo>
                  <a:pt x="223242" y="508992"/>
                </a:lnTo>
                <a:lnTo>
                  <a:pt x="258961" y="482203"/>
                </a:lnTo>
                <a:lnTo>
                  <a:pt x="294680" y="446484"/>
                </a:lnTo>
                <a:lnTo>
                  <a:pt x="321469" y="392906"/>
                </a:lnTo>
                <a:lnTo>
                  <a:pt x="339328" y="348258"/>
                </a:lnTo>
                <a:lnTo>
                  <a:pt x="339328" y="321468"/>
                </a:lnTo>
                <a:lnTo>
                  <a:pt x="339328" y="303609"/>
                </a:lnTo>
                <a:lnTo>
                  <a:pt x="330398" y="285750"/>
                </a:lnTo>
                <a:lnTo>
                  <a:pt x="303609" y="267890"/>
                </a:lnTo>
                <a:lnTo>
                  <a:pt x="267891" y="250031"/>
                </a:lnTo>
                <a:lnTo>
                  <a:pt x="214313" y="258961"/>
                </a:lnTo>
                <a:lnTo>
                  <a:pt x="160734" y="276820"/>
                </a:lnTo>
                <a:lnTo>
                  <a:pt x="133945" y="294679"/>
                </a:lnTo>
                <a:lnTo>
                  <a:pt x="133945" y="303609"/>
                </a:lnTo>
                <a:lnTo>
                  <a:pt x="151805" y="303609"/>
                </a:lnTo>
                <a:lnTo>
                  <a:pt x="196453" y="294679"/>
                </a:lnTo>
                <a:lnTo>
                  <a:pt x="232172" y="276820"/>
                </a:lnTo>
                <a:lnTo>
                  <a:pt x="276820" y="258961"/>
                </a:lnTo>
                <a:lnTo>
                  <a:pt x="312539" y="241101"/>
                </a:lnTo>
                <a:lnTo>
                  <a:pt x="312539" y="241101"/>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2696766" y="330398"/>
            <a:ext cx="366118" cy="125017"/>
          </a:xfrm>
          <a:custGeom>
            <a:avLst/>
            <a:gdLst/>
            <a:ahLst/>
            <a:cxnLst/>
            <a:rect l="0" t="0" r="0" b="0"/>
            <a:pathLst>
              <a:path w="366118" h="125017">
                <a:moveTo>
                  <a:pt x="116086" y="0"/>
                </a:moveTo>
                <a:lnTo>
                  <a:pt x="125015" y="0"/>
                </a:lnTo>
                <a:lnTo>
                  <a:pt x="107156" y="8930"/>
                </a:lnTo>
                <a:lnTo>
                  <a:pt x="80367" y="26789"/>
                </a:lnTo>
                <a:lnTo>
                  <a:pt x="53578" y="53579"/>
                </a:lnTo>
                <a:lnTo>
                  <a:pt x="17859" y="80368"/>
                </a:lnTo>
                <a:lnTo>
                  <a:pt x="0" y="98227"/>
                </a:lnTo>
                <a:lnTo>
                  <a:pt x="0" y="98227"/>
                </a:lnTo>
                <a:lnTo>
                  <a:pt x="17859" y="107157"/>
                </a:lnTo>
                <a:lnTo>
                  <a:pt x="35718" y="98227"/>
                </a:lnTo>
                <a:lnTo>
                  <a:pt x="53578" y="98227"/>
                </a:lnTo>
                <a:lnTo>
                  <a:pt x="62507" y="89297"/>
                </a:lnTo>
                <a:lnTo>
                  <a:pt x="80367" y="80368"/>
                </a:lnTo>
                <a:lnTo>
                  <a:pt x="89297" y="71438"/>
                </a:lnTo>
                <a:lnTo>
                  <a:pt x="107156" y="62508"/>
                </a:lnTo>
                <a:lnTo>
                  <a:pt x="116086" y="53579"/>
                </a:lnTo>
                <a:lnTo>
                  <a:pt x="125015" y="44649"/>
                </a:lnTo>
                <a:lnTo>
                  <a:pt x="116086" y="44649"/>
                </a:lnTo>
                <a:lnTo>
                  <a:pt x="107156" y="44649"/>
                </a:lnTo>
                <a:lnTo>
                  <a:pt x="107156" y="35719"/>
                </a:lnTo>
                <a:lnTo>
                  <a:pt x="98226" y="35719"/>
                </a:lnTo>
                <a:lnTo>
                  <a:pt x="89297" y="44649"/>
                </a:lnTo>
                <a:lnTo>
                  <a:pt x="80367" y="44649"/>
                </a:lnTo>
                <a:lnTo>
                  <a:pt x="80367" y="44649"/>
                </a:lnTo>
                <a:lnTo>
                  <a:pt x="89297" y="44649"/>
                </a:lnTo>
                <a:lnTo>
                  <a:pt x="98226" y="35719"/>
                </a:lnTo>
                <a:lnTo>
                  <a:pt x="116086" y="35719"/>
                </a:lnTo>
                <a:lnTo>
                  <a:pt x="125015" y="35719"/>
                </a:lnTo>
                <a:lnTo>
                  <a:pt x="142875" y="26789"/>
                </a:lnTo>
                <a:lnTo>
                  <a:pt x="187523" y="35719"/>
                </a:lnTo>
                <a:lnTo>
                  <a:pt x="205382" y="44649"/>
                </a:lnTo>
                <a:lnTo>
                  <a:pt x="214312" y="62508"/>
                </a:lnTo>
                <a:lnTo>
                  <a:pt x="205382" y="89297"/>
                </a:lnTo>
                <a:lnTo>
                  <a:pt x="205382" y="107157"/>
                </a:lnTo>
                <a:lnTo>
                  <a:pt x="196453" y="116086"/>
                </a:lnTo>
                <a:lnTo>
                  <a:pt x="187523" y="125016"/>
                </a:lnTo>
                <a:lnTo>
                  <a:pt x="196453" y="116086"/>
                </a:lnTo>
                <a:lnTo>
                  <a:pt x="196453" y="107157"/>
                </a:lnTo>
                <a:lnTo>
                  <a:pt x="214312" y="98227"/>
                </a:lnTo>
                <a:lnTo>
                  <a:pt x="223242" y="89297"/>
                </a:lnTo>
                <a:lnTo>
                  <a:pt x="241101" y="80368"/>
                </a:lnTo>
                <a:lnTo>
                  <a:pt x="258961" y="62508"/>
                </a:lnTo>
                <a:lnTo>
                  <a:pt x="276820" y="44649"/>
                </a:lnTo>
                <a:lnTo>
                  <a:pt x="303609" y="35719"/>
                </a:lnTo>
                <a:lnTo>
                  <a:pt x="330398" y="17860"/>
                </a:lnTo>
                <a:lnTo>
                  <a:pt x="348257" y="17860"/>
                </a:lnTo>
                <a:lnTo>
                  <a:pt x="357187" y="17860"/>
                </a:lnTo>
                <a:lnTo>
                  <a:pt x="366117" y="17860"/>
                </a:lnTo>
                <a:lnTo>
                  <a:pt x="366117" y="1786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3045023" y="357187"/>
            <a:ext cx="196455" cy="178595"/>
          </a:xfrm>
          <a:custGeom>
            <a:avLst/>
            <a:gdLst/>
            <a:ahLst/>
            <a:cxnLst/>
            <a:rect l="0" t="0" r="0" b="0"/>
            <a:pathLst>
              <a:path w="196455" h="178595">
                <a:moveTo>
                  <a:pt x="62508" y="0"/>
                </a:moveTo>
                <a:lnTo>
                  <a:pt x="62508" y="8930"/>
                </a:lnTo>
                <a:lnTo>
                  <a:pt x="62508" y="8930"/>
                </a:lnTo>
                <a:lnTo>
                  <a:pt x="53579" y="17860"/>
                </a:lnTo>
                <a:lnTo>
                  <a:pt x="35719" y="35719"/>
                </a:lnTo>
                <a:lnTo>
                  <a:pt x="17860" y="53579"/>
                </a:lnTo>
                <a:lnTo>
                  <a:pt x="8930" y="80368"/>
                </a:lnTo>
                <a:lnTo>
                  <a:pt x="0" y="98227"/>
                </a:lnTo>
                <a:lnTo>
                  <a:pt x="0" y="107157"/>
                </a:lnTo>
                <a:lnTo>
                  <a:pt x="0" y="116086"/>
                </a:lnTo>
                <a:lnTo>
                  <a:pt x="8930" y="116086"/>
                </a:lnTo>
                <a:lnTo>
                  <a:pt x="26790" y="107157"/>
                </a:lnTo>
                <a:lnTo>
                  <a:pt x="44649" y="98227"/>
                </a:lnTo>
                <a:lnTo>
                  <a:pt x="62508" y="89297"/>
                </a:lnTo>
                <a:lnTo>
                  <a:pt x="71438" y="80368"/>
                </a:lnTo>
                <a:lnTo>
                  <a:pt x="80368" y="71438"/>
                </a:lnTo>
                <a:lnTo>
                  <a:pt x="89297" y="62508"/>
                </a:lnTo>
                <a:lnTo>
                  <a:pt x="98227" y="53579"/>
                </a:lnTo>
                <a:lnTo>
                  <a:pt x="98227" y="44649"/>
                </a:lnTo>
                <a:lnTo>
                  <a:pt x="89297" y="53579"/>
                </a:lnTo>
                <a:lnTo>
                  <a:pt x="71438" y="80368"/>
                </a:lnTo>
                <a:lnTo>
                  <a:pt x="35719" y="107157"/>
                </a:lnTo>
                <a:lnTo>
                  <a:pt x="26790" y="133946"/>
                </a:lnTo>
                <a:lnTo>
                  <a:pt x="17860" y="160735"/>
                </a:lnTo>
                <a:lnTo>
                  <a:pt x="26790" y="178594"/>
                </a:lnTo>
                <a:lnTo>
                  <a:pt x="44649" y="178594"/>
                </a:lnTo>
                <a:lnTo>
                  <a:pt x="80368" y="178594"/>
                </a:lnTo>
                <a:lnTo>
                  <a:pt x="125016" y="160735"/>
                </a:lnTo>
                <a:lnTo>
                  <a:pt x="160735" y="142875"/>
                </a:lnTo>
                <a:lnTo>
                  <a:pt x="196454" y="116086"/>
                </a:lnTo>
                <a:lnTo>
                  <a:pt x="196454" y="116086"/>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3518297" y="196453"/>
            <a:ext cx="214313" cy="339329"/>
          </a:xfrm>
          <a:custGeom>
            <a:avLst/>
            <a:gdLst/>
            <a:ahLst/>
            <a:cxnLst/>
            <a:rect l="0" t="0" r="0" b="0"/>
            <a:pathLst>
              <a:path w="214313" h="339329">
                <a:moveTo>
                  <a:pt x="107156" y="17859"/>
                </a:moveTo>
                <a:lnTo>
                  <a:pt x="107156" y="8930"/>
                </a:lnTo>
                <a:lnTo>
                  <a:pt x="107156" y="0"/>
                </a:lnTo>
                <a:lnTo>
                  <a:pt x="107156" y="0"/>
                </a:lnTo>
                <a:lnTo>
                  <a:pt x="107156" y="0"/>
                </a:lnTo>
                <a:lnTo>
                  <a:pt x="107156" y="0"/>
                </a:lnTo>
                <a:lnTo>
                  <a:pt x="98226" y="0"/>
                </a:lnTo>
                <a:lnTo>
                  <a:pt x="89297" y="35719"/>
                </a:lnTo>
                <a:lnTo>
                  <a:pt x="62508" y="89297"/>
                </a:lnTo>
                <a:lnTo>
                  <a:pt x="35719" y="151805"/>
                </a:lnTo>
                <a:lnTo>
                  <a:pt x="17859" y="214313"/>
                </a:lnTo>
                <a:lnTo>
                  <a:pt x="0" y="258961"/>
                </a:lnTo>
                <a:lnTo>
                  <a:pt x="0" y="294680"/>
                </a:lnTo>
                <a:lnTo>
                  <a:pt x="8930" y="312539"/>
                </a:lnTo>
                <a:lnTo>
                  <a:pt x="26789" y="330399"/>
                </a:lnTo>
                <a:lnTo>
                  <a:pt x="53578" y="339328"/>
                </a:lnTo>
                <a:lnTo>
                  <a:pt x="98226" y="339328"/>
                </a:lnTo>
                <a:lnTo>
                  <a:pt x="133945" y="339328"/>
                </a:lnTo>
                <a:lnTo>
                  <a:pt x="178594" y="330399"/>
                </a:lnTo>
                <a:lnTo>
                  <a:pt x="214312" y="321469"/>
                </a:lnTo>
                <a:lnTo>
                  <a:pt x="214312" y="32146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3786188" y="348258"/>
            <a:ext cx="214313" cy="205384"/>
          </a:xfrm>
          <a:custGeom>
            <a:avLst/>
            <a:gdLst/>
            <a:ahLst/>
            <a:cxnLst/>
            <a:rect l="0" t="0" r="0" b="0"/>
            <a:pathLst>
              <a:path w="214313" h="205384">
                <a:moveTo>
                  <a:pt x="80367" y="0"/>
                </a:moveTo>
                <a:lnTo>
                  <a:pt x="71437" y="0"/>
                </a:lnTo>
                <a:lnTo>
                  <a:pt x="71437" y="8929"/>
                </a:lnTo>
                <a:lnTo>
                  <a:pt x="53578" y="26789"/>
                </a:lnTo>
                <a:lnTo>
                  <a:pt x="44648" y="44648"/>
                </a:lnTo>
                <a:lnTo>
                  <a:pt x="35718" y="71437"/>
                </a:lnTo>
                <a:lnTo>
                  <a:pt x="26789" y="89297"/>
                </a:lnTo>
                <a:lnTo>
                  <a:pt x="17859" y="107156"/>
                </a:lnTo>
                <a:lnTo>
                  <a:pt x="17859" y="116086"/>
                </a:lnTo>
                <a:lnTo>
                  <a:pt x="26789" y="116086"/>
                </a:lnTo>
                <a:lnTo>
                  <a:pt x="35718" y="116086"/>
                </a:lnTo>
                <a:lnTo>
                  <a:pt x="44648" y="107156"/>
                </a:lnTo>
                <a:lnTo>
                  <a:pt x="53578" y="107156"/>
                </a:lnTo>
                <a:lnTo>
                  <a:pt x="62507" y="98226"/>
                </a:lnTo>
                <a:lnTo>
                  <a:pt x="71437" y="89297"/>
                </a:lnTo>
                <a:lnTo>
                  <a:pt x="80367" y="80367"/>
                </a:lnTo>
                <a:lnTo>
                  <a:pt x="89296" y="62508"/>
                </a:lnTo>
                <a:lnTo>
                  <a:pt x="89296" y="53578"/>
                </a:lnTo>
                <a:lnTo>
                  <a:pt x="89296" y="53578"/>
                </a:lnTo>
                <a:lnTo>
                  <a:pt x="71437" y="62508"/>
                </a:lnTo>
                <a:lnTo>
                  <a:pt x="53578" y="80367"/>
                </a:lnTo>
                <a:lnTo>
                  <a:pt x="26789" y="116086"/>
                </a:lnTo>
                <a:lnTo>
                  <a:pt x="8929" y="151804"/>
                </a:lnTo>
                <a:lnTo>
                  <a:pt x="0" y="178594"/>
                </a:lnTo>
                <a:lnTo>
                  <a:pt x="0" y="196453"/>
                </a:lnTo>
                <a:lnTo>
                  <a:pt x="17859" y="205383"/>
                </a:lnTo>
                <a:lnTo>
                  <a:pt x="35718" y="205383"/>
                </a:lnTo>
                <a:lnTo>
                  <a:pt x="71437" y="196453"/>
                </a:lnTo>
                <a:lnTo>
                  <a:pt x="107156" y="178594"/>
                </a:lnTo>
                <a:lnTo>
                  <a:pt x="142875" y="160734"/>
                </a:lnTo>
                <a:lnTo>
                  <a:pt x="160734" y="142875"/>
                </a:lnTo>
                <a:lnTo>
                  <a:pt x="178593" y="125015"/>
                </a:lnTo>
                <a:lnTo>
                  <a:pt x="196453" y="116086"/>
                </a:lnTo>
                <a:lnTo>
                  <a:pt x="214312" y="107156"/>
                </a:lnTo>
                <a:lnTo>
                  <a:pt x="214312" y="107156"/>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4018359" y="348258"/>
            <a:ext cx="178595" cy="178595"/>
          </a:xfrm>
          <a:custGeom>
            <a:avLst/>
            <a:gdLst/>
            <a:ahLst/>
            <a:cxnLst/>
            <a:rect l="0" t="0" r="0" b="0"/>
            <a:pathLst>
              <a:path w="178595" h="178595">
                <a:moveTo>
                  <a:pt x="116086" y="0"/>
                </a:moveTo>
                <a:lnTo>
                  <a:pt x="107157" y="0"/>
                </a:lnTo>
                <a:lnTo>
                  <a:pt x="98227" y="0"/>
                </a:lnTo>
                <a:lnTo>
                  <a:pt x="89297" y="0"/>
                </a:lnTo>
                <a:lnTo>
                  <a:pt x="89297" y="0"/>
                </a:lnTo>
                <a:lnTo>
                  <a:pt x="80368" y="0"/>
                </a:lnTo>
                <a:lnTo>
                  <a:pt x="71438" y="8929"/>
                </a:lnTo>
                <a:lnTo>
                  <a:pt x="71438" y="17859"/>
                </a:lnTo>
                <a:lnTo>
                  <a:pt x="89297" y="35719"/>
                </a:lnTo>
                <a:lnTo>
                  <a:pt x="107157" y="53578"/>
                </a:lnTo>
                <a:lnTo>
                  <a:pt x="142875" y="71437"/>
                </a:lnTo>
                <a:lnTo>
                  <a:pt x="169664" y="98226"/>
                </a:lnTo>
                <a:lnTo>
                  <a:pt x="178594" y="107156"/>
                </a:lnTo>
                <a:lnTo>
                  <a:pt x="169664" y="125015"/>
                </a:lnTo>
                <a:lnTo>
                  <a:pt x="151805" y="142875"/>
                </a:lnTo>
                <a:lnTo>
                  <a:pt x="116086" y="160734"/>
                </a:lnTo>
                <a:lnTo>
                  <a:pt x="71438" y="169664"/>
                </a:lnTo>
                <a:lnTo>
                  <a:pt x="35719" y="178594"/>
                </a:lnTo>
                <a:lnTo>
                  <a:pt x="8930" y="178594"/>
                </a:lnTo>
                <a:lnTo>
                  <a:pt x="0" y="160734"/>
                </a:lnTo>
                <a:lnTo>
                  <a:pt x="0" y="142875"/>
                </a:lnTo>
                <a:lnTo>
                  <a:pt x="17860" y="116086"/>
                </a:lnTo>
                <a:lnTo>
                  <a:pt x="17860" y="116086"/>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4277320" y="98227"/>
            <a:ext cx="89298" cy="419696"/>
          </a:xfrm>
          <a:custGeom>
            <a:avLst/>
            <a:gdLst/>
            <a:ahLst/>
            <a:cxnLst/>
            <a:rect l="0" t="0" r="0" b="0"/>
            <a:pathLst>
              <a:path w="89298" h="419696">
                <a:moveTo>
                  <a:pt x="53578" y="8929"/>
                </a:moveTo>
                <a:lnTo>
                  <a:pt x="44649" y="8929"/>
                </a:lnTo>
                <a:lnTo>
                  <a:pt x="35719" y="0"/>
                </a:lnTo>
                <a:lnTo>
                  <a:pt x="35719" y="8929"/>
                </a:lnTo>
                <a:lnTo>
                  <a:pt x="26789" y="17859"/>
                </a:lnTo>
                <a:lnTo>
                  <a:pt x="17860" y="35718"/>
                </a:lnTo>
                <a:lnTo>
                  <a:pt x="8930" y="98226"/>
                </a:lnTo>
                <a:lnTo>
                  <a:pt x="0" y="169664"/>
                </a:lnTo>
                <a:lnTo>
                  <a:pt x="17860" y="250031"/>
                </a:lnTo>
                <a:lnTo>
                  <a:pt x="35719" y="312539"/>
                </a:lnTo>
                <a:lnTo>
                  <a:pt x="53578" y="357187"/>
                </a:lnTo>
                <a:lnTo>
                  <a:pt x="71438" y="392906"/>
                </a:lnTo>
                <a:lnTo>
                  <a:pt x="80368" y="410765"/>
                </a:lnTo>
                <a:lnTo>
                  <a:pt x="89297" y="410765"/>
                </a:lnTo>
                <a:lnTo>
                  <a:pt x="89297" y="419695"/>
                </a:lnTo>
                <a:lnTo>
                  <a:pt x="80368" y="410765"/>
                </a:lnTo>
                <a:lnTo>
                  <a:pt x="62508" y="401835"/>
                </a:lnTo>
                <a:lnTo>
                  <a:pt x="44649" y="383976"/>
                </a:lnTo>
                <a:lnTo>
                  <a:pt x="44649" y="383976"/>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4214813" y="321469"/>
            <a:ext cx="285751" cy="53579"/>
          </a:xfrm>
          <a:custGeom>
            <a:avLst/>
            <a:gdLst/>
            <a:ahLst/>
            <a:cxnLst/>
            <a:rect l="0" t="0" r="0" b="0"/>
            <a:pathLst>
              <a:path w="285751" h="53579">
                <a:moveTo>
                  <a:pt x="0" y="53578"/>
                </a:moveTo>
                <a:lnTo>
                  <a:pt x="0" y="44648"/>
                </a:lnTo>
                <a:lnTo>
                  <a:pt x="8929" y="35718"/>
                </a:lnTo>
                <a:lnTo>
                  <a:pt x="35718" y="26789"/>
                </a:lnTo>
                <a:lnTo>
                  <a:pt x="80367" y="26789"/>
                </a:lnTo>
                <a:lnTo>
                  <a:pt x="98226" y="17859"/>
                </a:lnTo>
                <a:lnTo>
                  <a:pt x="133945" y="17859"/>
                </a:lnTo>
                <a:lnTo>
                  <a:pt x="178593" y="8929"/>
                </a:lnTo>
                <a:lnTo>
                  <a:pt x="232171" y="0"/>
                </a:lnTo>
                <a:lnTo>
                  <a:pt x="285750" y="0"/>
                </a:lnTo>
                <a:lnTo>
                  <a:pt x="285750"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34008" y="2402086"/>
            <a:ext cx="642938" cy="2259211"/>
          </a:xfrm>
          <a:custGeom>
            <a:avLst/>
            <a:gdLst/>
            <a:ahLst/>
            <a:cxnLst/>
            <a:rect l="0" t="0" r="0" b="0"/>
            <a:pathLst>
              <a:path w="642938" h="2259211">
                <a:moveTo>
                  <a:pt x="446484" y="8929"/>
                </a:moveTo>
                <a:lnTo>
                  <a:pt x="446484" y="8929"/>
                </a:lnTo>
                <a:lnTo>
                  <a:pt x="437555" y="8929"/>
                </a:lnTo>
                <a:lnTo>
                  <a:pt x="437555" y="8929"/>
                </a:lnTo>
                <a:lnTo>
                  <a:pt x="437555" y="8929"/>
                </a:lnTo>
                <a:lnTo>
                  <a:pt x="437555" y="0"/>
                </a:lnTo>
                <a:lnTo>
                  <a:pt x="437555" y="0"/>
                </a:lnTo>
                <a:lnTo>
                  <a:pt x="437555" y="0"/>
                </a:lnTo>
                <a:lnTo>
                  <a:pt x="437555" y="0"/>
                </a:lnTo>
                <a:lnTo>
                  <a:pt x="428625" y="0"/>
                </a:lnTo>
                <a:lnTo>
                  <a:pt x="428625" y="8929"/>
                </a:lnTo>
                <a:lnTo>
                  <a:pt x="428625" y="8929"/>
                </a:lnTo>
                <a:lnTo>
                  <a:pt x="419695" y="8929"/>
                </a:lnTo>
                <a:lnTo>
                  <a:pt x="410766" y="8929"/>
                </a:lnTo>
                <a:lnTo>
                  <a:pt x="410766" y="17859"/>
                </a:lnTo>
                <a:lnTo>
                  <a:pt x="392906" y="17859"/>
                </a:lnTo>
                <a:lnTo>
                  <a:pt x="383976" y="26789"/>
                </a:lnTo>
                <a:lnTo>
                  <a:pt x="375047" y="26789"/>
                </a:lnTo>
                <a:lnTo>
                  <a:pt x="357187" y="35718"/>
                </a:lnTo>
                <a:lnTo>
                  <a:pt x="348258" y="35718"/>
                </a:lnTo>
                <a:lnTo>
                  <a:pt x="330398" y="35718"/>
                </a:lnTo>
                <a:lnTo>
                  <a:pt x="312539" y="44648"/>
                </a:lnTo>
                <a:lnTo>
                  <a:pt x="285750" y="44648"/>
                </a:lnTo>
                <a:lnTo>
                  <a:pt x="267891" y="44648"/>
                </a:lnTo>
                <a:lnTo>
                  <a:pt x="250031" y="44648"/>
                </a:lnTo>
                <a:lnTo>
                  <a:pt x="232172" y="44648"/>
                </a:lnTo>
                <a:lnTo>
                  <a:pt x="223242" y="44648"/>
                </a:lnTo>
                <a:lnTo>
                  <a:pt x="205383" y="53578"/>
                </a:lnTo>
                <a:lnTo>
                  <a:pt x="196453" y="53578"/>
                </a:lnTo>
                <a:lnTo>
                  <a:pt x="178594" y="62508"/>
                </a:lnTo>
                <a:lnTo>
                  <a:pt x="169664" y="62508"/>
                </a:lnTo>
                <a:lnTo>
                  <a:pt x="160734" y="71437"/>
                </a:lnTo>
                <a:lnTo>
                  <a:pt x="151805" y="71437"/>
                </a:lnTo>
                <a:lnTo>
                  <a:pt x="142875" y="80367"/>
                </a:lnTo>
                <a:lnTo>
                  <a:pt x="133945" y="80367"/>
                </a:lnTo>
                <a:lnTo>
                  <a:pt x="125016" y="89297"/>
                </a:lnTo>
                <a:lnTo>
                  <a:pt x="116086" y="98227"/>
                </a:lnTo>
                <a:lnTo>
                  <a:pt x="107156" y="107156"/>
                </a:lnTo>
                <a:lnTo>
                  <a:pt x="98226" y="116086"/>
                </a:lnTo>
                <a:lnTo>
                  <a:pt x="89297" y="125016"/>
                </a:lnTo>
                <a:lnTo>
                  <a:pt x="80367" y="133945"/>
                </a:lnTo>
                <a:lnTo>
                  <a:pt x="71437" y="142875"/>
                </a:lnTo>
                <a:lnTo>
                  <a:pt x="62508" y="160734"/>
                </a:lnTo>
                <a:lnTo>
                  <a:pt x="53578" y="169664"/>
                </a:lnTo>
                <a:lnTo>
                  <a:pt x="44648" y="187523"/>
                </a:lnTo>
                <a:lnTo>
                  <a:pt x="35719" y="205383"/>
                </a:lnTo>
                <a:lnTo>
                  <a:pt x="26789" y="223242"/>
                </a:lnTo>
                <a:lnTo>
                  <a:pt x="26789" y="250031"/>
                </a:lnTo>
                <a:lnTo>
                  <a:pt x="17859" y="276820"/>
                </a:lnTo>
                <a:lnTo>
                  <a:pt x="8930" y="303609"/>
                </a:lnTo>
                <a:lnTo>
                  <a:pt x="8930" y="339328"/>
                </a:lnTo>
                <a:lnTo>
                  <a:pt x="0" y="375047"/>
                </a:lnTo>
                <a:lnTo>
                  <a:pt x="0" y="410765"/>
                </a:lnTo>
                <a:lnTo>
                  <a:pt x="0" y="437554"/>
                </a:lnTo>
                <a:lnTo>
                  <a:pt x="8930" y="473273"/>
                </a:lnTo>
                <a:lnTo>
                  <a:pt x="8930" y="508992"/>
                </a:lnTo>
                <a:lnTo>
                  <a:pt x="8930" y="553640"/>
                </a:lnTo>
                <a:lnTo>
                  <a:pt x="17859" y="589359"/>
                </a:lnTo>
                <a:lnTo>
                  <a:pt x="17859" y="625078"/>
                </a:lnTo>
                <a:lnTo>
                  <a:pt x="17859" y="669726"/>
                </a:lnTo>
                <a:lnTo>
                  <a:pt x="26789" y="705445"/>
                </a:lnTo>
                <a:lnTo>
                  <a:pt x="26789" y="750093"/>
                </a:lnTo>
                <a:lnTo>
                  <a:pt x="35719" y="785812"/>
                </a:lnTo>
                <a:lnTo>
                  <a:pt x="35719" y="830460"/>
                </a:lnTo>
                <a:lnTo>
                  <a:pt x="44648" y="875109"/>
                </a:lnTo>
                <a:lnTo>
                  <a:pt x="53578" y="919757"/>
                </a:lnTo>
                <a:lnTo>
                  <a:pt x="62508" y="955476"/>
                </a:lnTo>
                <a:lnTo>
                  <a:pt x="62508" y="1000125"/>
                </a:lnTo>
                <a:lnTo>
                  <a:pt x="71437" y="1035843"/>
                </a:lnTo>
                <a:lnTo>
                  <a:pt x="89297" y="1071562"/>
                </a:lnTo>
                <a:lnTo>
                  <a:pt x="98226" y="1116210"/>
                </a:lnTo>
                <a:lnTo>
                  <a:pt x="107156" y="1151929"/>
                </a:lnTo>
                <a:lnTo>
                  <a:pt x="116086" y="1196578"/>
                </a:lnTo>
                <a:lnTo>
                  <a:pt x="116086" y="1241226"/>
                </a:lnTo>
                <a:lnTo>
                  <a:pt x="116086" y="1285875"/>
                </a:lnTo>
                <a:lnTo>
                  <a:pt x="116086" y="1321593"/>
                </a:lnTo>
                <a:lnTo>
                  <a:pt x="116086" y="1375171"/>
                </a:lnTo>
                <a:lnTo>
                  <a:pt x="116086" y="1419820"/>
                </a:lnTo>
                <a:lnTo>
                  <a:pt x="125016" y="1455539"/>
                </a:lnTo>
                <a:lnTo>
                  <a:pt x="125016" y="1500187"/>
                </a:lnTo>
                <a:lnTo>
                  <a:pt x="125016" y="1544835"/>
                </a:lnTo>
                <a:lnTo>
                  <a:pt x="116086" y="1580554"/>
                </a:lnTo>
                <a:lnTo>
                  <a:pt x="125016" y="1625203"/>
                </a:lnTo>
                <a:lnTo>
                  <a:pt x="125016" y="1660921"/>
                </a:lnTo>
                <a:lnTo>
                  <a:pt x="133945" y="1696640"/>
                </a:lnTo>
                <a:lnTo>
                  <a:pt x="142875" y="1723429"/>
                </a:lnTo>
                <a:lnTo>
                  <a:pt x="160734" y="1759148"/>
                </a:lnTo>
                <a:lnTo>
                  <a:pt x="169664" y="1794867"/>
                </a:lnTo>
                <a:lnTo>
                  <a:pt x="178594" y="1821656"/>
                </a:lnTo>
                <a:lnTo>
                  <a:pt x="187523" y="1848445"/>
                </a:lnTo>
                <a:lnTo>
                  <a:pt x="196453" y="1875234"/>
                </a:lnTo>
                <a:lnTo>
                  <a:pt x="205383" y="1902023"/>
                </a:lnTo>
                <a:lnTo>
                  <a:pt x="214312" y="1919882"/>
                </a:lnTo>
                <a:lnTo>
                  <a:pt x="223242" y="1937742"/>
                </a:lnTo>
                <a:lnTo>
                  <a:pt x="223242" y="1955601"/>
                </a:lnTo>
                <a:lnTo>
                  <a:pt x="232172" y="1973460"/>
                </a:lnTo>
                <a:lnTo>
                  <a:pt x="241101" y="1982390"/>
                </a:lnTo>
                <a:lnTo>
                  <a:pt x="250031" y="2000250"/>
                </a:lnTo>
                <a:lnTo>
                  <a:pt x="258961" y="2009179"/>
                </a:lnTo>
                <a:lnTo>
                  <a:pt x="267891" y="2018109"/>
                </a:lnTo>
                <a:lnTo>
                  <a:pt x="267891" y="2027039"/>
                </a:lnTo>
                <a:lnTo>
                  <a:pt x="276820" y="2035968"/>
                </a:lnTo>
                <a:lnTo>
                  <a:pt x="276820" y="2044898"/>
                </a:lnTo>
                <a:lnTo>
                  <a:pt x="276820" y="2053828"/>
                </a:lnTo>
                <a:lnTo>
                  <a:pt x="285750" y="2062757"/>
                </a:lnTo>
                <a:lnTo>
                  <a:pt x="285750" y="2071687"/>
                </a:lnTo>
                <a:lnTo>
                  <a:pt x="285750" y="2071687"/>
                </a:lnTo>
                <a:lnTo>
                  <a:pt x="285750" y="2080617"/>
                </a:lnTo>
                <a:lnTo>
                  <a:pt x="285750" y="2080617"/>
                </a:lnTo>
                <a:lnTo>
                  <a:pt x="285750" y="2080617"/>
                </a:lnTo>
                <a:lnTo>
                  <a:pt x="285750" y="2089546"/>
                </a:lnTo>
                <a:lnTo>
                  <a:pt x="285750" y="2089546"/>
                </a:lnTo>
                <a:lnTo>
                  <a:pt x="285750" y="2089546"/>
                </a:lnTo>
                <a:lnTo>
                  <a:pt x="285750" y="2089546"/>
                </a:lnTo>
                <a:lnTo>
                  <a:pt x="276820" y="2098476"/>
                </a:lnTo>
                <a:lnTo>
                  <a:pt x="276820" y="2098476"/>
                </a:lnTo>
                <a:lnTo>
                  <a:pt x="276820" y="2098476"/>
                </a:lnTo>
                <a:lnTo>
                  <a:pt x="276820" y="2098476"/>
                </a:lnTo>
                <a:lnTo>
                  <a:pt x="276820" y="2098476"/>
                </a:lnTo>
                <a:lnTo>
                  <a:pt x="276820" y="2098476"/>
                </a:lnTo>
                <a:lnTo>
                  <a:pt x="276820" y="2098476"/>
                </a:lnTo>
                <a:lnTo>
                  <a:pt x="276820" y="2098476"/>
                </a:lnTo>
                <a:lnTo>
                  <a:pt x="267891" y="2089546"/>
                </a:lnTo>
                <a:lnTo>
                  <a:pt x="267891" y="2089546"/>
                </a:lnTo>
                <a:lnTo>
                  <a:pt x="267891" y="2089546"/>
                </a:lnTo>
                <a:lnTo>
                  <a:pt x="267891" y="2089546"/>
                </a:lnTo>
                <a:lnTo>
                  <a:pt x="267891" y="2089546"/>
                </a:lnTo>
                <a:lnTo>
                  <a:pt x="258961" y="2080617"/>
                </a:lnTo>
                <a:lnTo>
                  <a:pt x="258961" y="2080617"/>
                </a:lnTo>
                <a:lnTo>
                  <a:pt x="258961" y="2080617"/>
                </a:lnTo>
                <a:lnTo>
                  <a:pt x="258961" y="2080617"/>
                </a:lnTo>
                <a:lnTo>
                  <a:pt x="258961" y="2080617"/>
                </a:lnTo>
                <a:lnTo>
                  <a:pt x="258961" y="2080617"/>
                </a:lnTo>
                <a:lnTo>
                  <a:pt x="258961" y="2071687"/>
                </a:lnTo>
                <a:lnTo>
                  <a:pt x="258961" y="2071687"/>
                </a:lnTo>
                <a:lnTo>
                  <a:pt x="258961" y="2071687"/>
                </a:lnTo>
                <a:lnTo>
                  <a:pt x="258961" y="2071687"/>
                </a:lnTo>
                <a:lnTo>
                  <a:pt x="258961" y="2071687"/>
                </a:lnTo>
                <a:lnTo>
                  <a:pt x="258961" y="2071687"/>
                </a:lnTo>
                <a:lnTo>
                  <a:pt x="258961" y="2071687"/>
                </a:lnTo>
                <a:lnTo>
                  <a:pt x="258961" y="2071687"/>
                </a:lnTo>
                <a:lnTo>
                  <a:pt x="258961" y="2080617"/>
                </a:lnTo>
                <a:lnTo>
                  <a:pt x="267891" y="2080617"/>
                </a:lnTo>
                <a:lnTo>
                  <a:pt x="267891" y="2089546"/>
                </a:lnTo>
                <a:lnTo>
                  <a:pt x="267891" y="2098476"/>
                </a:lnTo>
                <a:lnTo>
                  <a:pt x="267891" y="2107406"/>
                </a:lnTo>
                <a:lnTo>
                  <a:pt x="267891" y="2116335"/>
                </a:lnTo>
                <a:lnTo>
                  <a:pt x="276820" y="2134195"/>
                </a:lnTo>
                <a:lnTo>
                  <a:pt x="276820" y="2143125"/>
                </a:lnTo>
                <a:lnTo>
                  <a:pt x="285750" y="2152054"/>
                </a:lnTo>
                <a:lnTo>
                  <a:pt x="285750" y="2160984"/>
                </a:lnTo>
                <a:lnTo>
                  <a:pt x="285750" y="2169914"/>
                </a:lnTo>
                <a:lnTo>
                  <a:pt x="285750" y="2178843"/>
                </a:lnTo>
                <a:lnTo>
                  <a:pt x="294680" y="2196703"/>
                </a:lnTo>
                <a:lnTo>
                  <a:pt x="294680" y="2205632"/>
                </a:lnTo>
                <a:lnTo>
                  <a:pt x="294680" y="2214562"/>
                </a:lnTo>
                <a:lnTo>
                  <a:pt x="294680" y="2223492"/>
                </a:lnTo>
                <a:lnTo>
                  <a:pt x="294680" y="2223492"/>
                </a:lnTo>
                <a:lnTo>
                  <a:pt x="294680" y="2232421"/>
                </a:lnTo>
                <a:lnTo>
                  <a:pt x="294680" y="2232421"/>
                </a:lnTo>
                <a:lnTo>
                  <a:pt x="294680" y="2241351"/>
                </a:lnTo>
                <a:lnTo>
                  <a:pt x="294680" y="2241351"/>
                </a:lnTo>
                <a:lnTo>
                  <a:pt x="294680" y="2250281"/>
                </a:lnTo>
                <a:lnTo>
                  <a:pt x="294680" y="2250281"/>
                </a:lnTo>
                <a:lnTo>
                  <a:pt x="294680" y="2250281"/>
                </a:lnTo>
                <a:lnTo>
                  <a:pt x="303609" y="2250281"/>
                </a:lnTo>
                <a:lnTo>
                  <a:pt x="312539" y="2250281"/>
                </a:lnTo>
                <a:lnTo>
                  <a:pt x="321469" y="2250281"/>
                </a:lnTo>
                <a:lnTo>
                  <a:pt x="330398" y="2259210"/>
                </a:lnTo>
                <a:lnTo>
                  <a:pt x="339328" y="2259210"/>
                </a:lnTo>
                <a:lnTo>
                  <a:pt x="357187" y="2259210"/>
                </a:lnTo>
                <a:lnTo>
                  <a:pt x="375047" y="2259210"/>
                </a:lnTo>
                <a:lnTo>
                  <a:pt x="392906" y="2250281"/>
                </a:lnTo>
                <a:lnTo>
                  <a:pt x="410766" y="2250281"/>
                </a:lnTo>
                <a:lnTo>
                  <a:pt x="437555" y="2250281"/>
                </a:lnTo>
                <a:lnTo>
                  <a:pt x="455414" y="2241351"/>
                </a:lnTo>
                <a:lnTo>
                  <a:pt x="482203" y="2241351"/>
                </a:lnTo>
                <a:lnTo>
                  <a:pt x="508992" y="2232421"/>
                </a:lnTo>
                <a:lnTo>
                  <a:pt x="535781" y="2232421"/>
                </a:lnTo>
                <a:lnTo>
                  <a:pt x="562570" y="2232421"/>
                </a:lnTo>
                <a:lnTo>
                  <a:pt x="580430" y="2232421"/>
                </a:lnTo>
                <a:lnTo>
                  <a:pt x="598289" y="2223492"/>
                </a:lnTo>
                <a:lnTo>
                  <a:pt x="616148" y="2223492"/>
                </a:lnTo>
                <a:lnTo>
                  <a:pt x="625078" y="2223492"/>
                </a:lnTo>
                <a:lnTo>
                  <a:pt x="634008" y="2223492"/>
                </a:lnTo>
                <a:lnTo>
                  <a:pt x="634008" y="2232421"/>
                </a:lnTo>
                <a:lnTo>
                  <a:pt x="642937" y="2232421"/>
                </a:lnTo>
                <a:lnTo>
                  <a:pt x="634008" y="2232421"/>
                </a:lnTo>
                <a:lnTo>
                  <a:pt x="634008" y="2232421"/>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812602" y="1741289"/>
            <a:ext cx="491133" cy="723306"/>
          </a:xfrm>
          <a:custGeom>
            <a:avLst/>
            <a:gdLst/>
            <a:ahLst/>
            <a:cxnLst/>
            <a:rect l="0" t="0" r="0" b="0"/>
            <a:pathLst>
              <a:path w="491133" h="723306">
                <a:moveTo>
                  <a:pt x="0" y="723305"/>
                </a:moveTo>
                <a:lnTo>
                  <a:pt x="0" y="714375"/>
                </a:lnTo>
                <a:lnTo>
                  <a:pt x="0" y="714375"/>
                </a:lnTo>
                <a:lnTo>
                  <a:pt x="0" y="714375"/>
                </a:lnTo>
                <a:lnTo>
                  <a:pt x="0" y="714375"/>
                </a:lnTo>
                <a:lnTo>
                  <a:pt x="0" y="705445"/>
                </a:lnTo>
                <a:lnTo>
                  <a:pt x="8929" y="705445"/>
                </a:lnTo>
                <a:lnTo>
                  <a:pt x="17859" y="705445"/>
                </a:lnTo>
                <a:lnTo>
                  <a:pt x="26789" y="696515"/>
                </a:lnTo>
                <a:lnTo>
                  <a:pt x="44648" y="696515"/>
                </a:lnTo>
                <a:lnTo>
                  <a:pt x="62507" y="687586"/>
                </a:lnTo>
                <a:lnTo>
                  <a:pt x="80367" y="687586"/>
                </a:lnTo>
                <a:lnTo>
                  <a:pt x="98226" y="687586"/>
                </a:lnTo>
                <a:lnTo>
                  <a:pt x="125015" y="678656"/>
                </a:lnTo>
                <a:lnTo>
                  <a:pt x="142875" y="678656"/>
                </a:lnTo>
                <a:lnTo>
                  <a:pt x="169664" y="669726"/>
                </a:lnTo>
                <a:lnTo>
                  <a:pt x="187523" y="669726"/>
                </a:lnTo>
                <a:lnTo>
                  <a:pt x="214312" y="660797"/>
                </a:lnTo>
                <a:lnTo>
                  <a:pt x="232172" y="651867"/>
                </a:lnTo>
                <a:lnTo>
                  <a:pt x="258961" y="642937"/>
                </a:lnTo>
                <a:lnTo>
                  <a:pt x="285750" y="634008"/>
                </a:lnTo>
                <a:lnTo>
                  <a:pt x="321468" y="616148"/>
                </a:lnTo>
                <a:lnTo>
                  <a:pt x="348257" y="607219"/>
                </a:lnTo>
                <a:lnTo>
                  <a:pt x="383976" y="589359"/>
                </a:lnTo>
                <a:lnTo>
                  <a:pt x="410765" y="571500"/>
                </a:lnTo>
                <a:lnTo>
                  <a:pt x="437554" y="553640"/>
                </a:lnTo>
                <a:lnTo>
                  <a:pt x="455414" y="535781"/>
                </a:lnTo>
                <a:lnTo>
                  <a:pt x="473273" y="517922"/>
                </a:lnTo>
                <a:lnTo>
                  <a:pt x="482203" y="491133"/>
                </a:lnTo>
                <a:lnTo>
                  <a:pt x="491132" y="473273"/>
                </a:lnTo>
                <a:lnTo>
                  <a:pt x="491132" y="446484"/>
                </a:lnTo>
                <a:lnTo>
                  <a:pt x="491132" y="419695"/>
                </a:lnTo>
                <a:lnTo>
                  <a:pt x="491132" y="401836"/>
                </a:lnTo>
                <a:lnTo>
                  <a:pt x="482203" y="375047"/>
                </a:lnTo>
                <a:lnTo>
                  <a:pt x="473273" y="348258"/>
                </a:lnTo>
                <a:lnTo>
                  <a:pt x="455414" y="321469"/>
                </a:lnTo>
                <a:lnTo>
                  <a:pt x="437554" y="294680"/>
                </a:lnTo>
                <a:lnTo>
                  <a:pt x="419695" y="276820"/>
                </a:lnTo>
                <a:lnTo>
                  <a:pt x="401836" y="250031"/>
                </a:lnTo>
                <a:lnTo>
                  <a:pt x="375047" y="214312"/>
                </a:lnTo>
                <a:lnTo>
                  <a:pt x="348257" y="187523"/>
                </a:lnTo>
                <a:lnTo>
                  <a:pt x="330398" y="160734"/>
                </a:lnTo>
                <a:lnTo>
                  <a:pt x="303609" y="133945"/>
                </a:lnTo>
                <a:lnTo>
                  <a:pt x="285750" y="107156"/>
                </a:lnTo>
                <a:lnTo>
                  <a:pt x="267890" y="80367"/>
                </a:lnTo>
                <a:lnTo>
                  <a:pt x="250031" y="62508"/>
                </a:lnTo>
                <a:lnTo>
                  <a:pt x="241101" y="44648"/>
                </a:lnTo>
                <a:lnTo>
                  <a:pt x="223242" y="26789"/>
                </a:lnTo>
                <a:lnTo>
                  <a:pt x="214312" y="17859"/>
                </a:lnTo>
                <a:lnTo>
                  <a:pt x="205382" y="8930"/>
                </a:lnTo>
                <a:lnTo>
                  <a:pt x="196453" y="8930"/>
                </a:lnTo>
                <a:lnTo>
                  <a:pt x="196453" y="0"/>
                </a:lnTo>
                <a:lnTo>
                  <a:pt x="187523" y="0"/>
                </a:lnTo>
                <a:lnTo>
                  <a:pt x="187523" y="0"/>
                </a:lnTo>
                <a:lnTo>
                  <a:pt x="187523" y="8930"/>
                </a:lnTo>
                <a:lnTo>
                  <a:pt x="187523" y="8930"/>
                </a:lnTo>
                <a:lnTo>
                  <a:pt x="187523" y="8930"/>
                </a:lnTo>
                <a:lnTo>
                  <a:pt x="187523" y="17859"/>
                </a:lnTo>
                <a:lnTo>
                  <a:pt x="187523" y="17859"/>
                </a:lnTo>
                <a:lnTo>
                  <a:pt x="187523" y="8930"/>
                </a:lnTo>
                <a:lnTo>
                  <a:pt x="187523" y="893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848320" y="1651992"/>
            <a:ext cx="339330" cy="267892"/>
          </a:xfrm>
          <a:custGeom>
            <a:avLst/>
            <a:gdLst/>
            <a:ahLst/>
            <a:cxnLst/>
            <a:rect l="0" t="0" r="0" b="0"/>
            <a:pathLst>
              <a:path w="339330" h="267892">
                <a:moveTo>
                  <a:pt x="26789" y="44648"/>
                </a:moveTo>
                <a:lnTo>
                  <a:pt x="17860" y="44648"/>
                </a:lnTo>
                <a:lnTo>
                  <a:pt x="17860" y="44648"/>
                </a:lnTo>
                <a:lnTo>
                  <a:pt x="8930" y="44648"/>
                </a:lnTo>
                <a:lnTo>
                  <a:pt x="0" y="53578"/>
                </a:lnTo>
                <a:lnTo>
                  <a:pt x="0" y="62508"/>
                </a:lnTo>
                <a:lnTo>
                  <a:pt x="0" y="80367"/>
                </a:lnTo>
                <a:lnTo>
                  <a:pt x="0" y="107156"/>
                </a:lnTo>
                <a:lnTo>
                  <a:pt x="0" y="133945"/>
                </a:lnTo>
                <a:lnTo>
                  <a:pt x="8930" y="151805"/>
                </a:lnTo>
                <a:lnTo>
                  <a:pt x="8930" y="178594"/>
                </a:lnTo>
                <a:lnTo>
                  <a:pt x="17860" y="196453"/>
                </a:lnTo>
                <a:lnTo>
                  <a:pt x="17860" y="214312"/>
                </a:lnTo>
                <a:lnTo>
                  <a:pt x="17860" y="232172"/>
                </a:lnTo>
                <a:lnTo>
                  <a:pt x="26789" y="241102"/>
                </a:lnTo>
                <a:lnTo>
                  <a:pt x="26789" y="250031"/>
                </a:lnTo>
                <a:lnTo>
                  <a:pt x="26789" y="250031"/>
                </a:lnTo>
                <a:lnTo>
                  <a:pt x="26789" y="250031"/>
                </a:lnTo>
                <a:lnTo>
                  <a:pt x="26789" y="250031"/>
                </a:lnTo>
                <a:lnTo>
                  <a:pt x="26789" y="241102"/>
                </a:lnTo>
                <a:lnTo>
                  <a:pt x="26789" y="232172"/>
                </a:lnTo>
                <a:lnTo>
                  <a:pt x="17860" y="214312"/>
                </a:lnTo>
                <a:lnTo>
                  <a:pt x="17860" y="196453"/>
                </a:lnTo>
                <a:lnTo>
                  <a:pt x="17860" y="169664"/>
                </a:lnTo>
                <a:lnTo>
                  <a:pt x="8930" y="142875"/>
                </a:lnTo>
                <a:lnTo>
                  <a:pt x="8930" y="116086"/>
                </a:lnTo>
                <a:lnTo>
                  <a:pt x="8930" y="89297"/>
                </a:lnTo>
                <a:lnTo>
                  <a:pt x="8930" y="62508"/>
                </a:lnTo>
                <a:lnTo>
                  <a:pt x="8930" y="44648"/>
                </a:lnTo>
                <a:lnTo>
                  <a:pt x="8930" y="26789"/>
                </a:lnTo>
                <a:lnTo>
                  <a:pt x="17860" y="17859"/>
                </a:lnTo>
                <a:lnTo>
                  <a:pt x="17860" y="8930"/>
                </a:lnTo>
                <a:lnTo>
                  <a:pt x="26789" y="8930"/>
                </a:lnTo>
                <a:lnTo>
                  <a:pt x="35719" y="0"/>
                </a:lnTo>
                <a:lnTo>
                  <a:pt x="44649" y="0"/>
                </a:lnTo>
                <a:lnTo>
                  <a:pt x="53579" y="8930"/>
                </a:lnTo>
                <a:lnTo>
                  <a:pt x="71438" y="8930"/>
                </a:lnTo>
                <a:lnTo>
                  <a:pt x="89297" y="17859"/>
                </a:lnTo>
                <a:lnTo>
                  <a:pt x="107157" y="26789"/>
                </a:lnTo>
                <a:lnTo>
                  <a:pt x="133946" y="35719"/>
                </a:lnTo>
                <a:lnTo>
                  <a:pt x="151805" y="44648"/>
                </a:lnTo>
                <a:lnTo>
                  <a:pt x="178594" y="53578"/>
                </a:lnTo>
                <a:lnTo>
                  <a:pt x="196454" y="62508"/>
                </a:lnTo>
                <a:lnTo>
                  <a:pt x="223243" y="71437"/>
                </a:lnTo>
                <a:lnTo>
                  <a:pt x="241102" y="80367"/>
                </a:lnTo>
                <a:lnTo>
                  <a:pt x="258961" y="89297"/>
                </a:lnTo>
                <a:lnTo>
                  <a:pt x="276821" y="98227"/>
                </a:lnTo>
                <a:lnTo>
                  <a:pt x="294680" y="98227"/>
                </a:lnTo>
                <a:lnTo>
                  <a:pt x="312539" y="98227"/>
                </a:lnTo>
                <a:lnTo>
                  <a:pt x="321469" y="98227"/>
                </a:lnTo>
                <a:lnTo>
                  <a:pt x="330399" y="98227"/>
                </a:lnTo>
                <a:lnTo>
                  <a:pt x="330399" y="98227"/>
                </a:lnTo>
                <a:lnTo>
                  <a:pt x="339329" y="98227"/>
                </a:lnTo>
                <a:lnTo>
                  <a:pt x="339329" y="98227"/>
                </a:lnTo>
                <a:lnTo>
                  <a:pt x="330399" y="98227"/>
                </a:lnTo>
                <a:lnTo>
                  <a:pt x="321469" y="98227"/>
                </a:lnTo>
                <a:lnTo>
                  <a:pt x="303610" y="107156"/>
                </a:lnTo>
                <a:lnTo>
                  <a:pt x="285750" y="116086"/>
                </a:lnTo>
                <a:lnTo>
                  <a:pt x="258961" y="133945"/>
                </a:lnTo>
                <a:lnTo>
                  <a:pt x="232172" y="151805"/>
                </a:lnTo>
                <a:lnTo>
                  <a:pt x="205383" y="178594"/>
                </a:lnTo>
                <a:lnTo>
                  <a:pt x="178594" y="196453"/>
                </a:lnTo>
                <a:lnTo>
                  <a:pt x="151805" y="214312"/>
                </a:lnTo>
                <a:lnTo>
                  <a:pt x="133946" y="232172"/>
                </a:lnTo>
                <a:lnTo>
                  <a:pt x="125016" y="241102"/>
                </a:lnTo>
                <a:lnTo>
                  <a:pt x="107157" y="250031"/>
                </a:lnTo>
                <a:lnTo>
                  <a:pt x="98227" y="258961"/>
                </a:lnTo>
                <a:lnTo>
                  <a:pt x="89297" y="267891"/>
                </a:lnTo>
                <a:lnTo>
                  <a:pt x="89297" y="267891"/>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473274" y="1446609"/>
            <a:ext cx="232172" cy="223243"/>
          </a:xfrm>
          <a:custGeom>
            <a:avLst/>
            <a:gdLst/>
            <a:ahLst/>
            <a:cxnLst/>
            <a:rect l="0" t="0" r="0" b="0"/>
            <a:pathLst>
              <a:path w="232172" h="223243">
                <a:moveTo>
                  <a:pt x="89296" y="0"/>
                </a:moveTo>
                <a:lnTo>
                  <a:pt x="89296" y="0"/>
                </a:lnTo>
                <a:lnTo>
                  <a:pt x="80367" y="0"/>
                </a:lnTo>
                <a:lnTo>
                  <a:pt x="71437" y="8930"/>
                </a:lnTo>
                <a:lnTo>
                  <a:pt x="53578" y="8930"/>
                </a:lnTo>
                <a:lnTo>
                  <a:pt x="44648" y="26789"/>
                </a:lnTo>
                <a:lnTo>
                  <a:pt x="35718" y="44649"/>
                </a:lnTo>
                <a:lnTo>
                  <a:pt x="26789" y="62508"/>
                </a:lnTo>
                <a:lnTo>
                  <a:pt x="8929" y="89297"/>
                </a:lnTo>
                <a:lnTo>
                  <a:pt x="8929" y="116086"/>
                </a:lnTo>
                <a:lnTo>
                  <a:pt x="0" y="142875"/>
                </a:lnTo>
                <a:lnTo>
                  <a:pt x="0" y="169664"/>
                </a:lnTo>
                <a:lnTo>
                  <a:pt x="0" y="196453"/>
                </a:lnTo>
                <a:lnTo>
                  <a:pt x="0" y="205383"/>
                </a:lnTo>
                <a:lnTo>
                  <a:pt x="8929" y="214313"/>
                </a:lnTo>
                <a:lnTo>
                  <a:pt x="17859" y="223242"/>
                </a:lnTo>
                <a:lnTo>
                  <a:pt x="44648" y="223242"/>
                </a:lnTo>
                <a:lnTo>
                  <a:pt x="71437" y="223242"/>
                </a:lnTo>
                <a:lnTo>
                  <a:pt x="98226" y="214313"/>
                </a:lnTo>
                <a:lnTo>
                  <a:pt x="116085" y="214313"/>
                </a:lnTo>
                <a:lnTo>
                  <a:pt x="142875" y="214313"/>
                </a:lnTo>
                <a:lnTo>
                  <a:pt x="160734" y="205383"/>
                </a:lnTo>
                <a:lnTo>
                  <a:pt x="178593" y="205383"/>
                </a:lnTo>
                <a:lnTo>
                  <a:pt x="196453" y="196453"/>
                </a:lnTo>
                <a:lnTo>
                  <a:pt x="214312" y="187524"/>
                </a:lnTo>
                <a:lnTo>
                  <a:pt x="232171" y="169664"/>
                </a:lnTo>
                <a:lnTo>
                  <a:pt x="232171" y="169664"/>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642938" y="1455539"/>
            <a:ext cx="178594" cy="178595"/>
          </a:xfrm>
          <a:custGeom>
            <a:avLst/>
            <a:gdLst/>
            <a:ahLst/>
            <a:cxnLst/>
            <a:rect l="0" t="0" r="0" b="0"/>
            <a:pathLst>
              <a:path w="178594" h="178595">
                <a:moveTo>
                  <a:pt x="89296" y="0"/>
                </a:moveTo>
                <a:lnTo>
                  <a:pt x="80367" y="8930"/>
                </a:lnTo>
                <a:lnTo>
                  <a:pt x="71437" y="8930"/>
                </a:lnTo>
                <a:lnTo>
                  <a:pt x="53578" y="17859"/>
                </a:lnTo>
                <a:lnTo>
                  <a:pt x="44648" y="35719"/>
                </a:lnTo>
                <a:lnTo>
                  <a:pt x="26789" y="53578"/>
                </a:lnTo>
                <a:lnTo>
                  <a:pt x="17859" y="71437"/>
                </a:lnTo>
                <a:lnTo>
                  <a:pt x="8929" y="98226"/>
                </a:lnTo>
                <a:lnTo>
                  <a:pt x="0" y="125015"/>
                </a:lnTo>
                <a:lnTo>
                  <a:pt x="0" y="142875"/>
                </a:lnTo>
                <a:lnTo>
                  <a:pt x="0" y="151805"/>
                </a:lnTo>
                <a:lnTo>
                  <a:pt x="0" y="160734"/>
                </a:lnTo>
                <a:lnTo>
                  <a:pt x="8929" y="160734"/>
                </a:lnTo>
                <a:lnTo>
                  <a:pt x="8929" y="151805"/>
                </a:lnTo>
                <a:lnTo>
                  <a:pt x="26789" y="142875"/>
                </a:lnTo>
                <a:lnTo>
                  <a:pt x="35718" y="116086"/>
                </a:lnTo>
                <a:lnTo>
                  <a:pt x="44648" y="98226"/>
                </a:lnTo>
                <a:lnTo>
                  <a:pt x="62507" y="71437"/>
                </a:lnTo>
                <a:lnTo>
                  <a:pt x="71437" y="44648"/>
                </a:lnTo>
                <a:lnTo>
                  <a:pt x="71437" y="26789"/>
                </a:lnTo>
                <a:lnTo>
                  <a:pt x="80367" y="8930"/>
                </a:lnTo>
                <a:lnTo>
                  <a:pt x="80367" y="8930"/>
                </a:lnTo>
                <a:lnTo>
                  <a:pt x="89296" y="8930"/>
                </a:lnTo>
                <a:lnTo>
                  <a:pt x="89296" y="8930"/>
                </a:lnTo>
                <a:lnTo>
                  <a:pt x="89296" y="26789"/>
                </a:lnTo>
                <a:lnTo>
                  <a:pt x="98226" y="44648"/>
                </a:lnTo>
                <a:lnTo>
                  <a:pt x="98226" y="71437"/>
                </a:lnTo>
                <a:lnTo>
                  <a:pt x="107156" y="98226"/>
                </a:lnTo>
                <a:lnTo>
                  <a:pt x="116086" y="116086"/>
                </a:lnTo>
                <a:lnTo>
                  <a:pt x="133945" y="133945"/>
                </a:lnTo>
                <a:lnTo>
                  <a:pt x="151804" y="151805"/>
                </a:lnTo>
                <a:lnTo>
                  <a:pt x="160734" y="169664"/>
                </a:lnTo>
                <a:lnTo>
                  <a:pt x="178593" y="178594"/>
                </a:lnTo>
                <a:lnTo>
                  <a:pt x="178593" y="178594"/>
                </a:lnTo>
                <a:lnTo>
                  <a:pt x="178593" y="178594"/>
                </a:lnTo>
                <a:lnTo>
                  <a:pt x="169664" y="178594"/>
                </a:lnTo>
                <a:lnTo>
                  <a:pt x="169664" y="178594"/>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642938" y="1544836"/>
            <a:ext cx="160735" cy="80368"/>
          </a:xfrm>
          <a:custGeom>
            <a:avLst/>
            <a:gdLst/>
            <a:ahLst/>
            <a:cxnLst/>
            <a:rect l="0" t="0" r="0" b="0"/>
            <a:pathLst>
              <a:path w="160735" h="80368">
                <a:moveTo>
                  <a:pt x="8929" y="80367"/>
                </a:moveTo>
                <a:lnTo>
                  <a:pt x="0" y="80367"/>
                </a:lnTo>
                <a:lnTo>
                  <a:pt x="0" y="71437"/>
                </a:lnTo>
                <a:lnTo>
                  <a:pt x="0" y="71437"/>
                </a:lnTo>
                <a:lnTo>
                  <a:pt x="8929" y="62508"/>
                </a:lnTo>
                <a:lnTo>
                  <a:pt x="17859" y="53578"/>
                </a:lnTo>
                <a:lnTo>
                  <a:pt x="44648" y="44648"/>
                </a:lnTo>
                <a:lnTo>
                  <a:pt x="62507" y="35718"/>
                </a:lnTo>
                <a:lnTo>
                  <a:pt x="89296" y="26789"/>
                </a:lnTo>
                <a:lnTo>
                  <a:pt x="125015" y="26789"/>
                </a:lnTo>
                <a:lnTo>
                  <a:pt x="142875" y="17859"/>
                </a:lnTo>
                <a:lnTo>
                  <a:pt x="160734" y="0"/>
                </a:lnTo>
                <a:lnTo>
                  <a:pt x="160734"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839391" y="1473398"/>
            <a:ext cx="133946" cy="187525"/>
          </a:xfrm>
          <a:custGeom>
            <a:avLst/>
            <a:gdLst/>
            <a:ahLst/>
            <a:cxnLst/>
            <a:rect l="0" t="0" r="0" b="0"/>
            <a:pathLst>
              <a:path w="133946" h="187525">
                <a:moveTo>
                  <a:pt x="71437" y="0"/>
                </a:moveTo>
                <a:lnTo>
                  <a:pt x="71437" y="0"/>
                </a:lnTo>
                <a:lnTo>
                  <a:pt x="62508" y="0"/>
                </a:lnTo>
                <a:lnTo>
                  <a:pt x="53578" y="0"/>
                </a:lnTo>
                <a:lnTo>
                  <a:pt x="44648" y="0"/>
                </a:lnTo>
                <a:lnTo>
                  <a:pt x="44648" y="0"/>
                </a:lnTo>
                <a:lnTo>
                  <a:pt x="35718" y="8930"/>
                </a:lnTo>
                <a:lnTo>
                  <a:pt x="17859" y="26789"/>
                </a:lnTo>
                <a:lnTo>
                  <a:pt x="8929" y="35719"/>
                </a:lnTo>
                <a:lnTo>
                  <a:pt x="8929" y="44649"/>
                </a:lnTo>
                <a:lnTo>
                  <a:pt x="0" y="53578"/>
                </a:lnTo>
                <a:lnTo>
                  <a:pt x="0" y="62508"/>
                </a:lnTo>
                <a:lnTo>
                  <a:pt x="8929" y="71438"/>
                </a:lnTo>
                <a:lnTo>
                  <a:pt x="17859" y="71438"/>
                </a:lnTo>
                <a:lnTo>
                  <a:pt x="35718" y="71438"/>
                </a:lnTo>
                <a:lnTo>
                  <a:pt x="53578" y="71438"/>
                </a:lnTo>
                <a:lnTo>
                  <a:pt x="71437" y="71438"/>
                </a:lnTo>
                <a:lnTo>
                  <a:pt x="98226" y="80367"/>
                </a:lnTo>
                <a:lnTo>
                  <a:pt x="116086" y="80367"/>
                </a:lnTo>
                <a:lnTo>
                  <a:pt x="125015" y="80367"/>
                </a:lnTo>
                <a:lnTo>
                  <a:pt x="133945" y="89297"/>
                </a:lnTo>
                <a:lnTo>
                  <a:pt x="125015" y="107156"/>
                </a:lnTo>
                <a:lnTo>
                  <a:pt x="116086" y="116086"/>
                </a:lnTo>
                <a:lnTo>
                  <a:pt x="98226" y="133946"/>
                </a:lnTo>
                <a:lnTo>
                  <a:pt x="80367" y="151805"/>
                </a:lnTo>
                <a:lnTo>
                  <a:pt x="53578" y="169664"/>
                </a:lnTo>
                <a:lnTo>
                  <a:pt x="35718" y="178594"/>
                </a:lnTo>
                <a:lnTo>
                  <a:pt x="26789" y="187524"/>
                </a:lnTo>
                <a:lnTo>
                  <a:pt x="17859" y="187524"/>
                </a:lnTo>
                <a:lnTo>
                  <a:pt x="8929" y="187524"/>
                </a:lnTo>
                <a:lnTo>
                  <a:pt x="8929" y="187524"/>
                </a:lnTo>
                <a:lnTo>
                  <a:pt x="8929" y="187524"/>
                </a:lnTo>
                <a:lnTo>
                  <a:pt x="8929" y="187524"/>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1017984" y="1491258"/>
            <a:ext cx="17861" cy="151805"/>
          </a:xfrm>
          <a:custGeom>
            <a:avLst/>
            <a:gdLst/>
            <a:ahLst/>
            <a:cxnLst/>
            <a:rect l="0" t="0" r="0" b="0"/>
            <a:pathLst>
              <a:path w="17861" h="151805">
                <a:moveTo>
                  <a:pt x="8930" y="0"/>
                </a:moveTo>
                <a:lnTo>
                  <a:pt x="8930" y="0"/>
                </a:lnTo>
                <a:lnTo>
                  <a:pt x="8930" y="0"/>
                </a:lnTo>
                <a:lnTo>
                  <a:pt x="8930" y="0"/>
                </a:lnTo>
                <a:lnTo>
                  <a:pt x="8930" y="8929"/>
                </a:lnTo>
                <a:lnTo>
                  <a:pt x="17860" y="17859"/>
                </a:lnTo>
                <a:lnTo>
                  <a:pt x="17860" y="35718"/>
                </a:lnTo>
                <a:lnTo>
                  <a:pt x="17860" y="53578"/>
                </a:lnTo>
                <a:lnTo>
                  <a:pt x="8930" y="80367"/>
                </a:lnTo>
                <a:lnTo>
                  <a:pt x="8930" y="98226"/>
                </a:lnTo>
                <a:lnTo>
                  <a:pt x="0" y="125015"/>
                </a:lnTo>
                <a:lnTo>
                  <a:pt x="0" y="133945"/>
                </a:lnTo>
                <a:lnTo>
                  <a:pt x="0" y="142875"/>
                </a:lnTo>
                <a:lnTo>
                  <a:pt x="0" y="151804"/>
                </a:lnTo>
                <a:lnTo>
                  <a:pt x="0" y="142875"/>
                </a:lnTo>
                <a:lnTo>
                  <a:pt x="0" y="133945"/>
                </a:lnTo>
                <a:lnTo>
                  <a:pt x="0" y="133945"/>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919758" y="1428750"/>
            <a:ext cx="169665" cy="62509"/>
          </a:xfrm>
          <a:custGeom>
            <a:avLst/>
            <a:gdLst/>
            <a:ahLst/>
            <a:cxnLst/>
            <a:rect l="0" t="0" r="0" b="0"/>
            <a:pathLst>
              <a:path w="169665" h="62509">
                <a:moveTo>
                  <a:pt x="8930" y="62508"/>
                </a:moveTo>
                <a:lnTo>
                  <a:pt x="0" y="62508"/>
                </a:lnTo>
                <a:lnTo>
                  <a:pt x="0" y="62508"/>
                </a:lnTo>
                <a:lnTo>
                  <a:pt x="0" y="53578"/>
                </a:lnTo>
                <a:lnTo>
                  <a:pt x="8930" y="44648"/>
                </a:lnTo>
                <a:lnTo>
                  <a:pt x="26789" y="35719"/>
                </a:lnTo>
                <a:lnTo>
                  <a:pt x="44648" y="26789"/>
                </a:lnTo>
                <a:lnTo>
                  <a:pt x="71437" y="17859"/>
                </a:lnTo>
                <a:lnTo>
                  <a:pt x="98226" y="8929"/>
                </a:lnTo>
                <a:lnTo>
                  <a:pt x="125016" y="8929"/>
                </a:lnTo>
                <a:lnTo>
                  <a:pt x="151805" y="8929"/>
                </a:lnTo>
                <a:lnTo>
                  <a:pt x="169664" y="0"/>
                </a:lnTo>
                <a:lnTo>
                  <a:pt x="169664"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1098352" y="1473398"/>
            <a:ext cx="80368" cy="214314"/>
          </a:xfrm>
          <a:custGeom>
            <a:avLst/>
            <a:gdLst/>
            <a:ahLst/>
            <a:cxnLst/>
            <a:rect l="0" t="0" r="0" b="0"/>
            <a:pathLst>
              <a:path w="80368" h="214314">
                <a:moveTo>
                  <a:pt x="80367" y="0"/>
                </a:moveTo>
                <a:lnTo>
                  <a:pt x="71437" y="0"/>
                </a:lnTo>
                <a:lnTo>
                  <a:pt x="71437" y="0"/>
                </a:lnTo>
                <a:lnTo>
                  <a:pt x="71437" y="0"/>
                </a:lnTo>
                <a:lnTo>
                  <a:pt x="71437" y="0"/>
                </a:lnTo>
                <a:lnTo>
                  <a:pt x="71437" y="0"/>
                </a:lnTo>
                <a:lnTo>
                  <a:pt x="62507" y="8930"/>
                </a:lnTo>
                <a:lnTo>
                  <a:pt x="53578" y="26789"/>
                </a:lnTo>
                <a:lnTo>
                  <a:pt x="53578" y="44649"/>
                </a:lnTo>
                <a:lnTo>
                  <a:pt x="35718" y="71438"/>
                </a:lnTo>
                <a:lnTo>
                  <a:pt x="26789" y="107156"/>
                </a:lnTo>
                <a:lnTo>
                  <a:pt x="17859" y="133946"/>
                </a:lnTo>
                <a:lnTo>
                  <a:pt x="8929" y="169664"/>
                </a:lnTo>
                <a:lnTo>
                  <a:pt x="0" y="187524"/>
                </a:lnTo>
                <a:lnTo>
                  <a:pt x="0" y="205383"/>
                </a:lnTo>
                <a:lnTo>
                  <a:pt x="0" y="214313"/>
                </a:lnTo>
                <a:lnTo>
                  <a:pt x="0" y="214313"/>
                </a:lnTo>
                <a:lnTo>
                  <a:pt x="0" y="205383"/>
                </a:lnTo>
                <a:lnTo>
                  <a:pt x="0" y="20538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1098352" y="1464469"/>
            <a:ext cx="89298" cy="26790"/>
          </a:xfrm>
          <a:custGeom>
            <a:avLst/>
            <a:gdLst/>
            <a:ahLst/>
            <a:cxnLst/>
            <a:rect l="0" t="0" r="0" b="0"/>
            <a:pathLst>
              <a:path w="89298" h="26790">
                <a:moveTo>
                  <a:pt x="0" y="26789"/>
                </a:moveTo>
                <a:lnTo>
                  <a:pt x="0" y="26789"/>
                </a:lnTo>
                <a:lnTo>
                  <a:pt x="0" y="17859"/>
                </a:lnTo>
                <a:lnTo>
                  <a:pt x="0" y="8929"/>
                </a:lnTo>
                <a:lnTo>
                  <a:pt x="8929" y="8929"/>
                </a:lnTo>
                <a:lnTo>
                  <a:pt x="8929" y="8929"/>
                </a:lnTo>
                <a:lnTo>
                  <a:pt x="8929" y="8929"/>
                </a:lnTo>
                <a:lnTo>
                  <a:pt x="17859" y="8929"/>
                </a:lnTo>
                <a:lnTo>
                  <a:pt x="26789" y="8929"/>
                </a:lnTo>
                <a:lnTo>
                  <a:pt x="44648" y="8929"/>
                </a:lnTo>
                <a:lnTo>
                  <a:pt x="62507" y="8929"/>
                </a:lnTo>
                <a:lnTo>
                  <a:pt x="89297" y="0"/>
                </a:lnTo>
                <a:lnTo>
                  <a:pt x="89297"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1232297" y="1571625"/>
            <a:ext cx="8931" cy="35720"/>
          </a:xfrm>
          <a:custGeom>
            <a:avLst/>
            <a:gdLst/>
            <a:ahLst/>
            <a:cxnLst/>
            <a:rect l="0" t="0" r="0" b="0"/>
            <a:pathLst>
              <a:path w="8931" h="35720">
                <a:moveTo>
                  <a:pt x="8930" y="0"/>
                </a:moveTo>
                <a:lnTo>
                  <a:pt x="8930" y="0"/>
                </a:lnTo>
                <a:lnTo>
                  <a:pt x="8930" y="0"/>
                </a:lnTo>
                <a:lnTo>
                  <a:pt x="8930" y="8929"/>
                </a:lnTo>
                <a:lnTo>
                  <a:pt x="0" y="8929"/>
                </a:lnTo>
                <a:lnTo>
                  <a:pt x="8930" y="17859"/>
                </a:lnTo>
                <a:lnTo>
                  <a:pt x="8930" y="26789"/>
                </a:lnTo>
                <a:lnTo>
                  <a:pt x="8930" y="26789"/>
                </a:lnTo>
                <a:lnTo>
                  <a:pt x="8930" y="35719"/>
                </a:lnTo>
                <a:lnTo>
                  <a:pt x="8930" y="26789"/>
                </a:lnTo>
                <a:lnTo>
                  <a:pt x="8930" y="2678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1232297" y="1482328"/>
            <a:ext cx="35720" cy="8931"/>
          </a:xfrm>
          <a:custGeom>
            <a:avLst/>
            <a:gdLst/>
            <a:ahLst/>
            <a:cxnLst/>
            <a:rect l="0" t="0" r="0" b="0"/>
            <a:pathLst>
              <a:path w="35720" h="8931">
                <a:moveTo>
                  <a:pt x="17859" y="8930"/>
                </a:moveTo>
                <a:lnTo>
                  <a:pt x="8930" y="0"/>
                </a:lnTo>
                <a:lnTo>
                  <a:pt x="8930" y="0"/>
                </a:lnTo>
                <a:lnTo>
                  <a:pt x="0" y="0"/>
                </a:lnTo>
                <a:lnTo>
                  <a:pt x="0" y="0"/>
                </a:lnTo>
                <a:lnTo>
                  <a:pt x="8930" y="0"/>
                </a:lnTo>
                <a:lnTo>
                  <a:pt x="8930" y="8930"/>
                </a:lnTo>
                <a:lnTo>
                  <a:pt x="17859" y="8930"/>
                </a:lnTo>
                <a:lnTo>
                  <a:pt x="26789" y="8930"/>
                </a:lnTo>
                <a:lnTo>
                  <a:pt x="35719" y="8930"/>
                </a:lnTo>
                <a:lnTo>
                  <a:pt x="35719" y="893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1294805" y="1509117"/>
            <a:ext cx="339329" cy="80368"/>
          </a:xfrm>
          <a:custGeom>
            <a:avLst/>
            <a:gdLst/>
            <a:ahLst/>
            <a:cxnLst/>
            <a:rect l="0" t="0" r="0" b="0"/>
            <a:pathLst>
              <a:path w="339329" h="80368">
                <a:moveTo>
                  <a:pt x="17859" y="17859"/>
                </a:moveTo>
                <a:lnTo>
                  <a:pt x="17859" y="17859"/>
                </a:lnTo>
                <a:lnTo>
                  <a:pt x="17859" y="26789"/>
                </a:lnTo>
                <a:lnTo>
                  <a:pt x="8929" y="35719"/>
                </a:lnTo>
                <a:lnTo>
                  <a:pt x="8929" y="44648"/>
                </a:lnTo>
                <a:lnTo>
                  <a:pt x="0" y="53578"/>
                </a:lnTo>
                <a:lnTo>
                  <a:pt x="0" y="62508"/>
                </a:lnTo>
                <a:lnTo>
                  <a:pt x="0" y="71437"/>
                </a:lnTo>
                <a:lnTo>
                  <a:pt x="8929" y="71437"/>
                </a:lnTo>
                <a:lnTo>
                  <a:pt x="17859" y="80367"/>
                </a:lnTo>
                <a:lnTo>
                  <a:pt x="26789" y="80367"/>
                </a:lnTo>
                <a:lnTo>
                  <a:pt x="35718" y="71437"/>
                </a:lnTo>
                <a:lnTo>
                  <a:pt x="44648" y="62508"/>
                </a:lnTo>
                <a:lnTo>
                  <a:pt x="53578" y="53578"/>
                </a:lnTo>
                <a:lnTo>
                  <a:pt x="62508" y="35719"/>
                </a:lnTo>
                <a:lnTo>
                  <a:pt x="71437" y="26789"/>
                </a:lnTo>
                <a:lnTo>
                  <a:pt x="80367" y="17859"/>
                </a:lnTo>
                <a:lnTo>
                  <a:pt x="80367" y="8930"/>
                </a:lnTo>
                <a:lnTo>
                  <a:pt x="89297" y="0"/>
                </a:lnTo>
                <a:lnTo>
                  <a:pt x="89297" y="8930"/>
                </a:lnTo>
                <a:lnTo>
                  <a:pt x="89297" y="8930"/>
                </a:lnTo>
                <a:lnTo>
                  <a:pt x="89297" y="17859"/>
                </a:lnTo>
                <a:lnTo>
                  <a:pt x="89297" y="35719"/>
                </a:lnTo>
                <a:lnTo>
                  <a:pt x="89297" y="44648"/>
                </a:lnTo>
                <a:lnTo>
                  <a:pt x="89297" y="53578"/>
                </a:lnTo>
                <a:lnTo>
                  <a:pt x="89297" y="62508"/>
                </a:lnTo>
                <a:lnTo>
                  <a:pt x="98226" y="62508"/>
                </a:lnTo>
                <a:lnTo>
                  <a:pt x="107156" y="62508"/>
                </a:lnTo>
                <a:lnTo>
                  <a:pt x="116086" y="62508"/>
                </a:lnTo>
                <a:lnTo>
                  <a:pt x="125015" y="53578"/>
                </a:lnTo>
                <a:lnTo>
                  <a:pt x="133945" y="44648"/>
                </a:lnTo>
                <a:lnTo>
                  <a:pt x="133945" y="35719"/>
                </a:lnTo>
                <a:lnTo>
                  <a:pt x="142875" y="26789"/>
                </a:lnTo>
                <a:lnTo>
                  <a:pt x="142875" y="26789"/>
                </a:lnTo>
                <a:lnTo>
                  <a:pt x="142875" y="35719"/>
                </a:lnTo>
                <a:lnTo>
                  <a:pt x="142875" y="44648"/>
                </a:lnTo>
                <a:lnTo>
                  <a:pt x="142875" y="53578"/>
                </a:lnTo>
                <a:lnTo>
                  <a:pt x="151804" y="62508"/>
                </a:lnTo>
                <a:lnTo>
                  <a:pt x="151804" y="71437"/>
                </a:lnTo>
                <a:lnTo>
                  <a:pt x="160734" y="80367"/>
                </a:lnTo>
                <a:lnTo>
                  <a:pt x="169664" y="80367"/>
                </a:lnTo>
                <a:lnTo>
                  <a:pt x="187523" y="80367"/>
                </a:lnTo>
                <a:lnTo>
                  <a:pt x="205383" y="71437"/>
                </a:lnTo>
                <a:lnTo>
                  <a:pt x="223242" y="62508"/>
                </a:lnTo>
                <a:lnTo>
                  <a:pt x="241101" y="53578"/>
                </a:lnTo>
                <a:lnTo>
                  <a:pt x="250031" y="44648"/>
                </a:lnTo>
                <a:lnTo>
                  <a:pt x="258961" y="44648"/>
                </a:lnTo>
                <a:lnTo>
                  <a:pt x="267890" y="35719"/>
                </a:lnTo>
                <a:lnTo>
                  <a:pt x="267890" y="35719"/>
                </a:lnTo>
                <a:lnTo>
                  <a:pt x="267890" y="35719"/>
                </a:lnTo>
                <a:lnTo>
                  <a:pt x="276820" y="35719"/>
                </a:lnTo>
                <a:lnTo>
                  <a:pt x="276820" y="44648"/>
                </a:lnTo>
                <a:lnTo>
                  <a:pt x="285750" y="44648"/>
                </a:lnTo>
                <a:lnTo>
                  <a:pt x="294679" y="44648"/>
                </a:lnTo>
                <a:lnTo>
                  <a:pt x="303609" y="44648"/>
                </a:lnTo>
                <a:lnTo>
                  <a:pt x="321468" y="44648"/>
                </a:lnTo>
                <a:lnTo>
                  <a:pt x="330398" y="35719"/>
                </a:lnTo>
                <a:lnTo>
                  <a:pt x="339328" y="26789"/>
                </a:lnTo>
                <a:lnTo>
                  <a:pt x="339328" y="2678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58785172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 Spring Boot</a:t>
            </a:r>
            <a:endParaRPr lang="en-US" dirty="0"/>
          </a:p>
        </p:txBody>
      </p:sp>
      <p:sp>
        <p:nvSpPr>
          <p:cNvPr id="3" name="Content Placeholder 2"/>
          <p:cNvSpPr>
            <a:spLocks noGrp="1"/>
          </p:cNvSpPr>
          <p:nvPr>
            <p:ph idx="1"/>
          </p:nvPr>
        </p:nvSpPr>
        <p:spPr/>
        <p:txBody>
          <a:bodyPr/>
          <a:lstStyle/>
          <a:p>
            <a:r>
              <a:rPr lang="en-US" dirty="0" err="1" smtClean="0"/>
              <a:t>Ch</a:t>
            </a:r>
            <a:r>
              <a:rPr lang="en-US" dirty="0" smtClean="0"/>
              <a:t> 07 External DB</a:t>
            </a:r>
          </a:p>
          <a:p>
            <a:r>
              <a:rPr lang="en-US" dirty="0" err="1" smtClean="0"/>
              <a:t>Ch</a:t>
            </a:r>
            <a:r>
              <a:rPr lang="en-US" dirty="0" smtClean="0"/>
              <a:t> 08 MVC = </a:t>
            </a:r>
            <a:r>
              <a:rPr lang="en-US" dirty="0" err="1" smtClean="0"/>
              <a:t>Webdevelopment</a:t>
            </a:r>
            <a:endParaRPr lang="en-US" dirty="0" smtClean="0"/>
          </a:p>
          <a:p>
            <a:r>
              <a:rPr lang="en-US" dirty="0" err="1" smtClean="0"/>
              <a:t>Ch</a:t>
            </a:r>
            <a:r>
              <a:rPr lang="en-US" dirty="0" smtClean="0"/>
              <a:t> 09 Security</a:t>
            </a:r>
          </a:p>
          <a:p>
            <a:r>
              <a:rPr lang="en-US" dirty="0" err="1" smtClean="0"/>
              <a:t>Ch</a:t>
            </a:r>
            <a:r>
              <a:rPr lang="en-US" dirty="0" smtClean="0"/>
              <a:t> 10 Messaging ???</a:t>
            </a:r>
            <a:endParaRPr lang="en-US" dirty="0"/>
          </a:p>
          <a:p>
            <a:r>
              <a:rPr lang="en-US" dirty="0" err="1" smtClean="0"/>
              <a:t>Ch</a:t>
            </a:r>
            <a:r>
              <a:rPr lang="en-US" dirty="0" smtClean="0"/>
              <a:t> 11 Spring Boot Actuator</a:t>
            </a:r>
          </a:p>
          <a:p>
            <a:r>
              <a:rPr lang="en-US" dirty="0" err="1" smtClean="0"/>
              <a:t>Ch</a:t>
            </a:r>
            <a:r>
              <a:rPr lang="en-US" dirty="0" smtClean="0"/>
              <a:t> 12 Deploying</a:t>
            </a:r>
          </a:p>
          <a:p>
            <a:r>
              <a:rPr lang="en-US" dirty="0" err="1" smtClean="0"/>
              <a:t>Ch</a:t>
            </a:r>
            <a:r>
              <a:rPr lang="en-US" dirty="0" smtClean="0"/>
              <a:t> 13 Spring in the Cloud</a:t>
            </a:r>
          </a:p>
          <a:p>
            <a:r>
              <a:rPr lang="en-US" dirty="0" err="1" smtClean="0"/>
              <a:t>Ch</a:t>
            </a:r>
            <a:r>
              <a:rPr lang="en-US" dirty="0" smtClean="0"/>
              <a:t> 14 Extending Spring Boot Applications</a:t>
            </a:r>
            <a:endParaRPr lang="en-US" dirty="0"/>
          </a:p>
        </p:txBody>
      </p:sp>
      <p:sp>
        <p:nvSpPr>
          <p:cNvPr id="4" name="TextBox 3"/>
          <p:cNvSpPr txBox="1"/>
          <p:nvPr/>
        </p:nvSpPr>
        <p:spPr>
          <a:xfrm>
            <a:off x="22860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Tree>
    <p:extLst>
      <p:ext uri="{BB962C8B-B14F-4D97-AF65-F5344CB8AC3E}">
        <p14:creationId xmlns:p14="http://schemas.microsoft.com/office/powerpoint/2010/main" val="177523263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pic>
        <p:nvPicPr>
          <p:cNvPr id="8" name="Picture 7"/>
          <p:cNvPicPr>
            <a:picLocks noChangeAspect="1"/>
          </p:cNvPicPr>
          <p:nvPr/>
        </p:nvPicPr>
        <p:blipFill>
          <a:blip r:embed="rId2"/>
          <a:stretch>
            <a:fillRect/>
          </a:stretch>
        </p:blipFill>
        <p:spPr>
          <a:xfrm>
            <a:off x="104775" y="1071562"/>
            <a:ext cx="8934450" cy="4714875"/>
          </a:xfrm>
          <a:prstGeom prst="rect">
            <a:avLst/>
          </a:prstGeom>
        </p:spPr>
      </p:pic>
      <p:sp>
        <p:nvSpPr>
          <p:cNvPr id="5" name="Freeform 4"/>
          <p:cNvSpPr/>
          <p:nvPr/>
        </p:nvSpPr>
        <p:spPr bwMode="auto">
          <a:xfrm>
            <a:off x="1196578" y="1009055"/>
            <a:ext cx="1955603" cy="723305"/>
          </a:xfrm>
          <a:custGeom>
            <a:avLst/>
            <a:gdLst/>
            <a:ahLst/>
            <a:cxnLst/>
            <a:rect l="0" t="0" r="0" b="0"/>
            <a:pathLst>
              <a:path w="1955603" h="723305">
                <a:moveTo>
                  <a:pt x="1937742" y="223242"/>
                </a:moveTo>
                <a:lnTo>
                  <a:pt x="1928813" y="223242"/>
                </a:lnTo>
                <a:lnTo>
                  <a:pt x="1928813" y="223242"/>
                </a:lnTo>
                <a:lnTo>
                  <a:pt x="1928813" y="223242"/>
                </a:lnTo>
                <a:lnTo>
                  <a:pt x="1928813" y="223242"/>
                </a:lnTo>
                <a:lnTo>
                  <a:pt x="1928813" y="223242"/>
                </a:lnTo>
                <a:lnTo>
                  <a:pt x="1928813" y="214312"/>
                </a:lnTo>
                <a:lnTo>
                  <a:pt x="1928813" y="214312"/>
                </a:lnTo>
                <a:lnTo>
                  <a:pt x="1928813" y="214312"/>
                </a:lnTo>
                <a:lnTo>
                  <a:pt x="1928813" y="214312"/>
                </a:lnTo>
                <a:lnTo>
                  <a:pt x="1928813" y="214312"/>
                </a:lnTo>
                <a:lnTo>
                  <a:pt x="1928813" y="205382"/>
                </a:lnTo>
                <a:lnTo>
                  <a:pt x="1919883" y="205382"/>
                </a:lnTo>
                <a:lnTo>
                  <a:pt x="1919883" y="205382"/>
                </a:lnTo>
                <a:lnTo>
                  <a:pt x="1910953" y="196453"/>
                </a:lnTo>
                <a:lnTo>
                  <a:pt x="1902024" y="196453"/>
                </a:lnTo>
                <a:lnTo>
                  <a:pt x="1893094" y="196453"/>
                </a:lnTo>
                <a:lnTo>
                  <a:pt x="1884164" y="187523"/>
                </a:lnTo>
                <a:lnTo>
                  <a:pt x="1866305" y="187523"/>
                </a:lnTo>
                <a:lnTo>
                  <a:pt x="1848445" y="178593"/>
                </a:lnTo>
                <a:lnTo>
                  <a:pt x="1830586" y="169664"/>
                </a:lnTo>
                <a:lnTo>
                  <a:pt x="1812727" y="169664"/>
                </a:lnTo>
                <a:lnTo>
                  <a:pt x="1794867" y="160734"/>
                </a:lnTo>
                <a:lnTo>
                  <a:pt x="1777008" y="151804"/>
                </a:lnTo>
                <a:lnTo>
                  <a:pt x="1750219" y="142875"/>
                </a:lnTo>
                <a:lnTo>
                  <a:pt x="1714500" y="133945"/>
                </a:lnTo>
                <a:lnTo>
                  <a:pt x="1678781" y="125015"/>
                </a:lnTo>
                <a:lnTo>
                  <a:pt x="1651992" y="116086"/>
                </a:lnTo>
                <a:lnTo>
                  <a:pt x="1616274" y="107156"/>
                </a:lnTo>
                <a:lnTo>
                  <a:pt x="1580555" y="98226"/>
                </a:lnTo>
                <a:lnTo>
                  <a:pt x="1535906" y="89296"/>
                </a:lnTo>
                <a:lnTo>
                  <a:pt x="1500188" y="89296"/>
                </a:lnTo>
                <a:lnTo>
                  <a:pt x="1455539" y="71437"/>
                </a:lnTo>
                <a:lnTo>
                  <a:pt x="1410891" y="62507"/>
                </a:lnTo>
                <a:lnTo>
                  <a:pt x="1366242" y="53578"/>
                </a:lnTo>
                <a:lnTo>
                  <a:pt x="1321594" y="44648"/>
                </a:lnTo>
                <a:lnTo>
                  <a:pt x="1276945" y="35718"/>
                </a:lnTo>
                <a:lnTo>
                  <a:pt x="1223367" y="26789"/>
                </a:lnTo>
                <a:lnTo>
                  <a:pt x="1169789" y="26789"/>
                </a:lnTo>
                <a:lnTo>
                  <a:pt x="1125141" y="17859"/>
                </a:lnTo>
                <a:lnTo>
                  <a:pt x="1071563" y="17859"/>
                </a:lnTo>
                <a:lnTo>
                  <a:pt x="1017985" y="8929"/>
                </a:lnTo>
                <a:lnTo>
                  <a:pt x="973336" y="8929"/>
                </a:lnTo>
                <a:lnTo>
                  <a:pt x="919758" y="8929"/>
                </a:lnTo>
                <a:lnTo>
                  <a:pt x="857250" y="0"/>
                </a:lnTo>
                <a:lnTo>
                  <a:pt x="803672" y="0"/>
                </a:lnTo>
                <a:lnTo>
                  <a:pt x="750094" y="0"/>
                </a:lnTo>
                <a:lnTo>
                  <a:pt x="705445" y="0"/>
                </a:lnTo>
                <a:lnTo>
                  <a:pt x="651867" y="0"/>
                </a:lnTo>
                <a:lnTo>
                  <a:pt x="598289" y="0"/>
                </a:lnTo>
                <a:lnTo>
                  <a:pt x="553641" y="0"/>
                </a:lnTo>
                <a:lnTo>
                  <a:pt x="500063" y="8929"/>
                </a:lnTo>
                <a:lnTo>
                  <a:pt x="455414" y="17859"/>
                </a:lnTo>
                <a:lnTo>
                  <a:pt x="410766" y="17859"/>
                </a:lnTo>
                <a:lnTo>
                  <a:pt x="375047" y="26789"/>
                </a:lnTo>
                <a:lnTo>
                  <a:pt x="339328" y="35718"/>
                </a:lnTo>
                <a:lnTo>
                  <a:pt x="303610" y="44648"/>
                </a:lnTo>
                <a:lnTo>
                  <a:pt x="276820" y="53578"/>
                </a:lnTo>
                <a:lnTo>
                  <a:pt x="250031" y="62507"/>
                </a:lnTo>
                <a:lnTo>
                  <a:pt x="223242" y="80367"/>
                </a:lnTo>
                <a:lnTo>
                  <a:pt x="205383" y="89296"/>
                </a:lnTo>
                <a:lnTo>
                  <a:pt x="187524" y="98226"/>
                </a:lnTo>
                <a:lnTo>
                  <a:pt x="169664" y="116086"/>
                </a:lnTo>
                <a:lnTo>
                  <a:pt x="142875" y="133945"/>
                </a:lnTo>
                <a:lnTo>
                  <a:pt x="125016" y="151804"/>
                </a:lnTo>
                <a:lnTo>
                  <a:pt x="107156" y="169664"/>
                </a:lnTo>
                <a:lnTo>
                  <a:pt x="89297" y="187523"/>
                </a:lnTo>
                <a:lnTo>
                  <a:pt x="71438" y="205382"/>
                </a:lnTo>
                <a:lnTo>
                  <a:pt x="53578" y="223242"/>
                </a:lnTo>
                <a:lnTo>
                  <a:pt x="44649" y="241101"/>
                </a:lnTo>
                <a:lnTo>
                  <a:pt x="26789" y="267890"/>
                </a:lnTo>
                <a:lnTo>
                  <a:pt x="17860" y="285750"/>
                </a:lnTo>
                <a:lnTo>
                  <a:pt x="8930" y="303609"/>
                </a:lnTo>
                <a:lnTo>
                  <a:pt x="8930" y="321468"/>
                </a:lnTo>
                <a:lnTo>
                  <a:pt x="0" y="348258"/>
                </a:lnTo>
                <a:lnTo>
                  <a:pt x="0" y="366117"/>
                </a:lnTo>
                <a:lnTo>
                  <a:pt x="8930" y="383976"/>
                </a:lnTo>
                <a:lnTo>
                  <a:pt x="8930" y="401835"/>
                </a:lnTo>
                <a:lnTo>
                  <a:pt x="8930" y="419695"/>
                </a:lnTo>
                <a:lnTo>
                  <a:pt x="17860" y="437554"/>
                </a:lnTo>
                <a:lnTo>
                  <a:pt x="26789" y="455414"/>
                </a:lnTo>
                <a:lnTo>
                  <a:pt x="35719" y="473273"/>
                </a:lnTo>
                <a:lnTo>
                  <a:pt x="44649" y="491132"/>
                </a:lnTo>
                <a:lnTo>
                  <a:pt x="44649" y="508992"/>
                </a:lnTo>
                <a:lnTo>
                  <a:pt x="53578" y="517921"/>
                </a:lnTo>
                <a:lnTo>
                  <a:pt x="71438" y="535781"/>
                </a:lnTo>
                <a:lnTo>
                  <a:pt x="80367" y="553640"/>
                </a:lnTo>
                <a:lnTo>
                  <a:pt x="89297" y="571499"/>
                </a:lnTo>
                <a:lnTo>
                  <a:pt x="107156" y="580429"/>
                </a:lnTo>
                <a:lnTo>
                  <a:pt x="116086" y="598289"/>
                </a:lnTo>
                <a:lnTo>
                  <a:pt x="133945" y="607218"/>
                </a:lnTo>
                <a:lnTo>
                  <a:pt x="160735" y="625078"/>
                </a:lnTo>
                <a:lnTo>
                  <a:pt x="178594" y="634007"/>
                </a:lnTo>
                <a:lnTo>
                  <a:pt x="196453" y="642937"/>
                </a:lnTo>
                <a:lnTo>
                  <a:pt x="214313" y="651867"/>
                </a:lnTo>
                <a:lnTo>
                  <a:pt x="232172" y="669726"/>
                </a:lnTo>
                <a:lnTo>
                  <a:pt x="258961" y="678656"/>
                </a:lnTo>
                <a:lnTo>
                  <a:pt x="285750" y="687585"/>
                </a:lnTo>
                <a:lnTo>
                  <a:pt x="312539" y="687585"/>
                </a:lnTo>
                <a:lnTo>
                  <a:pt x="330399" y="696515"/>
                </a:lnTo>
                <a:lnTo>
                  <a:pt x="357188" y="705445"/>
                </a:lnTo>
                <a:lnTo>
                  <a:pt x="383977" y="705445"/>
                </a:lnTo>
                <a:lnTo>
                  <a:pt x="410766" y="714374"/>
                </a:lnTo>
                <a:lnTo>
                  <a:pt x="437555" y="714374"/>
                </a:lnTo>
                <a:lnTo>
                  <a:pt x="464344" y="714374"/>
                </a:lnTo>
                <a:lnTo>
                  <a:pt x="500063" y="714374"/>
                </a:lnTo>
                <a:lnTo>
                  <a:pt x="526852" y="714374"/>
                </a:lnTo>
                <a:lnTo>
                  <a:pt x="553641" y="723304"/>
                </a:lnTo>
                <a:lnTo>
                  <a:pt x="580430" y="723304"/>
                </a:lnTo>
                <a:lnTo>
                  <a:pt x="616149" y="714374"/>
                </a:lnTo>
                <a:lnTo>
                  <a:pt x="642938" y="714374"/>
                </a:lnTo>
                <a:lnTo>
                  <a:pt x="678656" y="714374"/>
                </a:lnTo>
                <a:lnTo>
                  <a:pt x="705445" y="714374"/>
                </a:lnTo>
                <a:lnTo>
                  <a:pt x="732235" y="705445"/>
                </a:lnTo>
                <a:lnTo>
                  <a:pt x="767953" y="705445"/>
                </a:lnTo>
                <a:lnTo>
                  <a:pt x="803672" y="705445"/>
                </a:lnTo>
                <a:lnTo>
                  <a:pt x="830461" y="705445"/>
                </a:lnTo>
                <a:lnTo>
                  <a:pt x="866180" y="696515"/>
                </a:lnTo>
                <a:lnTo>
                  <a:pt x="901899" y="696515"/>
                </a:lnTo>
                <a:lnTo>
                  <a:pt x="928688" y="696515"/>
                </a:lnTo>
                <a:lnTo>
                  <a:pt x="964406" y="687585"/>
                </a:lnTo>
                <a:lnTo>
                  <a:pt x="991195" y="687585"/>
                </a:lnTo>
                <a:lnTo>
                  <a:pt x="1017985" y="687585"/>
                </a:lnTo>
                <a:lnTo>
                  <a:pt x="1053703" y="678656"/>
                </a:lnTo>
                <a:lnTo>
                  <a:pt x="1080492" y="678656"/>
                </a:lnTo>
                <a:lnTo>
                  <a:pt x="1107281" y="678656"/>
                </a:lnTo>
                <a:lnTo>
                  <a:pt x="1134070" y="669726"/>
                </a:lnTo>
                <a:lnTo>
                  <a:pt x="1169789" y="669726"/>
                </a:lnTo>
                <a:lnTo>
                  <a:pt x="1187649" y="669726"/>
                </a:lnTo>
                <a:lnTo>
                  <a:pt x="1214438" y="669726"/>
                </a:lnTo>
                <a:lnTo>
                  <a:pt x="1241227" y="669726"/>
                </a:lnTo>
                <a:lnTo>
                  <a:pt x="1259086" y="669726"/>
                </a:lnTo>
                <a:lnTo>
                  <a:pt x="1276945" y="660796"/>
                </a:lnTo>
                <a:lnTo>
                  <a:pt x="1303735" y="660796"/>
                </a:lnTo>
                <a:lnTo>
                  <a:pt x="1330524" y="660796"/>
                </a:lnTo>
                <a:lnTo>
                  <a:pt x="1348383" y="660796"/>
                </a:lnTo>
                <a:lnTo>
                  <a:pt x="1375172" y="660796"/>
                </a:lnTo>
                <a:lnTo>
                  <a:pt x="1393031" y="660796"/>
                </a:lnTo>
                <a:lnTo>
                  <a:pt x="1410891" y="651867"/>
                </a:lnTo>
                <a:lnTo>
                  <a:pt x="1437680" y="651867"/>
                </a:lnTo>
                <a:lnTo>
                  <a:pt x="1455539" y="651867"/>
                </a:lnTo>
                <a:lnTo>
                  <a:pt x="1482328" y="642937"/>
                </a:lnTo>
                <a:lnTo>
                  <a:pt x="1500188" y="642937"/>
                </a:lnTo>
                <a:lnTo>
                  <a:pt x="1526977" y="642937"/>
                </a:lnTo>
                <a:lnTo>
                  <a:pt x="1544836" y="642937"/>
                </a:lnTo>
                <a:lnTo>
                  <a:pt x="1562695" y="634007"/>
                </a:lnTo>
                <a:lnTo>
                  <a:pt x="1580555" y="634007"/>
                </a:lnTo>
                <a:lnTo>
                  <a:pt x="1598414" y="634007"/>
                </a:lnTo>
                <a:lnTo>
                  <a:pt x="1625203" y="625078"/>
                </a:lnTo>
                <a:lnTo>
                  <a:pt x="1643063" y="625078"/>
                </a:lnTo>
                <a:lnTo>
                  <a:pt x="1660922" y="616148"/>
                </a:lnTo>
                <a:lnTo>
                  <a:pt x="1678781" y="616148"/>
                </a:lnTo>
                <a:lnTo>
                  <a:pt x="1705570" y="616148"/>
                </a:lnTo>
                <a:lnTo>
                  <a:pt x="1723430" y="607218"/>
                </a:lnTo>
                <a:lnTo>
                  <a:pt x="1741289" y="607218"/>
                </a:lnTo>
                <a:lnTo>
                  <a:pt x="1759149" y="598289"/>
                </a:lnTo>
                <a:lnTo>
                  <a:pt x="1768078" y="589359"/>
                </a:lnTo>
                <a:lnTo>
                  <a:pt x="1785938" y="589359"/>
                </a:lnTo>
                <a:lnTo>
                  <a:pt x="1794867" y="580429"/>
                </a:lnTo>
                <a:lnTo>
                  <a:pt x="1803797" y="571499"/>
                </a:lnTo>
                <a:lnTo>
                  <a:pt x="1812727" y="562570"/>
                </a:lnTo>
                <a:lnTo>
                  <a:pt x="1830586" y="562570"/>
                </a:lnTo>
                <a:lnTo>
                  <a:pt x="1839516" y="553640"/>
                </a:lnTo>
                <a:lnTo>
                  <a:pt x="1839516" y="544710"/>
                </a:lnTo>
                <a:lnTo>
                  <a:pt x="1848445" y="544710"/>
                </a:lnTo>
                <a:lnTo>
                  <a:pt x="1857375" y="535781"/>
                </a:lnTo>
                <a:lnTo>
                  <a:pt x="1866305" y="526851"/>
                </a:lnTo>
                <a:lnTo>
                  <a:pt x="1875235" y="517921"/>
                </a:lnTo>
                <a:lnTo>
                  <a:pt x="1884164" y="517921"/>
                </a:lnTo>
                <a:lnTo>
                  <a:pt x="1893094" y="508992"/>
                </a:lnTo>
                <a:lnTo>
                  <a:pt x="1910953" y="500062"/>
                </a:lnTo>
                <a:lnTo>
                  <a:pt x="1919883" y="491132"/>
                </a:lnTo>
                <a:lnTo>
                  <a:pt x="1928813" y="482203"/>
                </a:lnTo>
                <a:lnTo>
                  <a:pt x="1937742" y="473273"/>
                </a:lnTo>
                <a:lnTo>
                  <a:pt x="1937742" y="464343"/>
                </a:lnTo>
                <a:lnTo>
                  <a:pt x="1946672" y="455414"/>
                </a:lnTo>
                <a:lnTo>
                  <a:pt x="1946672" y="446484"/>
                </a:lnTo>
                <a:lnTo>
                  <a:pt x="1955602" y="437554"/>
                </a:lnTo>
                <a:lnTo>
                  <a:pt x="1955602" y="428624"/>
                </a:lnTo>
                <a:lnTo>
                  <a:pt x="1955602" y="419695"/>
                </a:lnTo>
                <a:lnTo>
                  <a:pt x="1955602" y="410765"/>
                </a:lnTo>
                <a:lnTo>
                  <a:pt x="1955602" y="401835"/>
                </a:lnTo>
                <a:lnTo>
                  <a:pt x="1955602" y="392906"/>
                </a:lnTo>
                <a:lnTo>
                  <a:pt x="1955602" y="383976"/>
                </a:lnTo>
                <a:lnTo>
                  <a:pt x="1955602" y="375047"/>
                </a:lnTo>
                <a:lnTo>
                  <a:pt x="1946672" y="357187"/>
                </a:lnTo>
                <a:lnTo>
                  <a:pt x="1946672" y="348258"/>
                </a:lnTo>
                <a:lnTo>
                  <a:pt x="1946672" y="330398"/>
                </a:lnTo>
                <a:lnTo>
                  <a:pt x="1946672" y="312539"/>
                </a:lnTo>
                <a:lnTo>
                  <a:pt x="1946672" y="294679"/>
                </a:lnTo>
                <a:lnTo>
                  <a:pt x="1937742" y="276820"/>
                </a:lnTo>
                <a:lnTo>
                  <a:pt x="1937742" y="258961"/>
                </a:lnTo>
                <a:lnTo>
                  <a:pt x="1937742" y="241101"/>
                </a:lnTo>
                <a:lnTo>
                  <a:pt x="1937742" y="223242"/>
                </a:lnTo>
                <a:lnTo>
                  <a:pt x="1937742" y="214312"/>
                </a:lnTo>
                <a:lnTo>
                  <a:pt x="1928813" y="205382"/>
                </a:lnTo>
                <a:lnTo>
                  <a:pt x="1928813" y="205382"/>
                </a:lnTo>
                <a:lnTo>
                  <a:pt x="1910953" y="196453"/>
                </a:lnTo>
                <a:lnTo>
                  <a:pt x="1910953" y="19645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2759273" y="2759273"/>
            <a:ext cx="339330" cy="17861"/>
          </a:xfrm>
          <a:custGeom>
            <a:avLst/>
            <a:gdLst/>
            <a:ahLst/>
            <a:cxnLst/>
            <a:rect l="0" t="0" r="0" b="0"/>
            <a:pathLst>
              <a:path w="339330" h="17861">
                <a:moveTo>
                  <a:pt x="0" y="17860"/>
                </a:moveTo>
                <a:lnTo>
                  <a:pt x="0" y="17860"/>
                </a:lnTo>
                <a:lnTo>
                  <a:pt x="0" y="17860"/>
                </a:lnTo>
                <a:lnTo>
                  <a:pt x="8930" y="17860"/>
                </a:lnTo>
                <a:lnTo>
                  <a:pt x="8930" y="17860"/>
                </a:lnTo>
                <a:lnTo>
                  <a:pt x="17860" y="8930"/>
                </a:lnTo>
                <a:lnTo>
                  <a:pt x="17860" y="8930"/>
                </a:lnTo>
                <a:lnTo>
                  <a:pt x="26790" y="8930"/>
                </a:lnTo>
                <a:lnTo>
                  <a:pt x="35719" y="8930"/>
                </a:lnTo>
                <a:lnTo>
                  <a:pt x="35719" y="8930"/>
                </a:lnTo>
                <a:lnTo>
                  <a:pt x="44649" y="8930"/>
                </a:lnTo>
                <a:lnTo>
                  <a:pt x="53579" y="0"/>
                </a:lnTo>
                <a:lnTo>
                  <a:pt x="62508" y="0"/>
                </a:lnTo>
                <a:lnTo>
                  <a:pt x="71438" y="0"/>
                </a:lnTo>
                <a:lnTo>
                  <a:pt x="89297" y="0"/>
                </a:lnTo>
                <a:lnTo>
                  <a:pt x="98227" y="8930"/>
                </a:lnTo>
                <a:lnTo>
                  <a:pt x="116086" y="8930"/>
                </a:lnTo>
                <a:lnTo>
                  <a:pt x="125016" y="0"/>
                </a:lnTo>
                <a:lnTo>
                  <a:pt x="142875" y="0"/>
                </a:lnTo>
                <a:lnTo>
                  <a:pt x="160735" y="0"/>
                </a:lnTo>
                <a:lnTo>
                  <a:pt x="178594" y="0"/>
                </a:lnTo>
                <a:lnTo>
                  <a:pt x="196454" y="0"/>
                </a:lnTo>
                <a:lnTo>
                  <a:pt x="205383" y="0"/>
                </a:lnTo>
                <a:lnTo>
                  <a:pt x="223243" y="0"/>
                </a:lnTo>
                <a:lnTo>
                  <a:pt x="241102" y="0"/>
                </a:lnTo>
                <a:lnTo>
                  <a:pt x="250032" y="0"/>
                </a:lnTo>
                <a:lnTo>
                  <a:pt x="267891" y="0"/>
                </a:lnTo>
                <a:lnTo>
                  <a:pt x="276821" y="0"/>
                </a:lnTo>
                <a:lnTo>
                  <a:pt x="294680" y="8930"/>
                </a:lnTo>
                <a:lnTo>
                  <a:pt x="312540" y="8930"/>
                </a:lnTo>
                <a:lnTo>
                  <a:pt x="321469" y="8930"/>
                </a:lnTo>
                <a:lnTo>
                  <a:pt x="339329" y="17860"/>
                </a:lnTo>
                <a:lnTo>
                  <a:pt x="339329" y="1786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3178969" y="2768203"/>
            <a:ext cx="446485" cy="44649"/>
          </a:xfrm>
          <a:custGeom>
            <a:avLst/>
            <a:gdLst/>
            <a:ahLst/>
            <a:cxnLst/>
            <a:rect l="0" t="0" r="0" b="0"/>
            <a:pathLst>
              <a:path w="446485" h="44649">
                <a:moveTo>
                  <a:pt x="0" y="0"/>
                </a:moveTo>
                <a:lnTo>
                  <a:pt x="17859" y="0"/>
                </a:lnTo>
                <a:lnTo>
                  <a:pt x="35719" y="0"/>
                </a:lnTo>
                <a:lnTo>
                  <a:pt x="53578" y="0"/>
                </a:lnTo>
                <a:lnTo>
                  <a:pt x="71437" y="0"/>
                </a:lnTo>
                <a:lnTo>
                  <a:pt x="89297" y="8930"/>
                </a:lnTo>
                <a:lnTo>
                  <a:pt x="98226" y="8930"/>
                </a:lnTo>
                <a:lnTo>
                  <a:pt x="116086" y="17860"/>
                </a:lnTo>
                <a:lnTo>
                  <a:pt x="125015" y="17860"/>
                </a:lnTo>
                <a:lnTo>
                  <a:pt x="142875" y="26789"/>
                </a:lnTo>
                <a:lnTo>
                  <a:pt x="160734" y="26789"/>
                </a:lnTo>
                <a:lnTo>
                  <a:pt x="178594" y="26789"/>
                </a:lnTo>
                <a:lnTo>
                  <a:pt x="187523" y="26789"/>
                </a:lnTo>
                <a:lnTo>
                  <a:pt x="205383" y="26789"/>
                </a:lnTo>
                <a:lnTo>
                  <a:pt x="223242" y="26789"/>
                </a:lnTo>
                <a:lnTo>
                  <a:pt x="241101" y="26789"/>
                </a:lnTo>
                <a:lnTo>
                  <a:pt x="258961" y="26789"/>
                </a:lnTo>
                <a:lnTo>
                  <a:pt x="276820" y="35718"/>
                </a:lnTo>
                <a:lnTo>
                  <a:pt x="294679" y="35718"/>
                </a:lnTo>
                <a:lnTo>
                  <a:pt x="303609" y="35718"/>
                </a:lnTo>
                <a:lnTo>
                  <a:pt x="321469" y="44648"/>
                </a:lnTo>
                <a:lnTo>
                  <a:pt x="339328" y="44648"/>
                </a:lnTo>
                <a:lnTo>
                  <a:pt x="357187" y="44648"/>
                </a:lnTo>
                <a:lnTo>
                  <a:pt x="375047" y="44648"/>
                </a:lnTo>
                <a:lnTo>
                  <a:pt x="383976" y="44648"/>
                </a:lnTo>
                <a:lnTo>
                  <a:pt x="401836" y="35718"/>
                </a:lnTo>
                <a:lnTo>
                  <a:pt x="419695" y="35718"/>
                </a:lnTo>
                <a:lnTo>
                  <a:pt x="428625" y="26789"/>
                </a:lnTo>
                <a:lnTo>
                  <a:pt x="437554" y="26789"/>
                </a:lnTo>
                <a:lnTo>
                  <a:pt x="446484" y="26789"/>
                </a:lnTo>
                <a:lnTo>
                  <a:pt x="446484" y="26789"/>
                </a:lnTo>
                <a:lnTo>
                  <a:pt x="437554" y="26789"/>
                </a:lnTo>
                <a:lnTo>
                  <a:pt x="437554" y="2678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2982516" y="2777133"/>
            <a:ext cx="44649" cy="8931"/>
          </a:xfrm>
          <a:custGeom>
            <a:avLst/>
            <a:gdLst/>
            <a:ahLst/>
            <a:cxnLst/>
            <a:rect l="0" t="0" r="0" b="0"/>
            <a:pathLst>
              <a:path w="44649" h="8931">
                <a:moveTo>
                  <a:pt x="8929" y="8930"/>
                </a:moveTo>
                <a:lnTo>
                  <a:pt x="0" y="8930"/>
                </a:lnTo>
                <a:lnTo>
                  <a:pt x="0" y="8930"/>
                </a:lnTo>
                <a:lnTo>
                  <a:pt x="0" y="8930"/>
                </a:lnTo>
                <a:lnTo>
                  <a:pt x="8929" y="0"/>
                </a:lnTo>
                <a:lnTo>
                  <a:pt x="8929" y="0"/>
                </a:lnTo>
                <a:lnTo>
                  <a:pt x="8929" y="0"/>
                </a:lnTo>
                <a:lnTo>
                  <a:pt x="17859" y="0"/>
                </a:lnTo>
                <a:lnTo>
                  <a:pt x="26789" y="0"/>
                </a:lnTo>
                <a:lnTo>
                  <a:pt x="35718" y="0"/>
                </a:lnTo>
                <a:lnTo>
                  <a:pt x="35718" y="0"/>
                </a:lnTo>
                <a:lnTo>
                  <a:pt x="44648" y="0"/>
                </a:lnTo>
                <a:lnTo>
                  <a:pt x="44648"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3045023" y="2777133"/>
            <a:ext cx="205384" cy="1"/>
          </a:xfrm>
          <a:custGeom>
            <a:avLst/>
            <a:gdLst/>
            <a:ahLst/>
            <a:cxnLst/>
            <a:rect l="0" t="0" r="0" b="0"/>
            <a:pathLst>
              <a:path w="205384" h="1">
                <a:moveTo>
                  <a:pt x="0" y="0"/>
                </a:moveTo>
                <a:lnTo>
                  <a:pt x="8930" y="0"/>
                </a:lnTo>
                <a:lnTo>
                  <a:pt x="26790" y="0"/>
                </a:lnTo>
                <a:lnTo>
                  <a:pt x="44649" y="0"/>
                </a:lnTo>
                <a:lnTo>
                  <a:pt x="62508" y="0"/>
                </a:lnTo>
                <a:lnTo>
                  <a:pt x="89297" y="0"/>
                </a:lnTo>
                <a:lnTo>
                  <a:pt x="107157" y="0"/>
                </a:lnTo>
                <a:lnTo>
                  <a:pt x="133946" y="0"/>
                </a:lnTo>
                <a:lnTo>
                  <a:pt x="160735" y="0"/>
                </a:lnTo>
                <a:lnTo>
                  <a:pt x="187524" y="0"/>
                </a:lnTo>
                <a:lnTo>
                  <a:pt x="205383" y="0"/>
                </a:lnTo>
                <a:lnTo>
                  <a:pt x="205383"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3303984" y="910828"/>
            <a:ext cx="89298" cy="348259"/>
          </a:xfrm>
          <a:custGeom>
            <a:avLst/>
            <a:gdLst/>
            <a:ahLst/>
            <a:cxnLst/>
            <a:rect l="0" t="0" r="0" b="0"/>
            <a:pathLst>
              <a:path w="89298" h="348259">
                <a:moveTo>
                  <a:pt x="0" y="321469"/>
                </a:moveTo>
                <a:lnTo>
                  <a:pt x="0" y="321469"/>
                </a:lnTo>
                <a:lnTo>
                  <a:pt x="0" y="321469"/>
                </a:lnTo>
                <a:lnTo>
                  <a:pt x="0" y="321469"/>
                </a:lnTo>
                <a:lnTo>
                  <a:pt x="0" y="321469"/>
                </a:lnTo>
                <a:lnTo>
                  <a:pt x="0" y="321469"/>
                </a:lnTo>
                <a:lnTo>
                  <a:pt x="0" y="330399"/>
                </a:lnTo>
                <a:lnTo>
                  <a:pt x="0" y="330399"/>
                </a:lnTo>
                <a:lnTo>
                  <a:pt x="0" y="339328"/>
                </a:lnTo>
                <a:lnTo>
                  <a:pt x="8930" y="339328"/>
                </a:lnTo>
                <a:lnTo>
                  <a:pt x="8930" y="339328"/>
                </a:lnTo>
                <a:lnTo>
                  <a:pt x="8930" y="339328"/>
                </a:lnTo>
                <a:lnTo>
                  <a:pt x="8930" y="339328"/>
                </a:lnTo>
                <a:lnTo>
                  <a:pt x="8930" y="339328"/>
                </a:lnTo>
                <a:lnTo>
                  <a:pt x="8930" y="348258"/>
                </a:lnTo>
                <a:lnTo>
                  <a:pt x="8930" y="348258"/>
                </a:lnTo>
                <a:lnTo>
                  <a:pt x="8930" y="348258"/>
                </a:lnTo>
                <a:lnTo>
                  <a:pt x="8930" y="348258"/>
                </a:lnTo>
                <a:lnTo>
                  <a:pt x="8930" y="339328"/>
                </a:lnTo>
                <a:lnTo>
                  <a:pt x="8930" y="339328"/>
                </a:lnTo>
                <a:lnTo>
                  <a:pt x="8930" y="339328"/>
                </a:lnTo>
                <a:lnTo>
                  <a:pt x="8930" y="330399"/>
                </a:lnTo>
                <a:lnTo>
                  <a:pt x="8930" y="330399"/>
                </a:lnTo>
                <a:lnTo>
                  <a:pt x="8930" y="321469"/>
                </a:lnTo>
                <a:lnTo>
                  <a:pt x="8930" y="303609"/>
                </a:lnTo>
                <a:lnTo>
                  <a:pt x="8930" y="294680"/>
                </a:lnTo>
                <a:lnTo>
                  <a:pt x="17860" y="267891"/>
                </a:lnTo>
                <a:lnTo>
                  <a:pt x="26789" y="250031"/>
                </a:lnTo>
                <a:lnTo>
                  <a:pt x="35719" y="223242"/>
                </a:lnTo>
                <a:lnTo>
                  <a:pt x="44649" y="187523"/>
                </a:lnTo>
                <a:lnTo>
                  <a:pt x="53579" y="160734"/>
                </a:lnTo>
                <a:lnTo>
                  <a:pt x="71438" y="116086"/>
                </a:lnTo>
                <a:lnTo>
                  <a:pt x="80368" y="80367"/>
                </a:lnTo>
                <a:lnTo>
                  <a:pt x="89297" y="44648"/>
                </a:lnTo>
                <a:lnTo>
                  <a:pt x="89297" y="0"/>
                </a:lnTo>
                <a:lnTo>
                  <a:pt x="89297"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3455789" y="1500187"/>
            <a:ext cx="1223368" cy="53579"/>
          </a:xfrm>
          <a:custGeom>
            <a:avLst/>
            <a:gdLst/>
            <a:ahLst/>
            <a:cxnLst/>
            <a:rect l="0" t="0" r="0" b="0"/>
            <a:pathLst>
              <a:path w="1223368" h="53579">
                <a:moveTo>
                  <a:pt x="0" y="35719"/>
                </a:moveTo>
                <a:lnTo>
                  <a:pt x="0" y="35719"/>
                </a:lnTo>
                <a:lnTo>
                  <a:pt x="0" y="35719"/>
                </a:lnTo>
                <a:lnTo>
                  <a:pt x="0" y="35719"/>
                </a:lnTo>
                <a:lnTo>
                  <a:pt x="0" y="35719"/>
                </a:lnTo>
                <a:lnTo>
                  <a:pt x="0" y="35719"/>
                </a:lnTo>
                <a:lnTo>
                  <a:pt x="8930" y="26789"/>
                </a:lnTo>
                <a:lnTo>
                  <a:pt x="8930" y="26789"/>
                </a:lnTo>
                <a:lnTo>
                  <a:pt x="17859" y="26789"/>
                </a:lnTo>
                <a:lnTo>
                  <a:pt x="26789" y="26789"/>
                </a:lnTo>
                <a:lnTo>
                  <a:pt x="26789" y="26789"/>
                </a:lnTo>
                <a:lnTo>
                  <a:pt x="35719" y="26789"/>
                </a:lnTo>
                <a:lnTo>
                  <a:pt x="44649" y="17860"/>
                </a:lnTo>
                <a:lnTo>
                  <a:pt x="53578" y="17860"/>
                </a:lnTo>
                <a:lnTo>
                  <a:pt x="62508" y="26789"/>
                </a:lnTo>
                <a:lnTo>
                  <a:pt x="71438" y="26789"/>
                </a:lnTo>
                <a:lnTo>
                  <a:pt x="80367" y="35719"/>
                </a:lnTo>
                <a:lnTo>
                  <a:pt x="98227" y="35719"/>
                </a:lnTo>
                <a:lnTo>
                  <a:pt x="116086" y="44649"/>
                </a:lnTo>
                <a:lnTo>
                  <a:pt x="125016" y="44649"/>
                </a:lnTo>
                <a:lnTo>
                  <a:pt x="142875" y="44649"/>
                </a:lnTo>
                <a:lnTo>
                  <a:pt x="151805" y="44649"/>
                </a:lnTo>
                <a:lnTo>
                  <a:pt x="169664" y="53578"/>
                </a:lnTo>
                <a:lnTo>
                  <a:pt x="187524" y="53578"/>
                </a:lnTo>
                <a:lnTo>
                  <a:pt x="196453" y="53578"/>
                </a:lnTo>
                <a:lnTo>
                  <a:pt x="214313" y="53578"/>
                </a:lnTo>
                <a:lnTo>
                  <a:pt x="232172" y="53578"/>
                </a:lnTo>
                <a:lnTo>
                  <a:pt x="250031" y="53578"/>
                </a:lnTo>
                <a:lnTo>
                  <a:pt x="267891" y="44649"/>
                </a:lnTo>
                <a:lnTo>
                  <a:pt x="285750" y="44649"/>
                </a:lnTo>
                <a:lnTo>
                  <a:pt x="303609" y="44649"/>
                </a:lnTo>
                <a:lnTo>
                  <a:pt x="330399" y="35719"/>
                </a:lnTo>
                <a:lnTo>
                  <a:pt x="348258" y="35719"/>
                </a:lnTo>
                <a:lnTo>
                  <a:pt x="366117" y="35719"/>
                </a:lnTo>
                <a:lnTo>
                  <a:pt x="383977" y="26789"/>
                </a:lnTo>
                <a:lnTo>
                  <a:pt x="401836" y="26789"/>
                </a:lnTo>
                <a:lnTo>
                  <a:pt x="419695" y="26789"/>
                </a:lnTo>
                <a:lnTo>
                  <a:pt x="446484" y="26789"/>
                </a:lnTo>
                <a:lnTo>
                  <a:pt x="464344" y="26789"/>
                </a:lnTo>
                <a:lnTo>
                  <a:pt x="482203" y="35719"/>
                </a:lnTo>
                <a:lnTo>
                  <a:pt x="500063" y="35719"/>
                </a:lnTo>
                <a:lnTo>
                  <a:pt x="517922" y="44649"/>
                </a:lnTo>
                <a:lnTo>
                  <a:pt x="535781" y="44649"/>
                </a:lnTo>
                <a:lnTo>
                  <a:pt x="553641" y="44649"/>
                </a:lnTo>
                <a:lnTo>
                  <a:pt x="580430" y="35719"/>
                </a:lnTo>
                <a:lnTo>
                  <a:pt x="607219" y="35719"/>
                </a:lnTo>
                <a:lnTo>
                  <a:pt x="634008" y="26789"/>
                </a:lnTo>
                <a:lnTo>
                  <a:pt x="660797" y="26789"/>
                </a:lnTo>
                <a:lnTo>
                  <a:pt x="687586" y="26789"/>
                </a:lnTo>
                <a:lnTo>
                  <a:pt x="705445" y="26789"/>
                </a:lnTo>
                <a:lnTo>
                  <a:pt x="732234" y="26789"/>
                </a:lnTo>
                <a:lnTo>
                  <a:pt x="750094" y="26789"/>
                </a:lnTo>
                <a:lnTo>
                  <a:pt x="776883" y="26789"/>
                </a:lnTo>
                <a:lnTo>
                  <a:pt x="794742" y="26789"/>
                </a:lnTo>
                <a:lnTo>
                  <a:pt x="821531" y="26789"/>
                </a:lnTo>
                <a:lnTo>
                  <a:pt x="848320" y="26789"/>
                </a:lnTo>
                <a:lnTo>
                  <a:pt x="875109" y="26789"/>
                </a:lnTo>
                <a:lnTo>
                  <a:pt x="892969" y="17860"/>
                </a:lnTo>
                <a:lnTo>
                  <a:pt x="919758" y="8930"/>
                </a:lnTo>
                <a:lnTo>
                  <a:pt x="937617" y="8930"/>
                </a:lnTo>
                <a:lnTo>
                  <a:pt x="964406" y="8930"/>
                </a:lnTo>
                <a:lnTo>
                  <a:pt x="982266" y="0"/>
                </a:lnTo>
                <a:lnTo>
                  <a:pt x="1000125" y="0"/>
                </a:lnTo>
                <a:lnTo>
                  <a:pt x="1017984" y="8930"/>
                </a:lnTo>
                <a:lnTo>
                  <a:pt x="1035844" y="8930"/>
                </a:lnTo>
                <a:lnTo>
                  <a:pt x="1044774" y="17860"/>
                </a:lnTo>
                <a:lnTo>
                  <a:pt x="1062633" y="17860"/>
                </a:lnTo>
                <a:lnTo>
                  <a:pt x="1080492" y="26789"/>
                </a:lnTo>
                <a:lnTo>
                  <a:pt x="1089422" y="26789"/>
                </a:lnTo>
                <a:lnTo>
                  <a:pt x="1107281" y="26789"/>
                </a:lnTo>
                <a:lnTo>
                  <a:pt x="1125141" y="26789"/>
                </a:lnTo>
                <a:lnTo>
                  <a:pt x="1143000" y="26789"/>
                </a:lnTo>
                <a:lnTo>
                  <a:pt x="1160859" y="26789"/>
                </a:lnTo>
                <a:lnTo>
                  <a:pt x="1169789" y="17860"/>
                </a:lnTo>
                <a:lnTo>
                  <a:pt x="1187649" y="17860"/>
                </a:lnTo>
                <a:lnTo>
                  <a:pt x="1205508" y="26789"/>
                </a:lnTo>
                <a:lnTo>
                  <a:pt x="1214438" y="26789"/>
                </a:lnTo>
                <a:lnTo>
                  <a:pt x="1223367" y="35719"/>
                </a:lnTo>
                <a:lnTo>
                  <a:pt x="1223367" y="44649"/>
                </a:lnTo>
                <a:lnTo>
                  <a:pt x="1223367" y="44649"/>
                </a:lnTo>
                <a:lnTo>
                  <a:pt x="1223367" y="4464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68814558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a:spcBef>
                <a:spcPts val="400"/>
              </a:spcBef>
            </a:pPr>
            <a:r>
              <a:rPr lang="en-US" dirty="0" smtClean="0"/>
              <a:t>What </a:t>
            </a:r>
            <a:r>
              <a:rPr lang="en-US" dirty="0"/>
              <a:t>you’ll build</a:t>
            </a:r>
          </a:p>
          <a:p>
            <a:pPr marL="0">
              <a:spcBef>
                <a:spcPts val="400"/>
              </a:spcBef>
            </a:pPr>
            <a:endParaRPr lang="en-US" dirty="0"/>
          </a:p>
          <a:p>
            <a:pPr marL="0">
              <a:spcBef>
                <a:spcPts val="400"/>
              </a:spcBef>
            </a:pPr>
            <a:r>
              <a:rPr lang="en-US" dirty="0"/>
              <a:t>You’ll build an application that stores Customer POJOs in a memory-based database.</a:t>
            </a:r>
          </a:p>
          <a:p>
            <a:pPr marL="0">
              <a:spcBef>
                <a:spcPts val="400"/>
              </a:spcBef>
            </a:pPr>
            <a:r>
              <a:rPr lang="en-US" dirty="0"/>
              <a:t>What you’ll need</a:t>
            </a:r>
          </a:p>
          <a:p>
            <a:pPr marL="0">
              <a:spcBef>
                <a:spcPts val="400"/>
              </a:spcBef>
            </a:pPr>
            <a:endParaRPr lang="en-US" dirty="0"/>
          </a:p>
          <a:p>
            <a:pPr marL="0">
              <a:spcBef>
                <a:spcPts val="400"/>
              </a:spcBef>
            </a:pPr>
            <a:r>
              <a:rPr lang="en-US" dirty="0"/>
              <a:t>    About 15 </a:t>
            </a:r>
            <a:r>
              <a:rPr lang="en-US" dirty="0" smtClean="0"/>
              <a:t>minutes</a:t>
            </a:r>
            <a:endParaRPr lang="en-US" dirty="0"/>
          </a:p>
          <a:p>
            <a:pPr marL="0">
              <a:spcBef>
                <a:spcPts val="400"/>
              </a:spcBef>
            </a:pPr>
            <a:r>
              <a:rPr lang="en-US" dirty="0"/>
              <a:t>    A favorite text editor or </a:t>
            </a:r>
            <a:r>
              <a:rPr lang="en-US" dirty="0" smtClean="0"/>
              <a:t>IDE</a:t>
            </a:r>
            <a:endParaRPr lang="en-US" dirty="0"/>
          </a:p>
          <a:p>
            <a:pPr marL="0">
              <a:spcBef>
                <a:spcPts val="400"/>
              </a:spcBef>
            </a:pPr>
            <a:r>
              <a:rPr lang="en-US" dirty="0"/>
              <a:t>    JDK 1.8 or </a:t>
            </a:r>
            <a:r>
              <a:rPr lang="en-US" dirty="0" smtClean="0"/>
              <a:t>later</a:t>
            </a:r>
            <a:endParaRPr lang="en-US" dirty="0"/>
          </a:p>
          <a:p>
            <a:pPr marL="0">
              <a:spcBef>
                <a:spcPts val="400"/>
              </a:spcBef>
            </a:pPr>
            <a:r>
              <a:rPr lang="en-US" dirty="0"/>
              <a:t>    </a:t>
            </a:r>
            <a:r>
              <a:rPr lang="en-US" dirty="0" err="1"/>
              <a:t>Gradle</a:t>
            </a:r>
            <a:r>
              <a:rPr lang="en-US" dirty="0"/>
              <a:t> 2.3+ or Maven 3.0</a:t>
            </a:r>
            <a:r>
              <a:rPr lang="en-US" dirty="0" smtClean="0"/>
              <a:t>+</a:t>
            </a:r>
            <a:endParaRPr lang="en-US" dirty="0"/>
          </a:p>
          <a:p>
            <a:pPr marL="0">
              <a:spcBef>
                <a:spcPts val="400"/>
              </a:spcBef>
            </a:pPr>
            <a:r>
              <a:rPr lang="en-US" dirty="0"/>
              <a:t>    You can also import the code straight into your IDE</a:t>
            </a:r>
            <a:r>
              <a:rPr lang="en-US" dirty="0" smtClean="0"/>
              <a:t>:</a:t>
            </a:r>
            <a:endParaRPr lang="en-US" dirty="0"/>
          </a:p>
          <a:p>
            <a:pPr marL="0">
              <a:spcBef>
                <a:spcPts val="400"/>
              </a:spcBef>
            </a:pPr>
            <a:r>
              <a:rPr lang="en-US" dirty="0"/>
              <a:t>        Spring Tool Suite (STS</a:t>
            </a:r>
            <a:r>
              <a:rPr lang="en-US" dirty="0" smtClean="0"/>
              <a:t>)</a:t>
            </a:r>
            <a:endParaRPr lang="en-US" dirty="0"/>
          </a:p>
          <a:p>
            <a:pPr marL="0">
              <a:spcBef>
                <a:spcPts val="400"/>
              </a:spcBef>
            </a:pPr>
            <a:r>
              <a:rPr lang="en-US" dirty="0"/>
              <a:t>        IntelliJ IDEA</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140196689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How to complete this </a:t>
            </a:r>
            <a:r>
              <a:rPr lang="en-US" sz="4000" dirty="0" smtClean="0"/>
              <a:t>guide</a:t>
            </a:r>
            <a:endParaRPr lang="en-US" dirty="0"/>
          </a:p>
        </p:txBody>
      </p:sp>
      <p:sp>
        <p:nvSpPr>
          <p:cNvPr id="3" name="Content Placeholder 2"/>
          <p:cNvSpPr>
            <a:spLocks noGrp="1"/>
          </p:cNvSpPr>
          <p:nvPr>
            <p:ph idx="1"/>
          </p:nvPr>
        </p:nvSpPr>
        <p:spPr>
          <a:xfrm>
            <a:off x="290513" y="1219200"/>
            <a:ext cx="8307387" cy="5226050"/>
          </a:xfrm>
        </p:spPr>
        <p:txBody>
          <a:bodyPr/>
          <a:lstStyle/>
          <a:p>
            <a:pPr>
              <a:spcBef>
                <a:spcPts val="400"/>
              </a:spcBef>
            </a:pPr>
            <a:r>
              <a:rPr lang="en-US" sz="2000" dirty="0" smtClean="0"/>
              <a:t>Like </a:t>
            </a:r>
            <a:r>
              <a:rPr lang="en-US" sz="2000" dirty="0"/>
              <a:t>most Spring Getting Started guides, you can start from scratch and complete each step, or you can bypass basic setup steps that are already familiar to you. Either way, you end up with working code.</a:t>
            </a:r>
          </a:p>
          <a:p>
            <a:pPr>
              <a:spcBef>
                <a:spcPts val="400"/>
              </a:spcBef>
            </a:pPr>
            <a:endParaRPr lang="en-US" sz="2000" dirty="0"/>
          </a:p>
          <a:p>
            <a:pPr>
              <a:spcBef>
                <a:spcPts val="400"/>
              </a:spcBef>
            </a:pPr>
            <a:r>
              <a:rPr lang="en-US" sz="2000" dirty="0"/>
              <a:t>To start from scratch, move on to Build with </a:t>
            </a:r>
            <a:r>
              <a:rPr lang="en-US" sz="2000" dirty="0" err="1"/>
              <a:t>Gradle</a:t>
            </a:r>
            <a:r>
              <a:rPr lang="en-US" sz="2000" dirty="0"/>
              <a:t>.</a:t>
            </a:r>
          </a:p>
          <a:p>
            <a:pPr>
              <a:spcBef>
                <a:spcPts val="400"/>
              </a:spcBef>
            </a:pPr>
            <a:endParaRPr lang="en-US" sz="2000" dirty="0"/>
          </a:p>
          <a:p>
            <a:pPr>
              <a:spcBef>
                <a:spcPts val="400"/>
              </a:spcBef>
            </a:pPr>
            <a:r>
              <a:rPr lang="en-US" sz="2000" dirty="0"/>
              <a:t>To skip the basics, do the following:</a:t>
            </a:r>
          </a:p>
          <a:p>
            <a:pPr>
              <a:spcBef>
                <a:spcPts val="400"/>
              </a:spcBef>
            </a:pPr>
            <a:endParaRPr lang="en-US" sz="2000" dirty="0"/>
          </a:p>
          <a:p>
            <a:pPr>
              <a:spcBef>
                <a:spcPts val="400"/>
              </a:spcBef>
            </a:pPr>
            <a:r>
              <a:rPr lang="en-US" sz="2000" dirty="0"/>
              <a:t>    Download and unzip the source repository for this guide, or clone it using </a:t>
            </a:r>
            <a:r>
              <a:rPr lang="en-US" sz="2000" dirty="0" err="1"/>
              <a:t>Git</a:t>
            </a:r>
            <a:r>
              <a:rPr lang="en-US" sz="2000" dirty="0"/>
              <a:t>: </a:t>
            </a:r>
            <a:r>
              <a:rPr lang="en-US" sz="2000" dirty="0" err="1"/>
              <a:t>git</a:t>
            </a:r>
            <a:r>
              <a:rPr lang="en-US" sz="2000" dirty="0"/>
              <a:t> clone https://github.com/spring-guides/gs-accessing-data-jpa.git</a:t>
            </a:r>
          </a:p>
          <a:p>
            <a:pPr>
              <a:spcBef>
                <a:spcPts val="400"/>
              </a:spcBef>
            </a:pPr>
            <a:endParaRPr lang="en-US" sz="2000" dirty="0"/>
          </a:p>
          <a:p>
            <a:pPr>
              <a:spcBef>
                <a:spcPts val="400"/>
              </a:spcBef>
            </a:pPr>
            <a:r>
              <a:rPr lang="en-US" sz="2000" dirty="0"/>
              <a:t>    cd into </a:t>
            </a:r>
            <a:r>
              <a:rPr lang="en-US" sz="2000" dirty="0" err="1"/>
              <a:t>gs</a:t>
            </a:r>
            <a:r>
              <a:rPr lang="en-US" sz="2000" dirty="0"/>
              <a:t>-accessing-data-</a:t>
            </a:r>
            <a:r>
              <a:rPr lang="en-US" sz="2000" dirty="0" err="1"/>
              <a:t>jpa</a:t>
            </a:r>
            <a:r>
              <a:rPr lang="en-US" sz="2000" dirty="0"/>
              <a:t>/initial</a:t>
            </a:r>
          </a:p>
          <a:p>
            <a:pPr>
              <a:spcBef>
                <a:spcPts val="400"/>
              </a:spcBef>
            </a:pPr>
            <a:endParaRPr lang="en-US" sz="2000" dirty="0"/>
          </a:p>
          <a:p>
            <a:pPr>
              <a:spcBef>
                <a:spcPts val="400"/>
              </a:spcBef>
            </a:pPr>
            <a:r>
              <a:rPr lang="en-US" sz="2000" dirty="0"/>
              <a:t>    Jump ahead to Define a simple entity.</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41558900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When you’re finished, you can check your results against the code in </a:t>
            </a:r>
            <a:r>
              <a:rPr lang="en-US" dirty="0" err="1"/>
              <a:t>gs</a:t>
            </a:r>
            <a:r>
              <a:rPr lang="en-US" dirty="0"/>
              <a:t>-accessing-data-</a:t>
            </a:r>
            <a:r>
              <a:rPr lang="en-US" dirty="0" err="1"/>
              <a:t>jpa</a:t>
            </a:r>
            <a:r>
              <a:rPr lang="en-US" dirty="0"/>
              <a:t>/complete.</a:t>
            </a:r>
          </a:p>
          <a:p>
            <a:r>
              <a:rPr lang="en-US" dirty="0"/>
              <a:t>Build with </a:t>
            </a:r>
            <a:r>
              <a:rPr lang="en-US" dirty="0" err="1"/>
              <a:t>Gradle</a:t>
            </a:r>
            <a:endParaRPr lang="en-US" dirty="0"/>
          </a:p>
          <a:p>
            <a:endParaRPr lang="en-US" dirty="0"/>
          </a:p>
          <a:p>
            <a:r>
              <a:rPr lang="en-US" dirty="0"/>
              <a:t>First you set up a basic build script. You can use any build system you like when building apps with Spring, but the code you need to work with </a:t>
            </a:r>
            <a:r>
              <a:rPr lang="en-US" dirty="0" err="1"/>
              <a:t>Gradle</a:t>
            </a:r>
            <a:r>
              <a:rPr lang="en-US" dirty="0"/>
              <a:t> and Maven is included here. If you’re not familiar with either, refer to Building Java Projects with </a:t>
            </a:r>
            <a:r>
              <a:rPr lang="en-US" dirty="0" err="1"/>
              <a:t>Gradle</a:t>
            </a:r>
            <a:r>
              <a:rPr lang="en-US" dirty="0"/>
              <a:t> or Building Java Projects with Maven.</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55875442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Dot </a:t>
            </a:r>
            <a:r>
              <a:rPr lang="en-US" dirty="0" err="1" smtClean="0"/>
              <a:t>dot</a:t>
            </a:r>
            <a:r>
              <a:rPr lang="en-US" dirty="0" smtClean="0"/>
              <a:t> </a:t>
            </a:r>
            <a:r>
              <a:rPr lang="en-US" dirty="0" err="1" smtClean="0"/>
              <a:t>dot</a:t>
            </a:r>
            <a:r>
              <a:rPr lang="en-US" dirty="0" smtClean="0"/>
              <a:t> = see handout</a:t>
            </a:r>
            <a:endParaRPr lang="en-US" dirty="0"/>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pic>
        <p:nvPicPr>
          <p:cNvPr id="5" name="Picture 4"/>
          <p:cNvPicPr>
            <a:picLocks noChangeAspect="1"/>
          </p:cNvPicPr>
          <p:nvPr/>
        </p:nvPicPr>
        <p:blipFill>
          <a:blip r:embed="rId2"/>
          <a:stretch>
            <a:fillRect/>
          </a:stretch>
        </p:blipFill>
        <p:spPr>
          <a:xfrm>
            <a:off x="152400" y="1857374"/>
            <a:ext cx="6696075" cy="4622813"/>
          </a:xfrm>
          <a:prstGeom prst="rect">
            <a:avLst/>
          </a:prstGeom>
        </p:spPr>
      </p:pic>
      <p:sp>
        <p:nvSpPr>
          <p:cNvPr id="6" name="Freeform 5"/>
          <p:cNvSpPr/>
          <p:nvPr/>
        </p:nvSpPr>
        <p:spPr bwMode="auto">
          <a:xfrm>
            <a:off x="5384602" y="3473648"/>
            <a:ext cx="1125141" cy="517923"/>
          </a:xfrm>
          <a:custGeom>
            <a:avLst/>
            <a:gdLst/>
            <a:ahLst/>
            <a:cxnLst/>
            <a:rect l="0" t="0" r="0" b="0"/>
            <a:pathLst>
              <a:path w="1125141" h="517923">
                <a:moveTo>
                  <a:pt x="0" y="517922"/>
                </a:moveTo>
                <a:lnTo>
                  <a:pt x="0" y="517922"/>
                </a:lnTo>
                <a:lnTo>
                  <a:pt x="0" y="517922"/>
                </a:lnTo>
                <a:lnTo>
                  <a:pt x="0" y="508992"/>
                </a:lnTo>
                <a:lnTo>
                  <a:pt x="0" y="508992"/>
                </a:lnTo>
                <a:lnTo>
                  <a:pt x="8929" y="508992"/>
                </a:lnTo>
                <a:lnTo>
                  <a:pt x="8929" y="508992"/>
                </a:lnTo>
                <a:lnTo>
                  <a:pt x="8929" y="500063"/>
                </a:lnTo>
                <a:lnTo>
                  <a:pt x="8929" y="500063"/>
                </a:lnTo>
                <a:lnTo>
                  <a:pt x="17859" y="491133"/>
                </a:lnTo>
                <a:lnTo>
                  <a:pt x="26789" y="491133"/>
                </a:lnTo>
                <a:lnTo>
                  <a:pt x="26789" y="491133"/>
                </a:lnTo>
                <a:lnTo>
                  <a:pt x="44648" y="491133"/>
                </a:lnTo>
                <a:lnTo>
                  <a:pt x="62507" y="482203"/>
                </a:lnTo>
                <a:lnTo>
                  <a:pt x="80367" y="473273"/>
                </a:lnTo>
                <a:lnTo>
                  <a:pt x="107156" y="464344"/>
                </a:lnTo>
                <a:lnTo>
                  <a:pt x="133945" y="446484"/>
                </a:lnTo>
                <a:lnTo>
                  <a:pt x="169664" y="437555"/>
                </a:lnTo>
                <a:lnTo>
                  <a:pt x="205382" y="419695"/>
                </a:lnTo>
                <a:lnTo>
                  <a:pt x="241101" y="401836"/>
                </a:lnTo>
                <a:lnTo>
                  <a:pt x="285750" y="383977"/>
                </a:lnTo>
                <a:lnTo>
                  <a:pt x="321468" y="366117"/>
                </a:lnTo>
                <a:lnTo>
                  <a:pt x="366117" y="339328"/>
                </a:lnTo>
                <a:lnTo>
                  <a:pt x="410765" y="312539"/>
                </a:lnTo>
                <a:lnTo>
                  <a:pt x="464343" y="294680"/>
                </a:lnTo>
                <a:lnTo>
                  <a:pt x="517921" y="267891"/>
                </a:lnTo>
                <a:lnTo>
                  <a:pt x="571500" y="250031"/>
                </a:lnTo>
                <a:lnTo>
                  <a:pt x="625078" y="223242"/>
                </a:lnTo>
                <a:lnTo>
                  <a:pt x="678656" y="196453"/>
                </a:lnTo>
                <a:lnTo>
                  <a:pt x="732234" y="169664"/>
                </a:lnTo>
                <a:lnTo>
                  <a:pt x="794742" y="142875"/>
                </a:lnTo>
                <a:lnTo>
                  <a:pt x="848320" y="116086"/>
                </a:lnTo>
                <a:lnTo>
                  <a:pt x="901898" y="98227"/>
                </a:lnTo>
                <a:lnTo>
                  <a:pt x="955476" y="71438"/>
                </a:lnTo>
                <a:lnTo>
                  <a:pt x="1000125" y="53578"/>
                </a:lnTo>
                <a:lnTo>
                  <a:pt x="1044773" y="35719"/>
                </a:lnTo>
                <a:lnTo>
                  <a:pt x="1089421" y="17859"/>
                </a:lnTo>
                <a:lnTo>
                  <a:pt x="1125140" y="0"/>
                </a:lnTo>
                <a:lnTo>
                  <a:pt x="1125140"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5456039" y="3830836"/>
            <a:ext cx="8931" cy="17860"/>
          </a:xfrm>
          <a:custGeom>
            <a:avLst/>
            <a:gdLst/>
            <a:ahLst/>
            <a:cxnLst/>
            <a:rect l="0" t="0" r="0" b="0"/>
            <a:pathLst>
              <a:path w="8931" h="17860">
                <a:moveTo>
                  <a:pt x="8930" y="17859"/>
                </a:moveTo>
                <a:lnTo>
                  <a:pt x="8930" y="17859"/>
                </a:lnTo>
                <a:lnTo>
                  <a:pt x="8930" y="17859"/>
                </a:lnTo>
                <a:lnTo>
                  <a:pt x="8930" y="8929"/>
                </a:lnTo>
                <a:lnTo>
                  <a:pt x="0" y="8929"/>
                </a:lnTo>
                <a:lnTo>
                  <a:pt x="0" y="8929"/>
                </a:lnTo>
                <a:lnTo>
                  <a:pt x="0" y="8929"/>
                </a:lnTo>
                <a:lnTo>
                  <a:pt x="0" y="8929"/>
                </a:lnTo>
                <a:lnTo>
                  <a:pt x="0" y="8929"/>
                </a:lnTo>
                <a:lnTo>
                  <a:pt x="0" y="0"/>
                </a:lnTo>
                <a:lnTo>
                  <a:pt x="0"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268516" y="3777257"/>
            <a:ext cx="276821" cy="276822"/>
          </a:xfrm>
          <a:custGeom>
            <a:avLst/>
            <a:gdLst/>
            <a:ahLst/>
            <a:cxnLst/>
            <a:rect l="0" t="0" r="0" b="0"/>
            <a:pathLst>
              <a:path w="276821" h="276822">
                <a:moveTo>
                  <a:pt x="187523" y="53579"/>
                </a:moveTo>
                <a:lnTo>
                  <a:pt x="187523" y="53579"/>
                </a:lnTo>
                <a:lnTo>
                  <a:pt x="187523" y="53579"/>
                </a:lnTo>
                <a:lnTo>
                  <a:pt x="178593" y="53579"/>
                </a:lnTo>
                <a:lnTo>
                  <a:pt x="178593" y="53579"/>
                </a:lnTo>
                <a:lnTo>
                  <a:pt x="178593" y="53579"/>
                </a:lnTo>
                <a:lnTo>
                  <a:pt x="169664" y="53579"/>
                </a:lnTo>
                <a:lnTo>
                  <a:pt x="169664" y="62508"/>
                </a:lnTo>
                <a:lnTo>
                  <a:pt x="160734" y="71438"/>
                </a:lnTo>
                <a:lnTo>
                  <a:pt x="151804" y="89297"/>
                </a:lnTo>
                <a:lnTo>
                  <a:pt x="142875" y="98227"/>
                </a:lnTo>
                <a:lnTo>
                  <a:pt x="133945" y="116086"/>
                </a:lnTo>
                <a:lnTo>
                  <a:pt x="125015" y="133946"/>
                </a:lnTo>
                <a:lnTo>
                  <a:pt x="116086" y="151805"/>
                </a:lnTo>
                <a:lnTo>
                  <a:pt x="98226" y="169664"/>
                </a:lnTo>
                <a:lnTo>
                  <a:pt x="89297" y="187524"/>
                </a:lnTo>
                <a:lnTo>
                  <a:pt x="71437" y="196454"/>
                </a:lnTo>
                <a:lnTo>
                  <a:pt x="62507" y="205383"/>
                </a:lnTo>
                <a:lnTo>
                  <a:pt x="44648" y="214313"/>
                </a:lnTo>
                <a:lnTo>
                  <a:pt x="35718" y="223243"/>
                </a:lnTo>
                <a:lnTo>
                  <a:pt x="17859" y="241102"/>
                </a:lnTo>
                <a:lnTo>
                  <a:pt x="8929" y="241102"/>
                </a:lnTo>
                <a:lnTo>
                  <a:pt x="0" y="250032"/>
                </a:lnTo>
                <a:lnTo>
                  <a:pt x="0" y="250032"/>
                </a:lnTo>
                <a:lnTo>
                  <a:pt x="0" y="250032"/>
                </a:lnTo>
                <a:lnTo>
                  <a:pt x="0" y="250032"/>
                </a:lnTo>
                <a:lnTo>
                  <a:pt x="8929" y="250032"/>
                </a:lnTo>
                <a:lnTo>
                  <a:pt x="17859" y="250032"/>
                </a:lnTo>
                <a:lnTo>
                  <a:pt x="35718" y="241102"/>
                </a:lnTo>
                <a:lnTo>
                  <a:pt x="53578" y="241102"/>
                </a:lnTo>
                <a:lnTo>
                  <a:pt x="71437" y="241102"/>
                </a:lnTo>
                <a:lnTo>
                  <a:pt x="89297" y="232172"/>
                </a:lnTo>
                <a:lnTo>
                  <a:pt x="107156" y="232172"/>
                </a:lnTo>
                <a:lnTo>
                  <a:pt x="116086" y="232172"/>
                </a:lnTo>
                <a:lnTo>
                  <a:pt x="133945" y="232172"/>
                </a:lnTo>
                <a:lnTo>
                  <a:pt x="151804" y="232172"/>
                </a:lnTo>
                <a:lnTo>
                  <a:pt x="160734" y="241102"/>
                </a:lnTo>
                <a:lnTo>
                  <a:pt x="169664" y="241102"/>
                </a:lnTo>
                <a:lnTo>
                  <a:pt x="187523" y="250032"/>
                </a:lnTo>
                <a:lnTo>
                  <a:pt x="196453" y="258961"/>
                </a:lnTo>
                <a:lnTo>
                  <a:pt x="214312" y="267891"/>
                </a:lnTo>
                <a:lnTo>
                  <a:pt x="232172" y="276821"/>
                </a:lnTo>
                <a:lnTo>
                  <a:pt x="250031" y="276821"/>
                </a:lnTo>
                <a:lnTo>
                  <a:pt x="258961" y="276821"/>
                </a:lnTo>
                <a:lnTo>
                  <a:pt x="276820" y="267891"/>
                </a:lnTo>
                <a:lnTo>
                  <a:pt x="276820" y="250032"/>
                </a:lnTo>
                <a:lnTo>
                  <a:pt x="276820" y="223243"/>
                </a:lnTo>
                <a:lnTo>
                  <a:pt x="276820" y="205383"/>
                </a:lnTo>
                <a:lnTo>
                  <a:pt x="267890" y="178594"/>
                </a:lnTo>
                <a:lnTo>
                  <a:pt x="250031" y="151805"/>
                </a:lnTo>
                <a:lnTo>
                  <a:pt x="232172" y="133946"/>
                </a:lnTo>
                <a:lnTo>
                  <a:pt x="205382" y="116086"/>
                </a:lnTo>
                <a:lnTo>
                  <a:pt x="178593" y="98227"/>
                </a:lnTo>
                <a:lnTo>
                  <a:pt x="151804" y="80368"/>
                </a:lnTo>
                <a:lnTo>
                  <a:pt x="133945" y="53579"/>
                </a:lnTo>
                <a:lnTo>
                  <a:pt x="116086" y="35719"/>
                </a:lnTo>
                <a:lnTo>
                  <a:pt x="98226" y="17860"/>
                </a:lnTo>
                <a:lnTo>
                  <a:pt x="80367" y="0"/>
                </a:lnTo>
                <a:lnTo>
                  <a:pt x="80367"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652492" y="4446984"/>
            <a:ext cx="803673" cy="178595"/>
          </a:xfrm>
          <a:custGeom>
            <a:avLst/>
            <a:gdLst/>
            <a:ahLst/>
            <a:cxnLst/>
            <a:rect l="0" t="0" r="0" b="0"/>
            <a:pathLst>
              <a:path w="803673" h="178595">
                <a:moveTo>
                  <a:pt x="0" y="178594"/>
                </a:moveTo>
                <a:lnTo>
                  <a:pt x="0" y="178594"/>
                </a:lnTo>
                <a:lnTo>
                  <a:pt x="0" y="169664"/>
                </a:lnTo>
                <a:lnTo>
                  <a:pt x="0" y="169664"/>
                </a:lnTo>
                <a:lnTo>
                  <a:pt x="0" y="169664"/>
                </a:lnTo>
                <a:lnTo>
                  <a:pt x="0" y="169664"/>
                </a:lnTo>
                <a:lnTo>
                  <a:pt x="0" y="169664"/>
                </a:lnTo>
                <a:lnTo>
                  <a:pt x="0" y="160734"/>
                </a:lnTo>
                <a:lnTo>
                  <a:pt x="8930" y="160734"/>
                </a:lnTo>
                <a:lnTo>
                  <a:pt x="26789" y="160734"/>
                </a:lnTo>
                <a:lnTo>
                  <a:pt x="44649" y="151805"/>
                </a:lnTo>
                <a:lnTo>
                  <a:pt x="71438" y="142875"/>
                </a:lnTo>
                <a:lnTo>
                  <a:pt x="107156" y="133945"/>
                </a:lnTo>
                <a:lnTo>
                  <a:pt x="142875" y="133945"/>
                </a:lnTo>
                <a:lnTo>
                  <a:pt x="178594" y="125016"/>
                </a:lnTo>
                <a:lnTo>
                  <a:pt x="232172" y="116086"/>
                </a:lnTo>
                <a:lnTo>
                  <a:pt x="276821" y="107156"/>
                </a:lnTo>
                <a:lnTo>
                  <a:pt x="330399" y="98227"/>
                </a:lnTo>
                <a:lnTo>
                  <a:pt x="392906" y="80367"/>
                </a:lnTo>
                <a:lnTo>
                  <a:pt x="455414" y="71437"/>
                </a:lnTo>
                <a:lnTo>
                  <a:pt x="517922" y="53578"/>
                </a:lnTo>
                <a:lnTo>
                  <a:pt x="580430" y="44648"/>
                </a:lnTo>
                <a:lnTo>
                  <a:pt x="642938" y="26789"/>
                </a:lnTo>
                <a:lnTo>
                  <a:pt x="696516" y="17859"/>
                </a:lnTo>
                <a:lnTo>
                  <a:pt x="750094" y="8930"/>
                </a:lnTo>
                <a:lnTo>
                  <a:pt x="803672" y="0"/>
                </a:lnTo>
                <a:lnTo>
                  <a:pt x="803672"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5491758" y="4491632"/>
            <a:ext cx="330399" cy="196455"/>
          </a:xfrm>
          <a:custGeom>
            <a:avLst/>
            <a:gdLst/>
            <a:ahLst/>
            <a:cxnLst/>
            <a:rect l="0" t="0" r="0" b="0"/>
            <a:pathLst>
              <a:path w="330399" h="196455">
                <a:moveTo>
                  <a:pt x="241101" y="26789"/>
                </a:moveTo>
                <a:lnTo>
                  <a:pt x="241101" y="26789"/>
                </a:lnTo>
                <a:lnTo>
                  <a:pt x="232172" y="26789"/>
                </a:lnTo>
                <a:lnTo>
                  <a:pt x="232172" y="26789"/>
                </a:lnTo>
                <a:lnTo>
                  <a:pt x="232172" y="26789"/>
                </a:lnTo>
                <a:lnTo>
                  <a:pt x="223242" y="26789"/>
                </a:lnTo>
                <a:lnTo>
                  <a:pt x="223242" y="26789"/>
                </a:lnTo>
                <a:lnTo>
                  <a:pt x="214312" y="26789"/>
                </a:lnTo>
                <a:lnTo>
                  <a:pt x="214312" y="26789"/>
                </a:lnTo>
                <a:lnTo>
                  <a:pt x="205383" y="35719"/>
                </a:lnTo>
                <a:lnTo>
                  <a:pt x="196453" y="35719"/>
                </a:lnTo>
                <a:lnTo>
                  <a:pt x="187523" y="35719"/>
                </a:lnTo>
                <a:lnTo>
                  <a:pt x="178594" y="44649"/>
                </a:lnTo>
                <a:lnTo>
                  <a:pt x="160734" y="44649"/>
                </a:lnTo>
                <a:lnTo>
                  <a:pt x="142875" y="53579"/>
                </a:lnTo>
                <a:lnTo>
                  <a:pt x="133945" y="62508"/>
                </a:lnTo>
                <a:lnTo>
                  <a:pt x="116086" y="71438"/>
                </a:lnTo>
                <a:lnTo>
                  <a:pt x="98226" y="80368"/>
                </a:lnTo>
                <a:lnTo>
                  <a:pt x="71437" y="89297"/>
                </a:lnTo>
                <a:lnTo>
                  <a:pt x="53578" y="98227"/>
                </a:lnTo>
                <a:lnTo>
                  <a:pt x="44648" y="116086"/>
                </a:lnTo>
                <a:lnTo>
                  <a:pt x="26789" y="125016"/>
                </a:lnTo>
                <a:lnTo>
                  <a:pt x="17859" y="125016"/>
                </a:lnTo>
                <a:lnTo>
                  <a:pt x="8930" y="133946"/>
                </a:lnTo>
                <a:lnTo>
                  <a:pt x="0" y="133946"/>
                </a:lnTo>
                <a:lnTo>
                  <a:pt x="0" y="133946"/>
                </a:lnTo>
                <a:lnTo>
                  <a:pt x="0" y="142875"/>
                </a:lnTo>
                <a:lnTo>
                  <a:pt x="8930" y="142875"/>
                </a:lnTo>
                <a:lnTo>
                  <a:pt x="8930" y="142875"/>
                </a:lnTo>
                <a:lnTo>
                  <a:pt x="26789" y="142875"/>
                </a:lnTo>
                <a:lnTo>
                  <a:pt x="44648" y="142875"/>
                </a:lnTo>
                <a:lnTo>
                  <a:pt x="62508" y="151805"/>
                </a:lnTo>
                <a:lnTo>
                  <a:pt x="89297" y="151805"/>
                </a:lnTo>
                <a:lnTo>
                  <a:pt x="116086" y="160735"/>
                </a:lnTo>
                <a:lnTo>
                  <a:pt x="142875" y="169664"/>
                </a:lnTo>
                <a:lnTo>
                  <a:pt x="178594" y="178594"/>
                </a:lnTo>
                <a:lnTo>
                  <a:pt x="205383" y="178594"/>
                </a:lnTo>
                <a:lnTo>
                  <a:pt x="241101" y="178594"/>
                </a:lnTo>
                <a:lnTo>
                  <a:pt x="267890" y="178594"/>
                </a:lnTo>
                <a:lnTo>
                  <a:pt x="285750" y="178594"/>
                </a:lnTo>
                <a:lnTo>
                  <a:pt x="303609" y="178594"/>
                </a:lnTo>
                <a:lnTo>
                  <a:pt x="312539" y="178594"/>
                </a:lnTo>
                <a:lnTo>
                  <a:pt x="321469" y="187524"/>
                </a:lnTo>
                <a:lnTo>
                  <a:pt x="330398" y="187524"/>
                </a:lnTo>
                <a:lnTo>
                  <a:pt x="330398" y="196454"/>
                </a:lnTo>
                <a:lnTo>
                  <a:pt x="330398" y="196454"/>
                </a:lnTo>
                <a:lnTo>
                  <a:pt x="330398" y="196454"/>
                </a:lnTo>
                <a:lnTo>
                  <a:pt x="330398" y="196454"/>
                </a:lnTo>
                <a:lnTo>
                  <a:pt x="321469" y="196454"/>
                </a:lnTo>
                <a:lnTo>
                  <a:pt x="312539" y="187524"/>
                </a:lnTo>
                <a:lnTo>
                  <a:pt x="303609" y="178594"/>
                </a:lnTo>
                <a:lnTo>
                  <a:pt x="285750" y="169664"/>
                </a:lnTo>
                <a:lnTo>
                  <a:pt x="276820" y="151805"/>
                </a:lnTo>
                <a:lnTo>
                  <a:pt x="267890" y="133946"/>
                </a:lnTo>
                <a:lnTo>
                  <a:pt x="258961" y="107157"/>
                </a:lnTo>
                <a:lnTo>
                  <a:pt x="250031" y="89297"/>
                </a:lnTo>
                <a:lnTo>
                  <a:pt x="250031" y="71438"/>
                </a:lnTo>
                <a:lnTo>
                  <a:pt x="241101" y="53579"/>
                </a:lnTo>
                <a:lnTo>
                  <a:pt x="232172" y="44649"/>
                </a:lnTo>
                <a:lnTo>
                  <a:pt x="223242" y="35719"/>
                </a:lnTo>
                <a:lnTo>
                  <a:pt x="214312" y="17860"/>
                </a:lnTo>
                <a:lnTo>
                  <a:pt x="196453" y="0"/>
                </a:lnTo>
                <a:lnTo>
                  <a:pt x="196453"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5170289" y="5000625"/>
            <a:ext cx="875110" cy="223243"/>
          </a:xfrm>
          <a:custGeom>
            <a:avLst/>
            <a:gdLst/>
            <a:ahLst/>
            <a:cxnLst/>
            <a:rect l="0" t="0" r="0" b="0"/>
            <a:pathLst>
              <a:path w="875110" h="223243">
                <a:moveTo>
                  <a:pt x="17859" y="223242"/>
                </a:moveTo>
                <a:lnTo>
                  <a:pt x="17859" y="223242"/>
                </a:lnTo>
                <a:lnTo>
                  <a:pt x="17859" y="223242"/>
                </a:lnTo>
                <a:lnTo>
                  <a:pt x="17859" y="223242"/>
                </a:lnTo>
                <a:lnTo>
                  <a:pt x="17859" y="223242"/>
                </a:lnTo>
                <a:lnTo>
                  <a:pt x="8930" y="223242"/>
                </a:lnTo>
                <a:lnTo>
                  <a:pt x="8930" y="223242"/>
                </a:lnTo>
                <a:lnTo>
                  <a:pt x="8930" y="223242"/>
                </a:lnTo>
                <a:lnTo>
                  <a:pt x="0" y="223242"/>
                </a:lnTo>
                <a:lnTo>
                  <a:pt x="0" y="223242"/>
                </a:lnTo>
                <a:lnTo>
                  <a:pt x="0" y="223242"/>
                </a:lnTo>
                <a:lnTo>
                  <a:pt x="0" y="223242"/>
                </a:lnTo>
                <a:lnTo>
                  <a:pt x="0" y="223242"/>
                </a:lnTo>
                <a:lnTo>
                  <a:pt x="0" y="223242"/>
                </a:lnTo>
                <a:lnTo>
                  <a:pt x="8930" y="223242"/>
                </a:lnTo>
                <a:lnTo>
                  <a:pt x="17859" y="214313"/>
                </a:lnTo>
                <a:lnTo>
                  <a:pt x="17859" y="214313"/>
                </a:lnTo>
                <a:lnTo>
                  <a:pt x="26789" y="214313"/>
                </a:lnTo>
                <a:lnTo>
                  <a:pt x="44649" y="214313"/>
                </a:lnTo>
                <a:lnTo>
                  <a:pt x="53578" y="214313"/>
                </a:lnTo>
                <a:lnTo>
                  <a:pt x="80367" y="214313"/>
                </a:lnTo>
                <a:lnTo>
                  <a:pt x="98227" y="205383"/>
                </a:lnTo>
                <a:lnTo>
                  <a:pt x="125016" y="205383"/>
                </a:lnTo>
                <a:lnTo>
                  <a:pt x="151805" y="196453"/>
                </a:lnTo>
                <a:lnTo>
                  <a:pt x="187524" y="187523"/>
                </a:lnTo>
                <a:lnTo>
                  <a:pt x="223242" y="178594"/>
                </a:lnTo>
                <a:lnTo>
                  <a:pt x="267891" y="169664"/>
                </a:lnTo>
                <a:lnTo>
                  <a:pt x="312539" y="160734"/>
                </a:lnTo>
                <a:lnTo>
                  <a:pt x="357188" y="142875"/>
                </a:lnTo>
                <a:lnTo>
                  <a:pt x="401836" y="133945"/>
                </a:lnTo>
                <a:lnTo>
                  <a:pt x="455414" y="116086"/>
                </a:lnTo>
                <a:lnTo>
                  <a:pt x="500063" y="107156"/>
                </a:lnTo>
                <a:lnTo>
                  <a:pt x="553641" y="98227"/>
                </a:lnTo>
                <a:lnTo>
                  <a:pt x="607219" y="80367"/>
                </a:lnTo>
                <a:lnTo>
                  <a:pt x="651867" y="71438"/>
                </a:lnTo>
                <a:lnTo>
                  <a:pt x="696516" y="53578"/>
                </a:lnTo>
                <a:lnTo>
                  <a:pt x="741164" y="44648"/>
                </a:lnTo>
                <a:lnTo>
                  <a:pt x="785813" y="26789"/>
                </a:lnTo>
                <a:lnTo>
                  <a:pt x="812602" y="17859"/>
                </a:lnTo>
                <a:lnTo>
                  <a:pt x="848320" y="8930"/>
                </a:lnTo>
                <a:lnTo>
                  <a:pt x="866180" y="8930"/>
                </a:lnTo>
                <a:lnTo>
                  <a:pt x="875109" y="0"/>
                </a:lnTo>
                <a:lnTo>
                  <a:pt x="875109"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5027414" y="5080992"/>
            <a:ext cx="232173" cy="196454"/>
          </a:xfrm>
          <a:custGeom>
            <a:avLst/>
            <a:gdLst/>
            <a:ahLst/>
            <a:cxnLst/>
            <a:rect l="0" t="0" r="0" b="0"/>
            <a:pathLst>
              <a:path w="232173" h="196454">
                <a:moveTo>
                  <a:pt x="178594" y="26789"/>
                </a:moveTo>
                <a:lnTo>
                  <a:pt x="178594" y="26789"/>
                </a:lnTo>
                <a:lnTo>
                  <a:pt x="178594" y="26789"/>
                </a:lnTo>
                <a:lnTo>
                  <a:pt x="178594" y="17860"/>
                </a:lnTo>
                <a:lnTo>
                  <a:pt x="178594" y="17860"/>
                </a:lnTo>
                <a:lnTo>
                  <a:pt x="187524" y="8930"/>
                </a:lnTo>
                <a:lnTo>
                  <a:pt x="196453" y="8930"/>
                </a:lnTo>
                <a:lnTo>
                  <a:pt x="196453" y="8930"/>
                </a:lnTo>
                <a:lnTo>
                  <a:pt x="196453" y="0"/>
                </a:lnTo>
                <a:lnTo>
                  <a:pt x="196453" y="0"/>
                </a:lnTo>
                <a:lnTo>
                  <a:pt x="196453" y="8930"/>
                </a:lnTo>
                <a:lnTo>
                  <a:pt x="196453" y="8930"/>
                </a:lnTo>
                <a:lnTo>
                  <a:pt x="187524" y="8930"/>
                </a:lnTo>
                <a:lnTo>
                  <a:pt x="187524" y="17860"/>
                </a:lnTo>
                <a:lnTo>
                  <a:pt x="178594" y="26789"/>
                </a:lnTo>
                <a:lnTo>
                  <a:pt x="178594" y="35719"/>
                </a:lnTo>
                <a:lnTo>
                  <a:pt x="169664" y="44649"/>
                </a:lnTo>
                <a:lnTo>
                  <a:pt x="151805" y="53578"/>
                </a:lnTo>
                <a:lnTo>
                  <a:pt x="133945" y="62508"/>
                </a:lnTo>
                <a:lnTo>
                  <a:pt x="125016" y="71438"/>
                </a:lnTo>
                <a:lnTo>
                  <a:pt x="107156" y="89297"/>
                </a:lnTo>
                <a:lnTo>
                  <a:pt x="89297" y="98227"/>
                </a:lnTo>
                <a:lnTo>
                  <a:pt x="71438" y="107156"/>
                </a:lnTo>
                <a:lnTo>
                  <a:pt x="53578" y="116086"/>
                </a:lnTo>
                <a:lnTo>
                  <a:pt x="44649" y="125016"/>
                </a:lnTo>
                <a:lnTo>
                  <a:pt x="26789" y="133946"/>
                </a:lnTo>
                <a:lnTo>
                  <a:pt x="17859" y="142875"/>
                </a:lnTo>
                <a:lnTo>
                  <a:pt x="8930" y="142875"/>
                </a:lnTo>
                <a:lnTo>
                  <a:pt x="0" y="151805"/>
                </a:lnTo>
                <a:lnTo>
                  <a:pt x="0" y="151805"/>
                </a:lnTo>
                <a:lnTo>
                  <a:pt x="0" y="151805"/>
                </a:lnTo>
                <a:lnTo>
                  <a:pt x="8930" y="151805"/>
                </a:lnTo>
                <a:lnTo>
                  <a:pt x="17859" y="151805"/>
                </a:lnTo>
                <a:lnTo>
                  <a:pt x="17859" y="151805"/>
                </a:lnTo>
                <a:lnTo>
                  <a:pt x="35719" y="151805"/>
                </a:lnTo>
                <a:lnTo>
                  <a:pt x="44649" y="151805"/>
                </a:lnTo>
                <a:lnTo>
                  <a:pt x="62508" y="151805"/>
                </a:lnTo>
                <a:lnTo>
                  <a:pt x="80367" y="151805"/>
                </a:lnTo>
                <a:lnTo>
                  <a:pt x="107156" y="151805"/>
                </a:lnTo>
                <a:lnTo>
                  <a:pt x="125016" y="160735"/>
                </a:lnTo>
                <a:lnTo>
                  <a:pt x="151805" y="169664"/>
                </a:lnTo>
                <a:lnTo>
                  <a:pt x="169664" y="178594"/>
                </a:lnTo>
                <a:lnTo>
                  <a:pt x="187524" y="178594"/>
                </a:lnTo>
                <a:lnTo>
                  <a:pt x="205383" y="187524"/>
                </a:lnTo>
                <a:lnTo>
                  <a:pt x="214313" y="196453"/>
                </a:lnTo>
                <a:lnTo>
                  <a:pt x="223242" y="196453"/>
                </a:lnTo>
                <a:lnTo>
                  <a:pt x="232172" y="196453"/>
                </a:lnTo>
                <a:lnTo>
                  <a:pt x="232172" y="196453"/>
                </a:lnTo>
                <a:lnTo>
                  <a:pt x="232172" y="196453"/>
                </a:lnTo>
                <a:lnTo>
                  <a:pt x="232172" y="196453"/>
                </a:lnTo>
                <a:lnTo>
                  <a:pt x="232172" y="196453"/>
                </a:lnTo>
                <a:lnTo>
                  <a:pt x="232172" y="187524"/>
                </a:lnTo>
                <a:lnTo>
                  <a:pt x="232172" y="178594"/>
                </a:lnTo>
                <a:lnTo>
                  <a:pt x="232172" y="169664"/>
                </a:lnTo>
                <a:lnTo>
                  <a:pt x="223242" y="160735"/>
                </a:lnTo>
                <a:lnTo>
                  <a:pt x="223242" y="142875"/>
                </a:lnTo>
                <a:lnTo>
                  <a:pt x="214313" y="125016"/>
                </a:lnTo>
                <a:lnTo>
                  <a:pt x="214313" y="107156"/>
                </a:lnTo>
                <a:lnTo>
                  <a:pt x="205383" y="89297"/>
                </a:lnTo>
                <a:lnTo>
                  <a:pt x="205383" y="71438"/>
                </a:lnTo>
                <a:lnTo>
                  <a:pt x="196453" y="53578"/>
                </a:lnTo>
                <a:lnTo>
                  <a:pt x="196453" y="35719"/>
                </a:lnTo>
                <a:lnTo>
                  <a:pt x="196453" y="26789"/>
                </a:lnTo>
                <a:lnTo>
                  <a:pt x="187524" y="17860"/>
                </a:lnTo>
                <a:lnTo>
                  <a:pt x="178594" y="17860"/>
                </a:lnTo>
                <a:lnTo>
                  <a:pt x="169664" y="8930"/>
                </a:lnTo>
                <a:lnTo>
                  <a:pt x="169664" y="893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170414" y="5125641"/>
            <a:ext cx="205384" cy="616148"/>
          </a:xfrm>
          <a:custGeom>
            <a:avLst/>
            <a:gdLst/>
            <a:ahLst/>
            <a:cxnLst/>
            <a:rect l="0" t="0" r="0" b="0"/>
            <a:pathLst>
              <a:path w="205384" h="616148">
                <a:moveTo>
                  <a:pt x="0" y="98226"/>
                </a:moveTo>
                <a:lnTo>
                  <a:pt x="0" y="89297"/>
                </a:lnTo>
                <a:lnTo>
                  <a:pt x="0" y="89297"/>
                </a:lnTo>
                <a:lnTo>
                  <a:pt x="0" y="89297"/>
                </a:lnTo>
                <a:lnTo>
                  <a:pt x="0" y="89297"/>
                </a:lnTo>
                <a:lnTo>
                  <a:pt x="8930" y="98226"/>
                </a:lnTo>
                <a:lnTo>
                  <a:pt x="8930" y="107156"/>
                </a:lnTo>
                <a:lnTo>
                  <a:pt x="17859" y="116086"/>
                </a:lnTo>
                <a:lnTo>
                  <a:pt x="17859" y="133945"/>
                </a:lnTo>
                <a:lnTo>
                  <a:pt x="26789" y="160734"/>
                </a:lnTo>
                <a:lnTo>
                  <a:pt x="35719" y="196453"/>
                </a:lnTo>
                <a:lnTo>
                  <a:pt x="53578" y="241101"/>
                </a:lnTo>
                <a:lnTo>
                  <a:pt x="62508" y="303609"/>
                </a:lnTo>
                <a:lnTo>
                  <a:pt x="71438" y="366117"/>
                </a:lnTo>
                <a:lnTo>
                  <a:pt x="80367" y="437554"/>
                </a:lnTo>
                <a:lnTo>
                  <a:pt x="98227" y="500061"/>
                </a:lnTo>
                <a:lnTo>
                  <a:pt x="98227" y="553639"/>
                </a:lnTo>
                <a:lnTo>
                  <a:pt x="107156" y="589358"/>
                </a:lnTo>
                <a:lnTo>
                  <a:pt x="107156" y="616147"/>
                </a:lnTo>
                <a:lnTo>
                  <a:pt x="107156" y="616147"/>
                </a:lnTo>
                <a:lnTo>
                  <a:pt x="107156" y="607218"/>
                </a:lnTo>
                <a:lnTo>
                  <a:pt x="98227" y="589358"/>
                </a:lnTo>
                <a:lnTo>
                  <a:pt x="89297" y="553639"/>
                </a:lnTo>
                <a:lnTo>
                  <a:pt x="71438" y="517921"/>
                </a:lnTo>
                <a:lnTo>
                  <a:pt x="62508" y="473272"/>
                </a:lnTo>
                <a:lnTo>
                  <a:pt x="44649" y="419695"/>
                </a:lnTo>
                <a:lnTo>
                  <a:pt x="26789" y="366117"/>
                </a:lnTo>
                <a:lnTo>
                  <a:pt x="17859" y="312539"/>
                </a:lnTo>
                <a:lnTo>
                  <a:pt x="8930" y="258961"/>
                </a:lnTo>
                <a:lnTo>
                  <a:pt x="8930" y="205382"/>
                </a:lnTo>
                <a:lnTo>
                  <a:pt x="8930" y="160734"/>
                </a:lnTo>
                <a:lnTo>
                  <a:pt x="17859" y="116086"/>
                </a:lnTo>
                <a:lnTo>
                  <a:pt x="26789" y="71437"/>
                </a:lnTo>
                <a:lnTo>
                  <a:pt x="35719" y="44648"/>
                </a:lnTo>
                <a:lnTo>
                  <a:pt x="53578" y="17859"/>
                </a:lnTo>
                <a:lnTo>
                  <a:pt x="62508" y="8929"/>
                </a:lnTo>
                <a:lnTo>
                  <a:pt x="80367" y="0"/>
                </a:lnTo>
                <a:lnTo>
                  <a:pt x="98227" y="8929"/>
                </a:lnTo>
                <a:lnTo>
                  <a:pt x="125016" y="26789"/>
                </a:lnTo>
                <a:lnTo>
                  <a:pt x="142875" y="53578"/>
                </a:lnTo>
                <a:lnTo>
                  <a:pt x="160734" y="80367"/>
                </a:lnTo>
                <a:lnTo>
                  <a:pt x="178594" y="107156"/>
                </a:lnTo>
                <a:lnTo>
                  <a:pt x="196453" y="142875"/>
                </a:lnTo>
                <a:lnTo>
                  <a:pt x="205383" y="169664"/>
                </a:lnTo>
                <a:lnTo>
                  <a:pt x="205383" y="196453"/>
                </a:lnTo>
                <a:lnTo>
                  <a:pt x="205383" y="214312"/>
                </a:lnTo>
                <a:lnTo>
                  <a:pt x="196453" y="232172"/>
                </a:lnTo>
                <a:lnTo>
                  <a:pt x="178594" y="232172"/>
                </a:lnTo>
                <a:lnTo>
                  <a:pt x="160734" y="223242"/>
                </a:lnTo>
                <a:lnTo>
                  <a:pt x="125016" y="214312"/>
                </a:lnTo>
                <a:lnTo>
                  <a:pt x="89297" y="205382"/>
                </a:lnTo>
                <a:lnTo>
                  <a:pt x="53578" y="178593"/>
                </a:lnTo>
                <a:lnTo>
                  <a:pt x="53578" y="17859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6349008" y="5143500"/>
            <a:ext cx="142876" cy="205384"/>
          </a:xfrm>
          <a:custGeom>
            <a:avLst/>
            <a:gdLst/>
            <a:ahLst/>
            <a:cxnLst/>
            <a:rect l="0" t="0" r="0" b="0"/>
            <a:pathLst>
              <a:path w="142876" h="205384">
                <a:moveTo>
                  <a:pt x="26789" y="62508"/>
                </a:moveTo>
                <a:lnTo>
                  <a:pt x="26789" y="71438"/>
                </a:lnTo>
                <a:lnTo>
                  <a:pt x="17859" y="89297"/>
                </a:lnTo>
                <a:lnTo>
                  <a:pt x="8930" y="116086"/>
                </a:lnTo>
                <a:lnTo>
                  <a:pt x="0" y="142875"/>
                </a:lnTo>
                <a:lnTo>
                  <a:pt x="0" y="169664"/>
                </a:lnTo>
                <a:lnTo>
                  <a:pt x="0" y="196453"/>
                </a:lnTo>
                <a:lnTo>
                  <a:pt x="8930" y="205383"/>
                </a:lnTo>
                <a:lnTo>
                  <a:pt x="26789" y="205383"/>
                </a:lnTo>
                <a:lnTo>
                  <a:pt x="53578" y="205383"/>
                </a:lnTo>
                <a:lnTo>
                  <a:pt x="71437" y="187523"/>
                </a:lnTo>
                <a:lnTo>
                  <a:pt x="98226" y="178594"/>
                </a:lnTo>
                <a:lnTo>
                  <a:pt x="116086" y="160734"/>
                </a:lnTo>
                <a:lnTo>
                  <a:pt x="125015" y="133945"/>
                </a:lnTo>
                <a:lnTo>
                  <a:pt x="133945" y="116086"/>
                </a:lnTo>
                <a:lnTo>
                  <a:pt x="142875" y="89297"/>
                </a:lnTo>
                <a:lnTo>
                  <a:pt x="133945" y="53578"/>
                </a:lnTo>
                <a:lnTo>
                  <a:pt x="125015" y="26789"/>
                </a:lnTo>
                <a:lnTo>
                  <a:pt x="107156" y="8930"/>
                </a:lnTo>
                <a:lnTo>
                  <a:pt x="89297" y="0"/>
                </a:lnTo>
                <a:lnTo>
                  <a:pt x="71437" y="8930"/>
                </a:lnTo>
                <a:lnTo>
                  <a:pt x="44648" y="17859"/>
                </a:lnTo>
                <a:lnTo>
                  <a:pt x="26789" y="35719"/>
                </a:lnTo>
                <a:lnTo>
                  <a:pt x="17859" y="62508"/>
                </a:lnTo>
                <a:lnTo>
                  <a:pt x="8930" y="80367"/>
                </a:lnTo>
                <a:lnTo>
                  <a:pt x="8930" y="80367"/>
                </a:lnTo>
                <a:lnTo>
                  <a:pt x="8930" y="80367"/>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6509742" y="5116711"/>
            <a:ext cx="223243" cy="232173"/>
          </a:xfrm>
          <a:custGeom>
            <a:avLst/>
            <a:gdLst/>
            <a:ahLst/>
            <a:cxnLst/>
            <a:rect l="0" t="0" r="0" b="0"/>
            <a:pathLst>
              <a:path w="223243" h="232173">
                <a:moveTo>
                  <a:pt x="107156" y="35719"/>
                </a:moveTo>
                <a:lnTo>
                  <a:pt x="116086" y="26789"/>
                </a:lnTo>
                <a:lnTo>
                  <a:pt x="116086" y="17859"/>
                </a:lnTo>
                <a:lnTo>
                  <a:pt x="116086" y="8930"/>
                </a:lnTo>
                <a:lnTo>
                  <a:pt x="116086" y="0"/>
                </a:lnTo>
                <a:lnTo>
                  <a:pt x="107156" y="0"/>
                </a:lnTo>
                <a:lnTo>
                  <a:pt x="107156" y="0"/>
                </a:lnTo>
                <a:lnTo>
                  <a:pt x="98227" y="8930"/>
                </a:lnTo>
                <a:lnTo>
                  <a:pt x="89297" y="26789"/>
                </a:lnTo>
                <a:lnTo>
                  <a:pt x="71438" y="53578"/>
                </a:lnTo>
                <a:lnTo>
                  <a:pt x="53578" y="71437"/>
                </a:lnTo>
                <a:lnTo>
                  <a:pt x="44649" y="89297"/>
                </a:lnTo>
                <a:lnTo>
                  <a:pt x="44649" y="107156"/>
                </a:lnTo>
                <a:lnTo>
                  <a:pt x="53578" y="116086"/>
                </a:lnTo>
                <a:lnTo>
                  <a:pt x="71438" y="125016"/>
                </a:lnTo>
                <a:lnTo>
                  <a:pt x="89297" y="133945"/>
                </a:lnTo>
                <a:lnTo>
                  <a:pt x="116086" y="133945"/>
                </a:lnTo>
                <a:lnTo>
                  <a:pt x="151805" y="151805"/>
                </a:lnTo>
                <a:lnTo>
                  <a:pt x="178594" y="160734"/>
                </a:lnTo>
                <a:lnTo>
                  <a:pt x="205383" y="169664"/>
                </a:lnTo>
                <a:lnTo>
                  <a:pt x="214313" y="187523"/>
                </a:lnTo>
                <a:lnTo>
                  <a:pt x="223242" y="205383"/>
                </a:lnTo>
                <a:lnTo>
                  <a:pt x="214313" y="214312"/>
                </a:lnTo>
                <a:lnTo>
                  <a:pt x="205383" y="223242"/>
                </a:lnTo>
                <a:lnTo>
                  <a:pt x="187524" y="232172"/>
                </a:lnTo>
                <a:lnTo>
                  <a:pt x="160735" y="232172"/>
                </a:lnTo>
                <a:lnTo>
                  <a:pt x="133946" y="223242"/>
                </a:lnTo>
                <a:lnTo>
                  <a:pt x="98227" y="214312"/>
                </a:lnTo>
                <a:lnTo>
                  <a:pt x="71438" y="205383"/>
                </a:lnTo>
                <a:lnTo>
                  <a:pt x="44649" y="187523"/>
                </a:lnTo>
                <a:lnTo>
                  <a:pt x="26789" y="187523"/>
                </a:lnTo>
                <a:lnTo>
                  <a:pt x="8930" y="187523"/>
                </a:lnTo>
                <a:lnTo>
                  <a:pt x="0" y="196453"/>
                </a:lnTo>
                <a:lnTo>
                  <a:pt x="0" y="205383"/>
                </a:lnTo>
                <a:lnTo>
                  <a:pt x="8930" y="205383"/>
                </a:lnTo>
                <a:lnTo>
                  <a:pt x="17860" y="205383"/>
                </a:lnTo>
                <a:lnTo>
                  <a:pt x="17860" y="20538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6795492" y="4955977"/>
            <a:ext cx="125017" cy="375047"/>
          </a:xfrm>
          <a:custGeom>
            <a:avLst/>
            <a:gdLst/>
            <a:ahLst/>
            <a:cxnLst/>
            <a:rect l="0" t="0" r="0" b="0"/>
            <a:pathLst>
              <a:path w="125017" h="375047">
                <a:moveTo>
                  <a:pt x="8930" y="0"/>
                </a:moveTo>
                <a:lnTo>
                  <a:pt x="0" y="0"/>
                </a:lnTo>
                <a:lnTo>
                  <a:pt x="0" y="17859"/>
                </a:lnTo>
                <a:lnTo>
                  <a:pt x="0" y="53578"/>
                </a:lnTo>
                <a:lnTo>
                  <a:pt x="0" y="89296"/>
                </a:lnTo>
                <a:lnTo>
                  <a:pt x="0" y="133945"/>
                </a:lnTo>
                <a:lnTo>
                  <a:pt x="8930" y="187523"/>
                </a:lnTo>
                <a:lnTo>
                  <a:pt x="17860" y="232171"/>
                </a:lnTo>
                <a:lnTo>
                  <a:pt x="26789" y="276820"/>
                </a:lnTo>
                <a:lnTo>
                  <a:pt x="35719" y="312539"/>
                </a:lnTo>
                <a:lnTo>
                  <a:pt x="44649" y="339328"/>
                </a:lnTo>
                <a:lnTo>
                  <a:pt x="62508" y="357187"/>
                </a:lnTo>
                <a:lnTo>
                  <a:pt x="80367" y="375046"/>
                </a:lnTo>
                <a:lnTo>
                  <a:pt x="98227" y="375046"/>
                </a:lnTo>
                <a:lnTo>
                  <a:pt x="116086" y="375046"/>
                </a:lnTo>
                <a:lnTo>
                  <a:pt x="125016" y="366117"/>
                </a:lnTo>
                <a:lnTo>
                  <a:pt x="125016" y="366117"/>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6563320" y="5152430"/>
            <a:ext cx="401837" cy="8930"/>
          </a:xfrm>
          <a:custGeom>
            <a:avLst/>
            <a:gdLst/>
            <a:ahLst/>
            <a:cxnLst/>
            <a:rect l="0" t="0" r="0" b="0"/>
            <a:pathLst>
              <a:path w="401837" h="8930">
                <a:moveTo>
                  <a:pt x="0" y="8929"/>
                </a:moveTo>
                <a:lnTo>
                  <a:pt x="17860" y="8929"/>
                </a:lnTo>
                <a:lnTo>
                  <a:pt x="44649" y="0"/>
                </a:lnTo>
                <a:lnTo>
                  <a:pt x="89297" y="0"/>
                </a:lnTo>
                <a:lnTo>
                  <a:pt x="133946" y="0"/>
                </a:lnTo>
                <a:lnTo>
                  <a:pt x="187524" y="0"/>
                </a:lnTo>
                <a:lnTo>
                  <a:pt x="232172" y="0"/>
                </a:lnTo>
                <a:lnTo>
                  <a:pt x="276821" y="0"/>
                </a:lnTo>
                <a:lnTo>
                  <a:pt x="312539" y="8929"/>
                </a:lnTo>
                <a:lnTo>
                  <a:pt x="339328" y="8929"/>
                </a:lnTo>
                <a:lnTo>
                  <a:pt x="375047" y="8929"/>
                </a:lnTo>
                <a:lnTo>
                  <a:pt x="401836" y="8929"/>
                </a:lnTo>
                <a:lnTo>
                  <a:pt x="401836" y="892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6920508" y="5098852"/>
            <a:ext cx="428626" cy="705445"/>
          </a:xfrm>
          <a:custGeom>
            <a:avLst/>
            <a:gdLst/>
            <a:ahLst/>
            <a:cxnLst/>
            <a:rect l="0" t="0" r="0" b="0"/>
            <a:pathLst>
              <a:path w="428626" h="705445">
                <a:moveTo>
                  <a:pt x="223242" y="35718"/>
                </a:moveTo>
                <a:lnTo>
                  <a:pt x="223242" y="35718"/>
                </a:lnTo>
                <a:lnTo>
                  <a:pt x="223242" y="26789"/>
                </a:lnTo>
                <a:lnTo>
                  <a:pt x="214312" y="17859"/>
                </a:lnTo>
                <a:lnTo>
                  <a:pt x="205383" y="17859"/>
                </a:lnTo>
                <a:lnTo>
                  <a:pt x="178594" y="26789"/>
                </a:lnTo>
                <a:lnTo>
                  <a:pt x="151805" y="35718"/>
                </a:lnTo>
                <a:lnTo>
                  <a:pt x="116086" y="53578"/>
                </a:lnTo>
                <a:lnTo>
                  <a:pt x="80367" y="80367"/>
                </a:lnTo>
                <a:lnTo>
                  <a:pt x="44648" y="98226"/>
                </a:lnTo>
                <a:lnTo>
                  <a:pt x="17859" y="125015"/>
                </a:lnTo>
                <a:lnTo>
                  <a:pt x="0" y="133945"/>
                </a:lnTo>
                <a:lnTo>
                  <a:pt x="0" y="142875"/>
                </a:lnTo>
                <a:lnTo>
                  <a:pt x="0" y="142875"/>
                </a:lnTo>
                <a:lnTo>
                  <a:pt x="8930" y="142875"/>
                </a:lnTo>
                <a:lnTo>
                  <a:pt x="26789" y="133945"/>
                </a:lnTo>
                <a:lnTo>
                  <a:pt x="44648" y="125015"/>
                </a:lnTo>
                <a:lnTo>
                  <a:pt x="62508" y="107156"/>
                </a:lnTo>
                <a:lnTo>
                  <a:pt x="71437" y="98226"/>
                </a:lnTo>
                <a:lnTo>
                  <a:pt x="89297" y="80367"/>
                </a:lnTo>
                <a:lnTo>
                  <a:pt x="98226" y="80367"/>
                </a:lnTo>
                <a:lnTo>
                  <a:pt x="107156" y="80367"/>
                </a:lnTo>
                <a:lnTo>
                  <a:pt x="116086" y="89296"/>
                </a:lnTo>
                <a:lnTo>
                  <a:pt x="125015" y="98226"/>
                </a:lnTo>
                <a:lnTo>
                  <a:pt x="133945" y="125015"/>
                </a:lnTo>
                <a:lnTo>
                  <a:pt x="142875" y="151804"/>
                </a:lnTo>
                <a:lnTo>
                  <a:pt x="142875" y="178593"/>
                </a:lnTo>
                <a:lnTo>
                  <a:pt x="151805" y="205382"/>
                </a:lnTo>
                <a:lnTo>
                  <a:pt x="151805" y="241101"/>
                </a:lnTo>
                <a:lnTo>
                  <a:pt x="160734" y="267890"/>
                </a:lnTo>
                <a:lnTo>
                  <a:pt x="160734" y="303609"/>
                </a:lnTo>
                <a:lnTo>
                  <a:pt x="160734" y="339328"/>
                </a:lnTo>
                <a:lnTo>
                  <a:pt x="151805" y="383976"/>
                </a:lnTo>
                <a:lnTo>
                  <a:pt x="151805" y="437554"/>
                </a:lnTo>
                <a:lnTo>
                  <a:pt x="142875" y="500061"/>
                </a:lnTo>
                <a:lnTo>
                  <a:pt x="133945" y="571499"/>
                </a:lnTo>
                <a:lnTo>
                  <a:pt x="125015" y="634007"/>
                </a:lnTo>
                <a:lnTo>
                  <a:pt x="107156" y="678655"/>
                </a:lnTo>
                <a:lnTo>
                  <a:pt x="98226" y="705444"/>
                </a:lnTo>
                <a:lnTo>
                  <a:pt x="89297" y="705444"/>
                </a:lnTo>
                <a:lnTo>
                  <a:pt x="80367" y="687585"/>
                </a:lnTo>
                <a:lnTo>
                  <a:pt x="62508" y="651866"/>
                </a:lnTo>
                <a:lnTo>
                  <a:pt x="53578" y="598288"/>
                </a:lnTo>
                <a:lnTo>
                  <a:pt x="35719" y="526850"/>
                </a:lnTo>
                <a:lnTo>
                  <a:pt x="35719" y="446484"/>
                </a:lnTo>
                <a:lnTo>
                  <a:pt x="44648" y="375046"/>
                </a:lnTo>
                <a:lnTo>
                  <a:pt x="53578" y="303609"/>
                </a:lnTo>
                <a:lnTo>
                  <a:pt x="71437" y="250031"/>
                </a:lnTo>
                <a:lnTo>
                  <a:pt x="89297" y="196453"/>
                </a:lnTo>
                <a:lnTo>
                  <a:pt x="116086" y="160734"/>
                </a:lnTo>
                <a:lnTo>
                  <a:pt x="142875" y="125015"/>
                </a:lnTo>
                <a:lnTo>
                  <a:pt x="160734" y="107156"/>
                </a:lnTo>
                <a:lnTo>
                  <a:pt x="187523" y="89296"/>
                </a:lnTo>
                <a:lnTo>
                  <a:pt x="205383" y="71437"/>
                </a:lnTo>
                <a:lnTo>
                  <a:pt x="232172" y="62507"/>
                </a:lnTo>
                <a:lnTo>
                  <a:pt x="250031" y="62507"/>
                </a:lnTo>
                <a:lnTo>
                  <a:pt x="258961" y="62507"/>
                </a:lnTo>
                <a:lnTo>
                  <a:pt x="276820" y="80367"/>
                </a:lnTo>
                <a:lnTo>
                  <a:pt x="276820" y="98226"/>
                </a:lnTo>
                <a:lnTo>
                  <a:pt x="276820" y="125015"/>
                </a:lnTo>
                <a:lnTo>
                  <a:pt x="276820" y="151804"/>
                </a:lnTo>
                <a:lnTo>
                  <a:pt x="276820" y="178593"/>
                </a:lnTo>
                <a:lnTo>
                  <a:pt x="276820" y="205382"/>
                </a:lnTo>
                <a:lnTo>
                  <a:pt x="285750" y="214312"/>
                </a:lnTo>
                <a:lnTo>
                  <a:pt x="294680" y="214312"/>
                </a:lnTo>
                <a:lnTo>
                  <a:pt x="303609" y="214312"/>
                </a:lnTo>
                <a:lnTo>
                  <a:pt x="312539" y="196453"/>
                </a:lnTo>
                <a:lnTo>
                  <a:pt x="312539" y="187523"/>
                </a:lnTo>
                <a:lnTo>
                  <a:pt x="321469" y="160734"/>
                </a:lnTo>
                <a:lnTo>
                  <a:pt x="321469" y="142875"/>
                </a:lnTo>
                <a:lnTo>
                  <a:pt x="321469" y="116086"/>
                </a:lnTo>
                <a:lnTo>
                  <a:pt x="321469" y="89296"/>
                </a:lnTo>
                <a:lnTo>
                  <a:pt x="321469" y="62507"/>
                </a:lnTo>
                <a:lnTo>
                  <a:pt x="330398" y="35718"/>
                </a:lnTo>
                <a:lnTo>
                  <a:pt x="348258" y="17859"/>
                </a:lnTo>
                <a:lnTo>
                  <a:pt x="357187" y="8929"/>
                </a:lnTo>
                <a:lnTo>
                  <a:pt x="375047" y="0"/>
                </a:lnTo>
                <a:lnTo>
                  <a:pt x="392906" y="0"/>
                </a:lnTo>
                <a:lnTo>
                  <a:pt x="401836" y="0"/>
                </a:lnTo>
                <a:lnTo>
                  <a:pt x="419695" y="0"/>
                </a:lnTo>
                <a:lnTo>
                  <a:pt x="428625" y="0"/>
                </a:lnTo>
                <a:lnTo>
                  <a:pt x="428625" y="8929"/>
                </a:lnTo>
                <a:lnTo>
                  <a:pt x="428625" y="892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7224117" y="5161359"/>
            <a:ext cx="160736" cy="258962"/>
          </a:xfrm>
          <a:custGeom>
            <a:avLst/>
            <a:gdLst/>
            <a:ahLst/>
            <a:cxnLst/>
            <a:rect l="0" t="0" r="0" b="0"/>
            <a:pathLst>
              <a:path w="160736" h="258962">
                <a:moveTo>
                  <a:pt x="0" y="89297"/>
                </a:moveTo>
                <a:lnTo>
                  <a:pt x="0" y="89297"/>
                </a:lnTo>
                <a:lnTo>
                  <a:pt x="8930" y="98227"/>
                </a:lnTo>
                <a:lnTo>
                  <a:pt x="8930" y="107157"/>
                </a:lnTo>
                <a:lnTo>
                  <a:pt x="17860" y="116086"/>
                </a:lnTo>
                <a:lnTo>
                  <a:pt x="35719" y="125016"/>
                </a:lnTo>
                <a:lnTo>
                  <a:pt x="44649" y="133946"/>
                </a:lnTo>
                <a:lnTo>
                  <a:pt x="71438" y="133946"/>
                </a:lnTo>
                <a:lnTo>
                  <a:pt x="89297" y="133946"/>
                </a:lnTo>
                <a:lnTo>
                  <a:pt x="107156" y="125016"/>
                </a:lnTo>
                <a:lnTo>
                  <a:pt x="125016" y="107157"/>
                </a:lnTo>
                <a:lnTo>
                  <a:pt x="133946" y="89297"/>
                </a:lnTo>
                <a:lnTo>
                  <a:pt x="151805" y="71438"/>
                </a:lnTo>
                <a:lnTo>
                  <a:pt x="160735" y="44649"/>
                </a:lnTo>
                <a:lnTo>
                  <a:pt x="160735" y="17860"/>
                </a:lnTo>
                <a:lnTo>
                  <a:pt x="160735" y="0"/>
                </a:lnTo>
                <a:lnTo>
                  <a:pt x="151805" y="0"/>
                </a:lnTo>
                <a:lnTo>
                  <a:pt x="133946" y="8930"/>
                </a:lnTo>
                <a:lnTo>
                  <a:pt x="125016" y="35719"/>
                </a:lnTo>
                <a:lnTo>
                  <a:pt x="107156" y="71438"/>
                </a:lnTo>
                <a:lnTo>
                  <a:pt x="98227" y="116086"/>
                </a:lnTo>
                <a:lnTo>
                  <a:pt x="89297" y="160735"/>
                </a:lnTo>
                <a:lnTo>
                  <a:pt x="80367" y="205383"/>
                </a:lnTo>
                <a:lnTo>
                  <a:pt x="89297" y="232172"/>
                </a:lnTo>
                <a:lnTo>
                  <a:pt x="98227" y="250032"/>
                </a:lnTo>
                <a:lnTo>
                  <a:pt x="116086" y="258961"/>
                </a:lnTo>
                <a:lnTo>
                  <a:pt x="133946" y="250032"/>
                </a:lnTo>
                <a:lnTo>
                  <a:pt x="151805" y="223243"/>
                </a:lnTo>
                <a:lnTo>
                  <a:pt x="151805" y="22324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7411641" y="5116711"/>
            <a:ext cx="125016" cy="223243"/>
          </a:xfrm>
          <a:custGeom>
            <a:avLst/>
            <a:gdLst/>
            <a:ahLst/>
            <a:cxnLst/>
            <a:rect l="0" t="0" r="0" b="0"/>
            <a:pathLst>
              <a:path w="125016" h="223243">
                <a:moveTo>
                  <a:pt x="125015" y="0"/>
                </a:moveTo>
                <a:lnTo>
                  <a:pt x="125015" y="0"/>
                </a:lnTo>
                <a:lnTo>
                  <a:pt x="116086" y="0"/>
                </a:lnTo>
                <a:lnTo>
                  <a:pt x="107156" y="8930"/>
                </a:lnTo>
                <a:lnTo>
                  <a:pt x="98226" y="17859"/>
                </a:lnTo>
                <a:lnTo>
                  <a:pt x="80367" y="26789"/>
                </a:lnTo>
                <a:lnTo>
                  <a:pt x="62507" y="44648"/>
                </a:lnTo>
                <a:lnTo>
                  <a:pt x="44648" y="62508"/>
                </a:lnTo>
                <a:lnTo>
                  <a:pt x="35718" y="71437"/>
                </a:lnTo>
                <a:lnTo>
                  <a:pt x="17859" y="80367"/>
                </a:lnTo>
                <a:lnTo>
                  <a:pt x="17859" y="89297"/>
                </a:lnTo>
                <a:lnTo>
                  <a:pt x="17859" y="89297"/>
                </a:lnTo>
                <a:lnTo>
                  <a:pt x="26789" y="98227"/>
                </a:lnTo>
                <a:lnTo>
                  <a:pt x="35718" y="107156"/>
                </a:lnTo>
                <a:lnTo>
                  <a:pt x="44648" y="107156"/>
                </a:lnTo>
                <a:lnTo>
                  <a:pt x="53578" y="125016"/>
                </a:lnTo>
                <a:lnTo>
                  <a:pt x="62507" y="133945"/>
                </a:lnTo>
                <a:lnTo>
                  <a:pt x="71437" y="151805"/>
                </a:lnTo>
                <a:lnTo>
                  <a:pt x="71437" y="169664"/>
                </a:lnTo>
                <a:lnTo>
                  <a:pt x="62507" y="187523"/>
                </a:lnTo>
                <a:lnTo>
                  <a:pt x="53578" y="205383"/>
                </a:lnTo>
                <a:lnTo>
                  <a:pt x="35718" y="214312"/>
                </a:lnTo>
                <a:lnTo>
                  <a:pt x="26789" y="223242"/>
                </a:lnTo>
                <a:lnTo>
                  <a:pt x="17859" y="223242"/>
                </a:lnTo>
                <a:lnTo>
                  <a:pt x="0" y="223242"/>
                </a:lnTo>
                <a:lnTo>
                  <a:pt x="0" y="223242"/>
                </a:lnTo>
                <a:lnTo>
                  <a:pt x="0" y="214312"/>
                </a:lnTo>
                <a:lnTo>
                  <a:pt x="8929" y="196453"/>
                </a:lnTo>
                <a:lnTo>
                  <a:pt x="8929" y="19645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7536656" y="5170289"/>
            <a:ext cx="151806" cy="196454"/>
          </a:xfrm>
          <a:custGeom>
            <a:avLst/>
            <a:gdLst/>
            <a:ahLst/>
            <a:cxnLst/>
            <a:rect l="0" t="0" r="0" b="0"/>
            <a:pathLst>
              <a:path w="151806" h="196454">
                <a:moveTo>
                  <a:pt x="151805" y="0"/>
                </a:moveTo>
                <a:lnTo>
                  <a:pt x="151805" y="0"/>
                </a:lnTo>
                <a:lnTo>
                  <a:pt x="133946" y="0"/>
                </a:lnTo>
                <a:lnTo>
                  <a:pt x="125016" y="0"/>
                </a:lnTo>
                <a:lnTo>
                  <a:pt x="107157" y="8930"/>
                </a:lnTo>
                <a:lnTo>
                  <a:pt x="89297" y="17859"/>
                </a:lnTo>
                <a:lnTo>
                  <a:pt x="71438" y="26789"/>
                </a:lnTo>
                <a:lnTo>
                  <a:pt x="53578" y="26789"/>
                </a:lnTo>
                <a:lnTo>
                  <a:pt x="53578" y="35719"/>
                </a:lnTo>
                <a:lnTo>
                  <a:pt x="44649" y="35719"/>
                </a:lnTo>
                <a:lnTo>
                  <a:pt x="53578" y="44649"/>
                </a:lnTo>
                <a:lnTo>
                  <a:pt x="53578" y="53578"/>
                </a:lnTo>
                <a:lnTo>
                  <a:pt x="62508" y="71438"/>
                </a:lnTo>
                <a:lnTo>
                  <a:pt x="71438" y="89297"/>
                </a:lnTo>
                <a:lnTo>
                  <a:pt x="80367" y="107156"/>
                </a:lnTo>
                <a:lnTo>
                  <a:pt x="80367" y="133945"/>
                </a:lnTo>
                <a:lnTo>
                  <a:pt x="89297" y="151805"/>
                </a:lnTo>
                <a:lnTo>
                  <a:pt x="80367" y="169664"/>
                </a:lnTo>
                <a:lnTo>
                  <a:pt x="80367" y="187524"/>
                </a:lnTo>
                <a:lnTo>
                  <a:pt x="62508" y="196453"/>
                </a:lnTo>
                <a:lnTo>
                  <a:pt x="44649" y="196453"/>
                </a:lnTo>
                <a:lnTo>
                  <a:pt x="26789" y="187524"/>
                </a:lnTo>
                <a:lnTo>
                  <a:pt x="8930" y="178594"/>
                </a:lnTo>
                <a:lnTo>
                  <a:pt x="0" y="169664"/>
                </a:lnTo>
                <a:lnTo>
                  <a:pt x="0" y="169664"/>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6286500" y="5670351"/>
            <a:ext cx="241103" cy="330399"/>
          </a:xfrm>
          <a:custGeom>
            <a:avLst/>
            <a:gdLst/>
            <a:ahLst/>
            <a:cxnLst/>
            <a:rect l="0" t="0" r="0" b="0"/>
            <a:pathLst>
              <a:path w="241103" h="330399">
                <a:moveTo>
                  <a:pt x="187523" y="89297"/>
                </a:moveTo>
                <a:lnTo>
                  <a:pt x="187523" y="89297"/>
                </a:lnTo>
                <a:lnTo>
                  <a:pt x="178594" y="71437"/>
                </a:lnTo>
                <a:lnTo>
                  <a:pt x="169664" y="53578"/>
                </a:lnTo>
                <a:lnTo>
                  <a:pt x="160734" y="26789"/>
                </a:lnTo>
                <a:lnTo>
                  <a:pt x="142875" y="8929"/>
                </a:lnTo>
                <a:lnTo>
                  <a:pt x="133945" y="0"/>
                </a:lnTo>
                <a:lnTo>
                  <a:pt x="116086" y="0"/>
                </a:lnTo>
                <a:lnTo>
                  <a:pt x="107156" y="8929"/>
                </a:lnTo>
                <a:lnTo>
                  <a:pt x="89297" y="26789"/>
                </a:lnTo>
                <a:lnTo>
                  <a:pt x="71438" y="62508"/>
                </a:lnTo>
                <a:lnTo>
                  <a:pt x="44648" y="107156"/>
                </a:lnTo>
                <a:lnTo>
                  <a:pt x="26789" y="151804"/>
                </a:lnTo>
                <a:lnTo>
                  <a:pt x="8930" y="205383"/>
                </a:lnTo>
                <a:lnTo>
                  <a:pt x="0" y="250031"/>
                </a:lnTo>
                <a:lnTo>
                  <a:pt x="8930" y="285750"/>
                </a:lnTo>
                <a:lnTo>
                  <a:pt x="17859" y="303609"/>
                </a:lnTo>
                <a:lnTo>
                  <a:pt x="35719" y="321469"/>
                </a:lnTo>
                <a:lnTo>
                  <a:pt x="62508" y="330398"/>
                </a:lnTo>
                <a:lnTo>
                  <a:pt x="98227" y="330398"/>
                </a:lnTo>
                <a:lnTo>
                  <a:pt x="133945" y="321469"/>
                </a:lnTo>
                <a:lnTo>
                  <a:pt x="169664" y="303609"/>
                </a:lnTo>
                <a:lnTo>
                  <a:pt x="196453" y="285750"/>
                </a:lnTo>
                <a:lnTo>
                  <a:pt x="223242" y="250031"/>
                </a:lnTo>
                <a:lnTo>
                  <a:pt x="232172" y="214312"/>
                </a:lnTo>
                <a:lnTo>
                  <a:pt x="241102" y="169664"/>
                </a:lnTo>
                <a:lnTo>
                  <a:pt x="232172" y="125015"/>
                </a:lnTo>
                <a:lnTo>
                  <a:pt x="223242" y="80367"/>
                </a:lnTo>
                <a:lnTo>
                  <a:pt x="205383" y="44648"/>
                </a:lnTo>
                <a:lnTo>
                  <a:pt x="178594" y="17859"/>
                </a:lnTo>
                <a:lnTo>
                  <a:pt x="160734" y="8929"/>
                </a:lnTo>
                <a:lnTo>
                  <a:pt x="133945" y="8929"/>
                </a:lnTo>
                <a:lnTo>
                  <a:pt x="107156" y="26789"/>
                </a:lnTo>
                <a:lnTo>
                  <a:pt x="89297" y="53578"/>
                </a:lnTo>
                <a:lnTo>
                  <a:pt x="71438" y="89297"/>
                </a:lnTo>
                <a:lnTo>
                  <a:pt x="62508" y="116086"/>
                </a:lnTo>
                <a:lnTo>
                  <a:pt x="62508" y="116086"/>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6572250" y="5795366"/>
            <a:ext cx="196454" cy="151806"/>
          </a:xfrm>
          <a:custGeom>
            <a:avLst/>
            <a:gdLst/>
            <a:ahLst/>
            <a:cxnLst/>
            <a:rect l="0" t="0" r="0" b="0"/>
            <a:pathLst>
              <a:path w="196454" h="151806">
                <a:moveTo>
                  <a:pt x="17859" y="8930"/>
                </a:moveTo>
                <a:lnTo>
                  <a:pt x="17859" y="8930"/>
                </a:lnTo>
                <a:lnTo>
                  <a:pt x="8930" y="8930"/>
                </a:lnTo>
                <a:lnTo>
                  <a:pt x="8930" y="8930"/>
                </a:lnTo>
                <a:lnTo>
                  <a:pt x="0" y="8930"/>
                </a:lnTo>
                <a:lnTo>
                  <a:pt x="0" y="8930"/>
                </a:lnTo>
                <a:lnTo>
                  <a:pt x="8930" y="17860"/>
                </a:lnTo>
                <a:lnTo>
                  <a:pt x="17859" y="26789"/>
                </a:lnTo>
                <a:lnTo>
                  <a:pt x="26789" y="53579"/>
                </a:lnTo>
                <a:lnTo>
                  <a:pt x="35719" y="71438"/>
                </a:lnTo>
                <a:lnTo>
                  <a:pt x="44648" y="98227"/>
                </a:lnTo>
                <a:lnTo>
                  <a:pt x="53578" y="125016"/>
                </a:lnTo>
                <a:lnTo>
                  <a:pt x="62508" y="142875"/>
                </a:lnTo>
                <a:lnTo>
                  <a:pt x="62508" y="151805"/>
                </a:lnTo>
                <a:lnTo>
                  <a:pt x="62508" y="151805"/>
                </a:lnTo>
                <a:lnTo>
                  <a:pt x="62508" y="133946"/>
                </a:lnTo>
                <a:lnTo>
                  <a:pt x="62508" y="116086"/>
                </a:lnTo>
                <a:lnTo>
                  <a:pt x="62508" y="89297"/>
                </a:lnTo>
                <a:lnTo>
                  <a:pt x="62508" y="53579"/>
                </a:lnTo>
                <a:lnTo>
                  <a:pt x="71438" y="26789"/>
                </a:lnTo>
                <a:lnTo>
                  <a:pt x="80367" y="8930"/>
                </a:lnTo>
                <a:lnTo>
                  <a:pt x="89297" y="0"/>
                </a:lnTo>
                <a:lnTo>
                  <a:pt x="116086" y="0"/>
                </a:lnTo>
                <a:lnTo>
                  <a:pt x="142875" y="0"/>
                </a:lnTo>
                <a:lnTo>
                  <a:pt x="169664" y="8930"/>
                </a:lnTo>
                <a:lnTo>
                  <a:pt x="196453" y="17860"/>
                </a:lnTo>
                <a:lnTo>
                  <a:pt x="196453" y="1786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768703" y="5804296"/>
            <a:ext cx="258962" cy="214314"/>
          </a:xfrm>
          <a:custGeom>
            <a:avLst/>
            <a:gdLst/>
            <a:ahLst/>
            <a:cxnLst/>
            <a:rect l="0" t="0" r="0" b="0"/>
            <a:pathLst>
              <a:path w="258962" h="214314">
                <a:moveTo>
                  <a:pt x="62508" y="0"/>
                </a:moveTo>
                <a:lnTo>
                  <a:pt x="62508" y="0"/>
                </a:lnTo>
                <a:lnTo>
                  <a:pt x="53578" y="0"/>
                </a:lnTo>
                <a:lnTo>
                  <a:pt x="44649" y="8930"/>
                </a:lnTo>
                <a:lnTo>
                  <a:pt x="35719" y="26789"/>
                </a:lnTo>
                <a:lnTo>
                  <a:pt x="26789" y="44649"/>
                </a:lnTo>
                <a:lnTo>
                  <a:pt x="8930" y="62508"/>
                </a:lnTo>
                <a:lnTo>
                  <a:pt x="8930" y="89297"/>
                </a:lnTo>
                <a:lnTo>
                  <a:pt x="0" y="116086"/>
                </a:lnTo>
                <a:lnTo>
                  <a:pt x="0" y="133945"/>
                </a:lnTo>
                <a:lnTo>
                  <a:pt x="8930" y="151805"/>
                </a:lnTo>
                <a:lnTo>
                  <a:pt x="17860" y="160734"/>
                </a:lnTo>
                <a:lnTo>
                  <a:pt x="35719" y="169664"/>
                </a:lnTo>
                <a:lnTo>
                  <a:pt x="53578" y="160734"/>
                </a:lnTo>
                <a:lnTo>
                  <a:pt x="71438" y="151805"/>
                </a:lnTo>
                <a:lnTo>
                  <a:pt x="80367" y="142875"/>
                </a:lnTo>
                <a:lnTo>
                  <a:pt x="89297" y="116086"/>
                </a:lnTo>
                <a:lnTo>
                  <a:pt x="98227" y="98227"/>
                </a:lnTo>
                <a:lnTo>
                  <a:pt x="107156" y="80367"/>
                </a:lnTo>
                <a:lnTo>
                  <a:pt x="116086" y="71438"/>
                </a:lnTo>
                <a:lnTo>
                  <a:pt x="125016" y="71438"/>
                </a:lnTo>
                <a:lnTo>
                  <a:pt x="125016" y="80367"/>
                </a:lnTo>
                <a:lnTo>
                  <a:pt x="133945" y="98227"/>
                </a:lnTo>
                <a:lnTo>
                  <a:pt x="151805" y="125016"/>
                </a:lnTo>
                <a:lnTo>
                  <a:pt x="169664" y="160734"/>
                </a:lnTo>
                <a:lnTo>
                  <a:pt x="187524" y="187524"/>
                </a:lnTo>
                <a:lnTo>
                  <a:pt x="214313" y="205383"/>
                </a:lnTo>
                <a:lnTo>
                  <a:pt x="241102" y="214313"/>
                </a:lnTo>
                <a:lnTo>
                  <a:pt x="258961" y="205383"/>
                </a:lnTo>
                <a:lnTo>
                  <a:pt x="258961" y="205383"/>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7045523" y="5607843"/>
            <a:ext cx="553642" cy="401837"/>
          </a:xfrm>
          <a:custGeom>
            <a:avLst/>
            <a:gdLst/>
            <a:ahLst/>
            <a:cxnLst/>
            <a:rect l="0" t="0" r="0" b="0"/>
            <a:pathLst>
              <a:path w="553642" h="401837">
                <a:moveTo>
                  <a:pt x="98227" y="223242"/>
                </a:moveTo>
                <a:lnTo>
                  <a:pt x="98227" y="214312"/>
                </a:lnTo>
                <a:lnTo>
                  <a:pt x="98227" y="214312"/>
                </a:lnTo>
                <a:lnTo>
                  <a:pt x="89297" y="214312"/>
                </a:lnTo>
                <a:lnTo>
                  <a:pt x="80368" y="214312"/>
                </a:lnTo>
                <a:lnTo>
                  <a:pt x="62508" y="232172"/>
                </a:lnTo>
                <a:lnTo>
                  <a:pt x="53579" y="250031"/>
                </a:lnTo>
                <a:lnTo>
                  <a:pt x="35719" y="267891"/>
                </a:lnTo>
                <a:lnTo>
                  <a:pt x="26790" y="294680"/>
                </a:lnTo>
                <a:lnTo>
                  <a:pt x="17860" y="321469"/>
                </a:lnTo>
                <a:lnTo>
                  <a:pt x="8930" y="348258"/>
                </a:lnTo>
                <a:lnTo>
                  <a:pt x="0" y="366117"/>
                </a:lnTo>
                <a:lnTo>
                  <a:pt x="8930" y="375047"/>
                </a:lnTo>
                <a:lnTo>
                  <a:pt x="8930" y="383977"/>
                </a:lnTo>
                <a:lnTo>
                  <a:pt x="26790" y="383977"/>
                </a:lnTo>
                <a:lnTo>
                  <a:pt x="35719" y="383977"/>
                </a:lnTo>
                <a:lnTo>
                  <a:pt x="62508" y="383977"/>
                </a:lnTo>
                <a:lnTo>
                  <a:pt x="89297" y="375047"/>
                </a:lnTo>
                <a:lnTo>
                  <a:pt x="116086" y="366117"/>
                </a:lnTo>
                <a:lnTo>
                  <a:pt x="133946" y="357187"/>
                </a:lnTo>
                <a:lnTo>
                  <a:pt x="160735" y="339328"/>
                </a:lnTo>
                <a:lnTo>
                  <a:pt x="178594" y="312539"/>
                </a:lnTo>
                <a:lnTo>
                  <a:pt x="187524" y="285750"/>
                </a:lnTo>
                <a:lnTo>
                  <a:pt x="205383" y="250031"/>
                </a:lnTo>
                <a:lnTo>
                  <a:pt x="214313" y="205383"/>
                </a:lnTo>
                <a:lnTo>
                  <a:pt x="214313" y="151805"/>
                </a:lnTo>
                <a:lnTo>
                  <a:pt x="214313" y="98227"/>
                </a:lnTo>
                <a:lnTo>
                  <a:pt x="205383" y="53578"/>
                </a:lnTo>
                <a:lnTo>
                  <a:pt x="205383" y="17859"/>
                </a:lnTo>
                <a:lnTo>
                  <a:pt x="196454" y="0"/>
                </a:lnTo>
                <a:lnTo>
                  <a:pt x="196454" y="0"/>
                </a:lnTo>
                <a:lnTo>
                  <a:pt x="178594" y="17859"/>
                </a:lnTo>
                <a:lnTo>
                  <a:pt x="169665" y="53578"/>
                </a:lnTo>
                <a:lnTo>
                  <a:pt x="169665" y="98227"/>
                </a:lnTo>
                <a:lnTo>
                  <a:pt x="169665" y="151805"/>
                </a:lnTo>
                <a:lnTo>
                  <a:pt x="178594" y="196453"/>
                </a:lnTo>
                <a:lnTo>
                  <a:pt x="187524" y="241102"/>
                </a:lnTo>
                <a:lnTo>
                  <a:pt x="214313" y="285750"/>
                </a:lnTo>
                <a:lnTo>
                  <a:pt x="232172" y="312539"/>
                </a:lnTo>
                <a:lnTo>
                  <a:pt x="258961" y="339328"/>
                </a:lnTo>
                <a:lnTo>
                  <a:pt x="294680" y="348258"/>
                </a:lnTo>
                <a:lnTo>
                  <a:pt x="321469" y="357187"/>
                </a:lnTo>
                <a:lnTo>
                  <a:pt x="357188" y="357187"/>
                </a:lnTo>
                <a:lnTo>
                  <a:pt x="383977" y="348258"/>
                </a:lnTo>
                <a:lnTo>
                  <a:pt x="410766" y="330398"/>
                </a:lnTo>
                <a:lnTo>
                  <a:pt x="428625" y="303609"/>
                </a:lnTo>
                <a:lnTo>
                  <a:pt x="437555" y="276820"/>
                </a:lnTo>
                <a:lnTo>
                  <a:pt x="446485" y="241102"/>
                </a:lnTo>
                <a:lnTo>
                  <a:pt x="446485" y="214312"/>
                </a:lnTo>
                <a:lnTo>
                  <a:pt x="446485" y="205383"/>
                </a:lnTo>
                <a:lnTo>
                  <a:pt x="437555" y="205383"/>
                </a:lnTo>
                <a:lnTo>
                  <a:pt x="428625" y="214312"/>
                </a:lnTo>
                <a:lnTo>
                  <a:pt x="410766" y="232172"/>
                </a:lnTo>
                <a:lnTo>
                  <a:pt x="401836" y="258961"/>
                </a:lnTo>
                <a:lnTo>
                  <a:pt x="401836" y="303609"/>
                </a:lnTo>
                <a:lnTo>
                  <a:pt x="401836" y="339328"/>
                </a:lnTo>
                <a:lnTo>
                  <a:pt x="410766" y="366117"/>
                </a:lnTo>
                <a:lnTo>
                  <a:pt x="428625" y="392906"/>
                </a:lnTo>
                <a:lnTo>
                  <a:pt x="464344" y="401836"/>
                </a:lnTo>
                <a:lnTo>
                  <a:pt x="500063" y="392906"/>
                </a:lnTo>
                <a:lnTo>
                  <a:pt x="526852" y="375047"/>
                </a:lnTo>
                <a:lnTo>
                  <a:pt x="553641" y="339328"/>
                </a:lnTo>
                <a:lnTo>
                  <a:pt x="553641" y="339328"/>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6304359" y="6063257"/>
            <a:ext cx="1205509" cy="142876"/>
          </a:xfrm>
          <a:custGeom>
            <a:avLst/>
            <a:gdLst/>
            <a:ahLst/>
            <a:cxnLst/>
            <a:rect l="0" t="0" r="0" b="0"/>
            <a:pathLst>
              <a:path w="1205509" h="142876">
                <a:moveTo>
                  <a:pt x="0" y="142875"/>
                </a:moveTo>
                <a:lnTo>
                  <a:pt x="8930" y="142875"/>
                </a:lnTo>
                <a:lnTo>
                  <a:pt x="17860" y="133945"/>
                </a:lnTo>
                <a:lnTo>
                  <a:pt x="26789" y="133945"/>
                </a:lnTo>
                <a:lnTo>
                  <a:pt x="62508" y="125016"/>
                </a:lnTo>
                <a:lnTo>
                  <a:pt x="98227" y="116086"/>
                </a:lnTo>
                <a:lnTo>
                  <a:pt x="160735" y="107156"/>
                </a:lnTo>
                <a:lnTo>
                  <a:pt x="223243" y="98227"/>
                </a:lnTo>
                <a:lnTo>
                  <a:pt x="294680" y="98227"/>
                </a:lnTo>
                <a:lnTo>
                  <a:pt x="375047" y="89297"/>
                </a:lnTo>
                <a:lnTo>
                  <a:pt x="464344" y="89297"/>
                </a:lnTo>
                <a:lnTo>
                  <a:pt x="553641" y="89297"/>
                </a:lnTo>
                <a:lnTo>
                  <a:pt x="651868" y="89297"/>
                </a:lnTo>
                <a:lnTo>
                  <a:pt x="741164" y="89297"/>
                </a:lnTo>
                <a:lnTo>
                  <a:pt x="830461" y="80367"/>
                </a:lnTo>
                <a:lnTo>
                  <a:pt x="928688" y="71438"/>
                </a:lnTo>
                <a:lnTo>
                  <a:pt x="1017985" y="44648"/>
                </a:lnTo>
                <a:lnTo>
                  <a:pt x="1098352" y="26789"/>
                </a:lnTo>
                <a:lnTo>
                  <a:pt x="1160860" y="8930"/>
                </a:lnTo>
                <a:lnTo>
                  <a:pt x="1205508" y="0"/>
                </a:lnTo>
                <a:lnTo>
                  <a:pt x="1205508" y="0"/>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4125516" y="6090046"/>
            <a:ext cx="866180" cy="89298"/>
          </a:xfrm>
          <a:custGeom>
            <a:avLst/>
            <a:gdLst/>
            <a:ahLst/>
            <a:cxnLst/>
            <a:rect l="0" t="0" r="0" b="0"/>
            <a:pathLst>
              <a:path w="866180" h="89298">
                <a:moveTo>
                  <a:pt x="8929" y="8930"/>
                </a:moveTo>
                <a:lnTo>
                  <a:pt x="8929" y="8930"/>
                </a:lnTo>
                <a:lnTo>
                  <a:pt x="8929" y="8930"/>
                </a:lnTo>
                <a:lnTo>
                  <a:pt x="8929" y="8930"/>
                </a:lnTo>
                <a:lnTo>
                  <a:pt x="8929" y="8930"/>
                </a:lnTo>
                <a:lnTo>
                  <a:pt x="0" y="0"/>
                </a:lnTo>
                <a:lnTo>
                  <a:pt x="0" y="0"/>
                </a:lnTo>
                <a:lnTo>
                  <a:pt x="0" y="0"/>
                </a:lnTo>
                <a:lnTo>
                  <a:pt x="0" y="0"/>
                </a:lnTo>
                <a:lnTo>
                  <a:pt x="0" y="0"/>
                </a:lnTo>
                <a:lnTo>
                  <a:pt x="0" y="0"/>
                </a:lnTo>
                <a:lnTo>
                  <a:pt x="0" y="0"/>
                </a:lnTo>
                <a:lnTo>
                  <a:pt x="0" y="0"/>
                </a:lnTo>
                <a:lnTo>
                  <a:pt x="8929" y="0"/>
                </a:lnTo>
                <a:lnTo>
                  <a:pt x="8929" y="0"/>
                </a:lnTo>
                <a:lnTo>
                  <a:pt x="8929" y="0"/>
                </a:lnTo>
                <a:lnTo>
                  <a:pt x="17859" y="0"/>
                </a:lnTo>
                <a:lnTo>
                  <a:pt x="17859" y="0"/>
                </a:lnTo>
                <a:lnTo>
                  <a:pt x="17859" y="0"/>
                </a:lnTo>
                <a:lnTo>
                  <a:pt x="26789" y="0"/>
                </a:lnTo>
                <a:lnTo>
                  <a:pt x="35718" y="8930"/>
                </a:lnTo>
                <a:lnTo>
                  <a:pt x="44648" y="8930"/>
                </a:lnTo>
                <a:lnTo>
                  <a:pt x="53578" y="8930"/>
                </a:lnTo>
                <a:lnTo>
                  <a:pt x="62507" y="8930"/>
                </a:lnTo>
                <a:lnTo>
                  <a:pt x="71437" y="8930"/>
                </a:lnTo>
                <a:lnTo>
                  <a:pt x="80367" y="17859"/>
                </a:lnTo>
                <a:lnTo>
                  <a:pt x="89297" y="17859"/>
                </a:lnTo>
                <a:lnTo>
                  <a:pt x="98226" y="17859"/>
                </a:lnTo>
                <a:lnTo>
                  <a:pt x="107156" y="17859"/>
                </a:lnTo>
                <a:lnTo>
                  <a:pt x="116086" y="17859"/>
                </a:lnTo>
                <a:lnTo>
                  <a:pt x="125015" y="17859"/>
                </a:lnTo>
                <a:lnTo>
                  <a:pt x="142875" y="17859"/>
                </a:lnTo>
                <a:lnTo>
                  <a:pt x="151804" y="26789"/>
                </a:lnTo>
                <a:lnTo>
                  <a:pt x="169664" y="35719"/>
                </a:lnTo>
                <a:lnTo>
                  <a:pt x="187523" y="35719"/>
                </a:lnTo>
                <a:lnTo>
                  <a:pt x="205382" y="44649"/>
                </a:lnTo>
                <a:lnTo>
                  <a:pt x="223242" y="53578"/>
                </a:lnTo>
                <a:lnTo>
                  <a:pt x="241101" y="62508"/>
                </a:lnTo>
                <a:lnTo>
                  <a:pt x="258961" y="71438"/>
                </a:lnTo>
                <a:lnTo>
                  <a:pt x="267890" y="80367"/>
                </a:lnTo>
                <a:lnTo>
                  <a:pt x="285750" y="80367"/>
                </a:lnTo>
                <a:lnTo>
                  <a:pt x="303609" y="80367"/>
                </a:lnTo>
                <a:lnTo>
                  <a:pt x="321468" y="80367"/>
                </a:lnTo>
                <a:lnTo>
                  <a:pt x="330398" y="80367"/>
                </a:lnTo>
                <a:lnTo>
                  <a:pt x="348257" y="80367"/>
                </a:lnTo>
                <a:lnTo>
                  <a:pt x="366117" y="71438"/>
                </a:lnTo>
                <a:lnTo>
                  <a:pt x="375047" y="71438"/>
                </a:lnTo>
                <a:lnTo>
                  <a:pt x="383976" y="71438"/>
                </a:lnTo>
                <a:lnTo>
                  <a:pt x="392906" y="71438"/>
                </a:lnTo>
                <a:lnTo>
                  <a:pt x="401836" y="71438"/>
                </a:lnTo>
                <a:lnTo>
                  <a:pt x="401836" y="71438"/>
                </a:lnTo>
                <a:lnTo>
                  <a:pt x="410765" y="80367"/>
                </a:lnTo>
                <a:lnTo>
                  <a:pt x="419695" y="80367"/>
                </a:lnTo>
                <a:lnTo>
                  <a:pt x="428625" y="89297"/>
                </a:lnTo>
                <a:lnTo>
                  <a:pt x="437554" y="89297"/>
                </a:lnTo>
                <a:lnTo>
                  <a:pt x="446484" y="89297"/>
                </a:lnTo>
                <a:lnTo>
                  <a:pt x="455414" y="89297"/>
                </a:lnTo>
                <a:lnTo>
                  <a:pt x="464343" y="89297"/>
                </a:lnTo>
                <a:lnTo>
                  <a:pt x="473273" y="89297"/>
                </a:lnTo>
                <a:lnTo>
                  <a:pt x="482203" y="89297"/>
                </a:lnTo>
                <a:lnTo>
                  <a:pt x="491132" y="80367"/>
                </a:lnTo>
                <a:lnTo>
                  <a:pt x="500062" y="80367"/>
                </a:lnTo>
                <a:lnTo>
                  <a:pt x="508992" y="80367"/>
                </a:lnTo>
                <a:lnTo>
                  <a:pt x="517922" y="80367"/>
                </a:lnTo>
                <a:lnTo>
                  <a:pt x="526851" y="80367"/>
                </a:lnTo>
                <a:lnTo>
                  <a:pt x="535781" y="71438"/>
                </a:lnTo>
                <a:lnTo>
                  <a:pt x="553640" y="71438"/>
                </a:lnTo>
                <a:lnTo>
                  <a:pt x="562570" y="71438"/>
                </a:lnTo>
                <a:lnTo>
                  <a:pt x="571500" y="71438"/>
                </a:lnTo>
                <a:lnTo>
                  <a:pt x="589359" y="71438"/>
                </a:lnTo>
                <a:lnTo>
                  <a:pt x="598289" y="62508"/>
                </a:lnTo>
                <a:lnTo>
                  <a:pt x="607218" y="62508"/>
                </a:lnTo>
                <a:lnTo>
                  <a:pt x="625078" y="62508"/>
                </a:lnTo>
                <a:lnTo>
                  <a:pt x="634007" y="53578"/>
                </a:lnTo>
                <a:lnTo>
                  <a:pt x="642937" y="53578"/>
                </a:lnTo>
                <a:lnTo>
                  <a:pt x="660797" y="53578"/>
                </a:lnTo>
                <a:lnTo>
                  <a:pt x="669726" y="53578"/>
                </a:lnTo>
                <a:lnTo>
                  <a:pt x="678656" y="53578"/>
                </a:lnTo>
                <a:lnTo>
                  <a:pt x="687586" y="44649"/>
                </a:lnTo>
                <a:lnTo>
                  <a:pt x="705445" y="44649"/>
                </a:lnTo>
                <a:lnTo>
                  <a:pt x="714375" y="44649"/>
                </a:lnTo>
                <a:lnTo>
                  <a:pt x="723304" y="44649"/>
                </a:lnTo>
                <a:lnTo>
                  <a:pt x="732234" y="44649"/>
                </a:lnTo>
                <a:lnTo>
                  <a:pt x="750093" y="35719"/>
                </a:lnTo>
                <a:lnTo>
                  <a:pt x="759023" y="35719"/>
                </a:lnTo>
                <a:lnTo>
                  <a:pt x="767953" y="35719"/>
                </a:lnTo>
                <a:lnTo>
                  <a:pt x="776882" y="26789"/>
                </a:lnTo>
                <a:lnTo>
                  <a:pt x="794742" y="26789"/>
                </a:lnTo>
                <a:lnTo>
                  <a:pt x="803672" y="26789"/>
                </a:lnTo>
                <a:lnTo>
                  <a:pt x="812601" y="26789"/>
                </a:lnTo>
                <a:lnTo>
                  <a:pt x="821531" y="17859"/>
                </a:lnTo>
                <a:lnTo>
                  <a:pt x="821531" y="17859"/>
                </a:lnTo>
                <a:lnTo>
                  <a:pt x="830461" y="17859"/>
                </a:lnTo>
                <a:lnTo>
                  <a:pt x="830461" y="17859"/>
                </a:lnTo>
                <a:lnTo>
                  <a:pt x="839390" y="17859"/>
                </a:lnTo>
                <a:lnTo>
                  <a:pt x="839390" y="17859"/>
                </a:lnTo>
                <a:lnTo>
                  <a:pt x="839390" y="17859"/>
                </a:lnTo>
                <a:lnTo>
                  <a:pt x="848320" y="17859"/>
                </a:lnTo>
                <a:lnTo>
                  <a:pt x="857250" y="26789"/>
                </a:lnTo>
                <a:lnTo>
                  <a:pt x="866179" y="26789"/>
                </a:lnTo>
                <a:lnTo>
                  <a:pt x="866179" y="26789"/>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901899" y="5384602"/>
            <a:ext cx="3946922" cy="62508"/>
          </a:xfrm>
          <a:custGeom>
            <a:avLst/>
            <a:gdLst/>
            <a:ahLst/>
            <a:cxnLst/>
            <a:rect l="0" t="0" r="0" b="0"/>
            <a:pathLst>
              <a:path w="3946922" h="62508">
                <a:moveTo>
                  <a:pt x="0" y="44648"/>
                </a:moveTo>
                <a:lnTo>
                  <a:pt x="0" y="44648"/>
                </a:lnTo>
                <a:lnTo>
                  <a:pt x="0" y="44648"/>
                </a:lnTo>
                <a:lnTo>
                  <a:pt x="0" y="44648"/>
                </a:lnTo>
                <a:lnTo>
                  <a:pt x="0" y="44648"/>
                </a:lnTo>
                <a:lnTo>
                  <a:pt x="0" y="44648"/>
                </a:lnTo>
                <a:lnTo>
                  <a:pt x="0" y="44648"/>
                </a:lnTo>
                <a:lnTo>
                  <a:pt x="0" y="44648"/>
                </a:lnTo>
                <a:lnTo>
                  <a:pt x="8929" y="44648"/>
                </a:lnTo>
                <a:lnTo>
                  <a:pt x="8929" y="44648"/>
                </a:lnTo>
                <a:lnTo>
                  <a:pt x="17859" y="44648"/>
                </a:lnTo>
                <a:lnTo>
                  <a:pt x="26789" y="44648"/>
                </a:lnTo>
                <a:lnTo>
                  <a:pt x="35718" y="53578"/>
                </a:lnTo>
                <a:lnTo>
                  <a:pt x="44648" y="53578"/>
                </a:lnTo>
                <a:lnTo>
                  <a:pt x="62507" y="53578"/>
                </a:lnTo>
                <a:lnTo>
                  <a:pt x="71437" y="62507"/>
                </a:lnTo>
                <a:lnTo>
                  <a:pt x="80367" y="62507"/>
                </a:lnTo>
                <a:lnTo>
                  <a:pt x="98226" y="62507"/>
                </a:lnTo>
                <a:lnTo>
                  <a:pt x="116085" y="62507"/>
                </a:lnTo>
                <a:lnTo>
                  <a:pt x="133945" y="62507"/>
                </a:lnTo>
                <a:lnTo>
                  <a:pt x="142875" y="62507"/>
                </a:lnTo>
                <a:lnTo>
                  <a:pt x="160734" y="62507"/>
                </a:lnTo>
                <a:lnTo>
                  <a:pt x="187523" y="53578"/>
                </a:lnTo>
                <a:lnTo>
                  <a:pt x="205382" y="53578"/>
                </a:lnTo>
                <a:lnTo>
                  <a:pt x="223242" y="53578"/>
                </a:lnTo>
                <a:lnTo>
                  <a:pt x="250031" y="44648"/>
                </a:lnTo>
                <a:lnTo>
                  <a:pt x="267890" y="44648"/>
                </a:lnTo>
                <a:lnTo>
                  <a:pt x="294679" y="35718"/>
                </a:lnTo>
                <a:lnTo>
                  <a:pt x="312539" y="26789"/>
                </a:lnTo>
                <a:lnTo>
                  <a:pt x="339328" y="26789"/>
                </a:lnTo>
                <a:lnTo>
                  <a:pt x="366117" y="17859"/>
                </a:lnTo>
                <a:lnTo>
                  <a:pt x="392906" y="17859"/>
                </a:lnTo>
                <a:lnTo>
                  <a:pt x="410765" y="8929"/>
                </a:lnTo>
                <a:lnTo>
                  <a:pt x="437554" y="8929"/>
                </a:lnTo>
                <a:lnTo>
                  <a:pt x="464343" y="8929"/>
                </a:lnTo>
                <a:lnTo>
                  <a:pt x="491132" y="8929"/>
                </a:lnTo>
                <a:lnTo>
                  <a:pt x="508992" y="8929"/>
                </a:lnTo>
                <a:lnTo>
                  <a:pt x="535781" y="8929"/>
                </a:lnTo>
                <a:lnTo>
                  <a:pt x="562570" y="8929"/>
                </a:lnTo>
                <a:lnTo>
                  <a:pt x="589359" y="8929"/>
                </a:lnTo>
                <a:lnTo>
                  <a:pt x="616148" y="8929"/>
                </a:lnTo>
                <a:lnTo>
                  <a:pt x="642937" y="8929"/>
                </a:lnTo>
                <a:lnTo>
                  <a:pt x="669726" y="8929"/>
                </a:lnTo>
                <a:lnTo>
                  <a:pt x="696515" y="0"/>
                </a:lnTo>
                <a:lnTo>
                  <a:pt x="723304" y="0"/>
                </a:lnTo>
                <a:lnTo>
                  <a:pt x="759023" y="0"/>
                </a:lnTo>
                <a:lnTo>
                  <a:pt x="785812" y="0"/>
                </a:lnTo>
                <a:lnTo>
                  <a:pt x="821531" y="0"/>
                </a:lnTo>
                <a:lnTo>
                  <a:pt x="848320" y="0"/>
                </a:lnTo>
                <a:lnTo>
                  <a:pt x="884039" y="0"/>
                </a:lnTo>
                <a:lnTo>
                  <a:pt x="919757" y="0"/>
                </a:lnTo>
                <a:lnTo>
                  <a:pt x="946546" y="0"/>
                </a:lnTo>
                <a:lnTo>
                  <a:pt x="982265" y="0"/>
                </a:lnTo>
                <a:lnTo>
                  <a:pt x="1009054" y="0"/>
                </a:lnTo>
                <a:lnTo>
                  <a:pt x="1044773" y="8929"/>
                </a:lnTo>
                <a:lnTo>
                  <a:pt x="1071562" y="8929"/>
                </a:lnTo>
                <a:lnTo>
                  <a:pt x="1107281" y="17859"/>
                </a:lnTo>
                <a:lnTo>
                  <a:pt x="1134070" y="17859"/>
                </a:lnTo>
                <a:lnTo>
                  <a:pt x="1169789" y="17859"/>
                </a:lnTo>
                <a:lnTo>
                  <a:pt x="1196578" y="26789"/>
                </a:lnTo>
                <a:lnTo>
                  <a:pt x="1223367" y="26789"/>
                </a:lnTo>
                <a:lnTo>
                  <a:pt x="1259085" y="26789"/>
                </a:lnTo>
                <a:lnTo>
                  <a:pt x="1294804" y="35718"/>
                </a:lnTo>
                <a:lnTo>
                  <a:pt x="1321593" y="35718"/>
                </a:lnTo>
                <a:lnTo>
                  <a:pt x="1357312" y="35718"/>
                </a:lnTo>
                <a:lnTo>
                  <a:pt x="1393031" y="35718"/>
                </a:lnTo>
                <a:lnTo>
                  <a:pt x="1428749" y="44648"/>
                </a:lnTo>
                <a:lnTo>
                  <a:pt x="1473398" y="44648"/>
                </a:lnTo>
                <a:lnTo>
                  <a:pt x="1509117" y="44648"/>
                </a:lnTo>
                <a:lnTo>
                  <a:pt x="1553765" y="44648"/>
                </a:lnTo>
                <a:lnTo>
                  <a:pt x="1598414" y="44648"/>
                </a:lnTo>
                <a:lnTo>
                  <a:pt x="1634132" y="44648"/>
                </a:lnTo>
                <a:lnTo>
                  <a:pt x="1678781" y="44648"/>
                </a:lnTo>
                <a:lnTo>
                  <a:pt x="1723429" y="44648"/>
                </a:lnTo>
                <a:lnTo>
                  <a:pt x="1759148" y="44648"/>
                </a:lnTo>
                <a:lnTo>
                  <a:pt x="1803796" y="44648"/>
                </a:lnTo>
                <a:lnTo>
                  <a:pt x="1839515" y="44648"/>
                </a:lnTo>
                <a:lnTo>
                  <a:pt x="1884164" y="44648"/>
                </a:lnTo>
                <a:lnTo>
                  <a:pt x="1919882" y="53578"/>
                </a:lnTo>
                <a:lnTo>
                  <a:pt x="1964531" y="53578"/>
                </a:lnTo>
                <a:lnTo>
                  <a:pt x="2009179" y="53578"/>
                </a:lnTo>
                <a:lnTo>
                  <a:pt x="2053828" y="53578"/>
                </a:lnTo>
                <a:lnTo>
                  <a:pt x="2098476" y="53578"/>
                </a:lnTo>
                <a:lnTo>
                  <a:pt x="2143124" y="44648"/>
                </a:lnTo>
                <a:lnTo>
                  <a:pt x="2187773" y="44648"/>
                </a:lnTo>
                <a:lnTo>
                  <a:pt x="2232421" y="44648"/>
                </a:lnTo>
                <a:lnTo>
                  <a:pt x="2277070" y="35718"/>
                </a:lnTo>
                <a:lnTo>
                  <a:pt x="2321718" y="35718"/>
                </a:lnTo>
                <a:lnTo>
                  <a:pt x="2375296" y="35718"/>
                </a:lnTo>
                <a:lnTo>
                  <a:pt x="2411015" y="35718"/>
                </a:lnTo>
                <a:lnTo>
                  <a:pt x="2464593" y="35718"/>
                </a:lnTo>
                <a:lnTo>
                  <a:pt x="2509242" y="35718"/>
                </a:lnTo>
                <a:lnTo>
                  <a:pt x="2553890" y="35718"/>
                </a:lnTo>
                <a:lnTo>
                  <a:pt x="2598539" y="35718"/>
                </a:lnTo>
                <a:lnTo>
                  <a:pt x="2643187" y="35718"/>
                </a:lnTo>
                <a:lnTo>
                  <a:pt x="2687835" y="35718"/>
                </a:lnTo>
                <a:lnTo>
                  <a:pt x="2741414" y="35718"/>
                </a:lnTo>
                <a:lnTo>
                  <a:pt x="2786062" y="26789"/>
                </a:lnTo>
                <a:lnTo>
                  <a:pt x="2830710" y="26789"/>
                </a:lnTo>
                <a:lnTo>
                  <a:pt x="2875359" y="26789"/>
                </a:lnTo>
                <a:lnTo>
                  <a:pt x="2920007" y="17859"/>
                </a:lnTo>
                <a:lnTo>
                  <a:pt x="2973585" y="17859"/>
                </a:lnTo>
                <a:lnTo>
                  <a:pt x="3009304" y="8929"/>
                </a:lnTo>
                <a:lnTo>
                  <a:pt x="3053953" y="8929"/>
                </a:lnTo>
                <a:lnTo>
                  <a:pt x="3098601" y="8929"/>
                </a:lnTo>
                <a:lnTo>
                  <a:pt x="3143249" y="8929"/>
                </a:lnTo>
                <a:lnTo>
                  <a:pt x="3187898" y="8929"/>
                </a:lnTo>
                <a:lnTo>
                  <a:pt x="3223617" y="17859"/>
                </a:lnTo>
                <a:lnTo>
                  <a:pt x="3268265" y="17859"/>
                </a:lnTo>
                <a:lnTo>
                  <a:pt x="3303984" y="17859"/>
                </a:lnTo>
                <a:lnTo>
                  <a:pt x="3339703" y="17859"/>
                </a:lnTo>
                <a:lnTo>
                  <a:pt x="3375421" y="17859"/>
                </a:lnTo>
                <a:lnTo>
                  <a:pt x="3420070" y="8929"/>
                </a:lnTo>
                <a:lnTo>
                  <a:pt x="3455789" y="8929"/>
                </a:lnTo>
                <a:lnTo>
                  <a:pt x="3491507" y="8929"/>
                </a:lnTo>
                <a:lnTo>
                  <a:pt x="3527226" y="8929"/>
                </a:lnTo>
                <a:lnTo>
                  <a:pt x="3562945" y="8929"/>
                </a:lnTo>
                <a:lnTo>
                  <a:pt x="3598664" y="17859"/>
                </a:lnTo>
                <a:lnTo>
                  <a:pt x="3634382" y="17859"/>
                </a:lnTo>
                <a:lnTo>
                  <a:pt x="3670101" y="17859"/>
                </a:lnTo>
                <a:lnTo>
                  <a:pt x="3696890" y="17859"/>
                </a:lnTo>
                <a:lnTo>
                  <a:pt x="3723679" y="26789"/>
                </a:lnTo>
                <a:lnTo>
                  <a:pt x="3750468" y="26789"/>
                </a:lnTo>
                <a:lnTo>
                  <a:pt x="3786187" y="35718"/>
                </a:lnTo>
                <a:lnTo>
                  <a:pt x="3804046" y="35718"/>
                </a:lnTo>
                <a:lnTo>
                  <a:pt x="3830835" y="44648"/>
                </a:lnTo>
                <a:lnTo>
                  <a:pt x="3857624" y="44648"/>
                </a:lnTo>
                <a:lnTo>
                  <a:pt x="3875484" y="44648"/>
                </a:lnTo>
                <a:lnTo>
                  <a:pt x="3902273" y="53578"/>
                </a:lnTo>
                <a:lnTo>
                  <a:pt x="3920132" y="53578"/>
                </a:lnTo>
                <a:lnTo>
                  <a:pt x="3946921" y="53578"/>
                </a:lnTo>
                <a:lnTo>
                  <a:pt x="3946921" y="53578"/>
                </a:lnTo>
              </a:path>
            </a:pathLst>
          </a:custGeom>
          <a:noFill/>
          <a:ln w="38100" cap="flat" cmpd="sng" algn="ctr">
            <a:solidFill>
              <a:srgbClr val="FF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59905487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p>
        </p:txBody>
      </p:sp>
    </p:spTree>
    <p:extLst>
      <p:ext uri="{BB962C8B-B14F-4D97-AF65-F5344CB8AC3E}">
        <p14:creationId xmlns:p14="http://schemas.microsoft.com/office/powerpoint/2010/main" val="339515614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21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33434</TotalTime>
  <Pages>35</Pages>
  <Words>434</Words>
  <Application>Microsoft Office PowerPoint</Application>
  <PresentationFormat>Letter Paper (8.5x11 in)</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white212</vt:lpstr>
      <vt:lpstr>Lecture 04 Availability</vt:lpstr>
      <vt:lpstr>PowerPoint Presentation</vt:lpstr>
      <vt:lpstr>Pro Spring Boot</vt:lpstr>
      <vt:lpstr>PowerPoint Presentation</vt:lpstr>
      <vt:lpstr>PowerPoint Presentation</vt:lpstr>
      <vt:lpstr>How to complete this guide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STUDIO</cp:lastModifiedBy>
  <cp:revision>268</cp:revision>
  <cp:lastPrinted>2017-10-04T17:33:53Z</cp:lastPrinted>
  <dcterms:created xsi:type="dcterms:W3CDTF">1998-08-11T09:19:24Z</dcterms:created>
  <dcterms:modified xsi:type="dcterms:W3CDTF">2017-10-04T19:31:54Z</dcterms:modified>
</cp:coreProperties>
</file>