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46"/>
  </p:notesMasterIdLst>
  <p:handoutMasterIdLst>
    <p:handoutMasterId r:id="rId47"/>
  </p:handoutMasterIdLst>
  <p:sldIdLst>
    <p:sldId id="453" r:id="rId2"/>
    <p:sldId id="560" r:id="rId3"/>
    <p:sldId id="561" r:id="rId4"/>
    <p:sldId id="562" r:id="rId5"/>
    <p:sldId id="563" r:id="rId6"/>
    <p:sldId id="564" r:id="rId7"/>
    <p:sldId id="580" r:id="rId8"/>
    <p:sldId id="565" r:id="rId9"/>
    <p:sldId id="566" r:id="rId10"/>
    <p:sldId id="567" r:id="rId11"/>
    <p:sldId id="568" r:id="rId12"/>
    <p:sldId id="569" r:id="rId13"/>
    <p:sldId id="570" r:id="rId14"/>
    <p:sldId id="571" r:id="rId15"/>
    <p:sldId id="572" r:id="rId16"/>
    <p:sldId id="573" r:id="rId17"/>
    <p:sldId id="574" r:id="rId18"/>
    <p:sldId id="575" r:id="rId19"/>
    <p:sldId id="576" r:id="rId20"/>
    <p:sldId id="577" r:id="rId21"/>
    <p:sldId id="578" r:id="rId22"/>
    <p:sldId id="579" r:id="rId23"/>
    <p:sldId id="581" r:id="rId24"/>
    <p:sldId id="582" r:id="rId25"/>
    <p:sldId id="583" r:id="rId26"/>
    <p:sldId id="584" r:id="rId27"/>
    <p:sldId id="585" r:id="rId28"/>
    <p:sldId id="586" r:id="rId29"/>
    <p:sldId id="587" r:id="rId30"/>
    <p:sldId id="588" r:id="rId31"/>
    <p:sldId id="589" r:id="rId32"/>
    <p:sldId id="590" r:id="rId33"/>
    <p:sldId id="591" r:id="rId34"/>
    <p:sldId id="592" r:id="rId35"/>
    <p:sldId id="593" r:id="rId36"/>
    <p:sldId id="596" r:id="rId37"/>
    <p:sldId id="597" r:id="rId38"/>
    <p:sldId id="598" r:id="rId39"/>
    <p:sldId id="594" r:id="rId40"/>
    <p:sldId id="595" r:id="rId41"/>
    <p:sldId id="599" r:id="rId42"/>
    <p:sldId id="600" r:id="rId43"/>
    <p:sldId id="601" r:id="rId44"/>
    <p:sldId id="602" r:id="rId45"/>
  </p:sldIdLst>
  <p:sldSz cx="9144000" cy="6858000" type="letter"/>
  <p:notesSz cx="9296400" cy="70104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96">
          <p15:clr>
            <a:srgbClr val="A4A3A4"/>
          </p15:clr>
        </p15:guide>
        <p15:guide id="2" pos="5568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208" userDrawn="1">
          <p15:clr>
            <a:srgbClr val="A4A3A4"/>
          </p15:clr>
        </p15:guide>
        <p15:guide id="2" pos="292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C00"/>
    <a:srgbClr val="FF0000"/>
    <a:srgbClr val="FFCCCC"/>
    <a:srgbClr val="CCCCFF"/>
    <a:srgbClr val="CCECFF"/>
    <a:srgbClr val="9999FF"/>
    <a:srgbClr val="FFFF99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3767" autoAdjust="0"/>
  </p:normalViewPr>
  <p:slideViewPr>
    <p:cSldViewPr>
      <p:cViewPr varScale="1">
        <p:scale>
          <a:sx n="40" d="100"/>
          <a:sy n="40" d="100"/>
        </p:scale>
        <p:origin x="-696" y="-114"/>
      </p:cViewPr>
      <p:guideLst>
        <p:guide orient="horz" pos="96"/>
        <p:guide pos="5568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38"/>
    </p:cViewPr>
  </p:sorterViewPr>
  <p:notesViewPr>
    <p:cSldViewPr>
      <p:cViewPr varScale="1">
        <p:scale>
          <a:sx n="77" d="100"/>
          <a:sy n="77" d="100"/>
        </p:scale>
        <p:origin x="-1584" y="-104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267201" y="6677026"/>
            <a:ext cx="765175" cy="257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7303" tIns="44446" rIns="87303" bIns="44446">
            <a:spAutoFit/>
          </a:bodyPr>
          <a:lstStyle>
            <a:lvl1pPr defTabSz="868363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defTabSz="868363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defTabSz="868363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defTabSz="868363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defTabSz="868363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defTabSz="8683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defTabSz="8683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defTabSz="8683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defTabSz="8683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altLang="en-US" sz="1200" b="0"/>
              <a:t>Page </a:t>
            </a:r>
            <a:fld id="{D43C1CE5-713A-46E7-BE6E-1BE3E2423F0D}" type="slidenum">
              <a:rPr lang="en-US" altLang="en-US" sz="1200" b="0"/>
              <a:pPr algn="ctr">
                <a:lnSpc>
                  <a:spcPct val="90000"/>
                </a:lnSpc>
                <a:defRPr/>
              </a:pPr>
              <a:t>‹#›</a:t>
            </a:fld>
            <a:endParaRPr lang="en-US" altLang="en-US" sz="1200" b="0"/>
          </a:p>
        </p:txBody>
      </p:sp>
    </p:spTree>
    <p:extLst>
      <p:ext uri="{BB962C8B-B14F-4D97-AF65-F5344CB8AC3E}">
        <p14:creationId xmlns:p14="http://schemas.microsoft.com/office/powerpoint/2010/main" val="2553537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2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39839" y="3330576"/>
            <a:ext cx="6816725" cy="3154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78" tIns="44446" rIns="90478" bIns="444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1" name="Rectangle 1027"/>
          <p:cNvSpPr>
            <a:spLocks noChangeArrowheads="1"/>
          </p:cNvSpPr>
          <p:nvPr/>
        </p:nvSpPr>
        <p:spPr bwMode="auto">
          <a:xfrm>
            <a:off x="4244975" y="6677026"/>
            <a:ext cx="806450" cy="257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7303" tIns="44446" rIns="87303" bIns="44446">
            <a:spAutoFit/>
          </a:bodyPr>
          <a:lstStyle>
            <a:lvl1pPr defTabSz="868363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defTabSz="868363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defTabSz="868363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defTabSz="868363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defTabSz="868363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defTabSz="8683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defTabSz="8683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defTabSz="8683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defTabSz="8683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altLang="en-US" sz="1200" b="0" smtClean="0">
                <a:latin typeface="Century Gothic" panose="020B0502020202020204" pitchFamily="34" charset="0"/>
              </a:rPr>
              <a:t>Page </a:t>
            </a:r>
            <a:fld id="{1B83E563-C414-42EF-A7E1-B597D7585EF3}" type="slidenum">
              <a:rPr lang="en-US" altLang="en-US" sz="1200" b="0" smtClean="0">
                <a:latin typeface="Century Gothic" panose="020B0502020202020204" pitchFamily="34" charset="0"/>
              </a:rPr>
              <a:pPr algn="ctr">
                <a:lnSpc>
                  <a:spcPct val="90000"/>
                </a:lnSpc>
                <a:defRPr/>
              </a:pPr>
              <a:t>‹#›</a:t>
            </a:fld>
            <a:endParaRPr lang="en-US" altLang="en-US" sz="1200" b="0" smtClean="0">
              <a:latin typeface="Century Gothic" panose="020B0502020202020204" pitchFamily="34" charset="0"/>
            </a:endParaRPr>
          </a:p>
        </p:txBody>
      </p:sp>
      <p:sp>
        <p:nvSpPr>
          <p:cNvPr id="4100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01950" y="530225"/>
            <a:ext cx="3492500" cy="26193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9343172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6400800"/>
            <a:ext cx="3657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79" tIns="44446" rIns="90479" bIns="44446"/>
          <a:lstStyle/>
          <a:p>
            <a:pPr algn="ctr" eaLnBrk="1" hangingPunct="1"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Click to edit Master subtitle style</a:t>
            </a:r>
          </a:p>
        </p:txBody>
      </p:sp>
      <p:sp>
        <p:nvSpPr>
          <p:cNvPr id="348162" name="Rectang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501900"/>
            <a:ext cx="6400800" cy="17526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48163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365125"/>
            <a:ext cx="7772400" cy="1143000"/>
          </a:xfrm>
          <a:effectLst>
            <a:outerShdw dist="71842" dir="2700000" algn="ctr" rotWithShape="0">
              <a:schemeClr val="bg2"/>
            </a:outerShdw>
          </a:effectLst>
        </p:spPr>
        <p:txBody>
          <a:bodyPr lIns="92066" tIns="46033" rIns="92066" bIns="46033"/>
          <a:lstStyle>
            <a:lvl1pPr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16885086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474977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247650"/>
            <a:ext cx="2206625" cy="6197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513" y="247650"/>
            <a:ext cx="6472237" cy="6197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75796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 bwMode="auto">
          <a:xfrm>
            <a:off x="533400" y="6500813"/>
            <a:ext cx="6705600" cy="28098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lnSpc>
                <a:spcPct val="90000"/>
              </a:lnSpc>
              <a:defRPr sz="1100" b="1" dirty="0" smtClean="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ctr">
              <a:lnSpc>
                <a:spcPct val="90000"/>
              </a:lnSpc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ctr">
              <a:lnSpc>
                <a:spcPct val="90000"/>
              </a:lnSpc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ctr">
              <a:lnSpc>
                <a:spcPct val="90000"/>
              </a:lnSpc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algn="ctr">
              <a:lnSpc>
                <a:spcPct val="90000"/>
              </a:lnSpc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>
              <a:defRPr/>
            </a:pPr>
            <a:r>
              <a:rPr lang="en-AU" altLang="en-US"/>
              <a:t>© Len Bass, Paul Clements, Rick </a:t>
            </a:r>
            <a:r>
              <a:rPr lang="en-AU" altLang="en-US" err="1"/>
              <a:t>Kazman</a:t>
            </a:r>
            <a:r>
              <a:rPr lang="en-AU" altLang="en-US"/>
              <a:t>, under Creative Commons Attribution License</a:t>
            </a:r>
          </a:p>
        </p:txBody>
      </p:sp>
    </p:spTree>
    <p:extLst>
      <p:ext uri="{BB962C8B-B14F-4D97-AF65-F5344CB8AC3E}">
        <p14:creationId xmlns:p14="http://schemas.microsoft.com/office/powerpoint/2010/main" val="1576838021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391097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513" y="1220788"/>
            <a:ext cx="4076700" cy="5224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19613" y="1220788"/>
            <a:ext cx="4078287" cy="5224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645798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45768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77439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7788213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847840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578160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0513" y="1220788"/>
            <a:ext cx="8307387" cy="522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79" tIns="44446" rIns="90479" bIns="444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04813" y="247650"/>
            <a:ext cx="8716962" cy="78105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96969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47140" name="Text Box 4"/>
          <p:cNvSpPr txBox="1">
            <a:spLocks noChangeArrowheads="1"/>
          </p:cNvSpPr>
          <p:nvPr/>
        </p:nvSpPr>
        <p:spPr bwMode="auto">
          <a:xfrm>
            <a:off x="219075" y="6400800"/>
            <a:ext cx="604838" cy="285750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15" tIns="45715" rIns="45715" bIns="45715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altLang="en-US" sz="1400" b="0" smtClean="0">
                <a:solidFill>
                  <a:schemeClr val="hlink"/>
                </a:solidFill>
              </a:rPr>
              <a:t>– </a:t>
            </a:r>
            <a:fld id="{96B6B617-29EC-4E17-B993-3ED5E37EDB45}" type="slidenum">
              <a:rPr lang="en-US" altLang="en-US" sz="1400" b="0" smtClean="0">
                <a:solidFill>
                  <a:schemeClr val="hlink"/>
                </a:solidFill>
              </a:rPr>
              <a:pPr algn="ctr">
                <a:lnSpc>
                  <a:spcPct val="90000"/>
                </a:lnSpc>
                <a:defRPr/>
              </a:pPr>
              <a:t>‹#›</a:t>
            </a:fld>
            <a:r>
              <a:rPr lang="en-US" altLang="en-US" sz="1400" b="0" smtClean="0">
                <a:solidFill>
                  <a:schemeClr val="hlink"/>
                </a:solidFill>
              </a:rPr>
              <a:t> –</a:t>
            </a:r>
            <a:endParaRPr lang="en-US" altLang="en-US" sz="1400" b="0" smtClean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7201608" y="6391039"/>
            <a:ext cx="1725783" cy="286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15" tIns="45715" rIns="45715" bIns="45715" anchor="ctr">
            <a:spAutoFit/>
          </a:bodyPr>
          <a:lstStyle>
            <a:lvl1pPr algn="ctr">
              <a:lnSpc>
                <a:spcPct val="90000"/>
              </a:lnSpc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 algn="ctr">
              <a:lnSpc>
                <a:spcPct val="90000"/>
              </a:lnSpc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 algn="ctr">
              <a:lnSpc>
                <a:spcPct val="90000"/>
              </a:lnSpc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 algn="ctr">
              <a:lnSpc>
                <a:spcPct val="90000"/>
              </a:lnSpc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 algn="ctr">
              <a:lnSpc>
                <a:spcPct val="90000"/>
              </a:lnSpc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400" b="0" dirty="0" smtClean="0">
                <a:solidFill>
                  <a:schemeClr val="hlink"/>
                </a:solidFill>
              </a:rPr>
              <a:t>CSCE 741 Fall 2017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ransition spd="med"/>
  <p:txStyles>
    <p:titleStyle>
      <a:lvl1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2pPr>
      <a:lvl3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3pPr>
      <a:lvl4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4pPr>
      <a:lvl5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5pPr>
      <a:lvl6pPr marL="457200" algn="l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6pPr>
      <a:lvl7pPr marL="914400" algn="l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7pPr>
      <a:lvl8pPr marL="1371600" algn="l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8pPr>
      <a:lvl9pPr marL="1828800" algn="l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9pPr>
    </p:titleStyle>
    <p:bodyStyle>
      <a:lvl1pPr marL="385763" indent="-385763" algn="l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4538" indent="-246063" algn="l" rtl="0" eaLnBrk="0" fontAlgn="base" hangingPunct="0">
        <a:spcBef>
          <a:spcPct val="25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n"/>
        <a:defRPr sz="2000" b="1">
          <a:solidFill>
            <a:schemeClr val="tx1"/>
          </a:solidFill>
          <a:latin typeface="+mn-lt"/>
        </a:defRPr>
      </a:lvl2pPr>
      <a:lvl3pPr marL="1146175" indent="-238125" algn="l" rtl="0" eaLnBrk="0" fontAlgn="base" hangingPunct="0">
        <a:lnSpc>
          <a:spcPct val="107000"/>
        </a:lnSpc>
        <a:spcBef>
          <a:spcPct val="10000"/>
        </a:spcBef>
        <a:spcAft>
          <a:spcPct val="0"/>
        </a:spcAft>
        <a:buClr>
          <a:srgbClr val="005400"/>
        </a:buClr>
        <a:buSzPct val="90000"/>
        <a:buFont typeface="Wingdings" pitchFamily="2" charset="2"/>
        <a:buChar char="l"/>
        <a:defRPr b="1">
          <a:solidFill>
            <a:schemeClr val="folHlink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4pPr>
      <a:lvl5pPr marL="24511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29083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33655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8227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42799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836738"/>
            <a:ext cx="7772400" cy="1565275"/>
          </a:xfrm>
        </p:spPr>
        <p:txBody>
          <a:bodyPr/>
          <a:lstStyle/>
          <a:p>
            <a:pPr marL="342900" indent="-342900" algn="ctr" eaLnBrk="1" hangingPunct="1"/>
            <a:r>
              <a:rPr lang="en-US" altLang="en-US" dirty="0" smtClean="0"/>
              <a:t>Lecture 04</a:t>
            </a:r>
            <a:br>
              <a:rPr lang="en-US" altLang="en-US" dirty="0" smtClean="0"/>
            </a:br>
            <a:r>
              <a:rPr lang="en-US" altLang="en-US" dirty="0" smtClean="0"/>
              <a:t>Availability</a:t>
            </a:r>
          </a:p>
        </p:txBody>
      </p:sp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3402013"/>
            <a:ext cx="6629400" cy="2905125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 smtClean="0"/>
              <a:t>Topics</a:t>
            </a:r>
          </a:p>
          <a:p>
            <a:pPr lvl="1" eaLnBrk="1" hangingPunct="1">
              <a:defRPr/>
            </a:pPr>
            <a:r>
              <a:rPr lang="en-US" dirty="0" smtClean="0"/>
              <a:t>Chapter 5 – Availability</a:t>
            </a:r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228600" y="6487541"/>
            <a:ext cx="2971799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7" tIns="44450" rIns="90487" bIns="44450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r>
              <a:rPr lang="en-US" altLang="en-US" sz="1400" dirty="0" smtClean="0">
                <a:latin typeface="Courier New" panose="02070309020205020404" pitchFamily="49" charset="0"/>
              </a:rPr>
              <a:t>October 2, 2017</a:t>
            </a:r>
            <a:endParaRPr lang="en-US" altLang="en-US" sz="1400" dirty="0">
              <a:latin typeface="Courier New" panose="02070309020205020404" pitchFamily="49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95869"/>
            <a:ext cx="5486400" cy="36397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95869"/>
            <a:ext cx="7010400" cy="4650802"/>
          </a:xfrm>
          <a:prstGeom prst="rect">
            <a:avLst/>
          </a:prstGeom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510875" y="914400"/>
            <a:ext cx="6654066" cy="56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 eaLnBrk="1" hangingPunct="1">
              <a:lnSpc>
                <a:spcPct val="87000"/>
              </a:lnSpc>
            </a:pPr>
            <a:r>
              <a:rPr lang="en-US" altLang="en-US" sz="3800" dirty="0"/>
              <a:t>CSCE </a:t>
            </a:r>
            <a:r>
              <a:rPr lang="en-US" altLang="en-US" sz="3800" dirty="0" smtClean="0"/>
              <a:t>741 </a:t>
            </a:r>
            <a:r>
              <a:rPr lang="en-US" altLang="en-US" sz="3800" dirty="0"/>
              <a:t>Software </a:t>
            </a:r>
            <a:r>
              <a:rPr lang="en-US" altLang="en-US" sz="3800" dirty="0" smtClean="0"/>
              <a:t>Process</a:t>
            </a:r>
            <a:endParaRPr lang="en-US" altLang="en-US" sz="3800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778124" y="4243388"/>
            <a:ext cx="5680075" cy="246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85763" indent="-385763" algn="l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4538" indent="-2460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2pPr>
            <a:lvl3pPr marL="1146175" indent="-238125" algn="l" rtl="0" eaLnBrk="0" fontAlgn="base" hangingPunct="0">
              <a:lnSpc>
                <a:spcPct val="107000"/>
              </a:lnSpc>
              <a:spcBef>
                <a:spcPct val="10000"/>
              </a:spcBef>
              <a:spcAft>
                <a:spcPct val="0"/>
              </a:spcAft>
              <a:buClr>
                <a:srgbClr val="005400"/>
              </a:buClr>
              <a:buSzPct val="90000"/>
              <a:buFont typeface="Wingdings" pitchFamily="2" charset="2"/>
              <a:buChar char="l"/>
              <a:defRPr b="1">
                <a:solidFill>
                  <a:schemeClr val="folHlink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</a:defRPr>
            </a:lvl4pPr>
            <a:lvl5pPr marL="2451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9083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33655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8227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42799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kern="0" dirty="0" smtClean="0"/>
              <a:t>Lecture 9 – Scrum Roles</a:t>
            </a:r>
          </a:p>
          <a:p>
            <a:pPr lvl="1" eaLnBrk="1" hangingPunct="1">
              <a:defRPr/>
            </a:pPr>
            <a:r>
              <a:rPr lang="en-US" kern="0" dirty="0" smtClean="0"/>
              <a:t>Product Owner</a:t>
            </a:r>
          </a:p>
          <a:p>
            <a:pPr lvl="1" eaLnBrk="1" hangingPunct="1">
              <a:defRPr/>
            </a:pPr>
            <a:r>
              <a:rPr lang="en-US" kern="0" dirty="0" smtClean="0"/>
              <a:t>Scrum Master</a:t>
            </a:r>
          </a:p>
          <a:p>
            <a:pPr lvl="1" eaLnBrk="1" hangingPunct="1">
              <a:defRPr/>
            </a:pPr>
            <a:r>
              <a:rPr lang="en-US" kern="0" dirty="0" smtClean="0"/>
              <a:t>Development Team</a:t>
            </a:r>
          </a:p>
          <a:p>
            <a:pPr lvl="1" eaLnBrk="1" hangingPunct="1">
              <a:defRPr/>
            </a:pPr>
            <a:r>
              <a:rPr lang="en-US" kern="0" dirty="0" smtClean="0">
                <a:solidFill>
                  <a:srgbClr val="FF0000"/>
                </a:solidFill>
              </a:rPr>
              <a:t>Scrum Team Structures and Managers</a:t>
            </a:r>
          </a:p>
          <a:p>
            <a:pPr eaLnBrk="1" hangingPunct="1">
              <a:defRPr/>
            </a:pPr>
            <a:r>
              <a:rPr lang="en-US" kern="0" dirty="0" smtClean="0"/>
              <a:t>Readings: ES Part II -- Roles</a:t>
            </a:r>
          </a:p>
        </p:txBody>
      </p:sp>
      <p:sp>
        <p:nvSpPr>
          <p:cNvPr id="2" name="Freeform 1"/>
          <p:cNvSpPr/>
          <p:nvPr/>
        </p:nvSpPr>
        <p:spPr bwMode="auto">
          <a:xfrm>
            <a:off x="4616648" y="4634507"/>
            <a:ext cx="1777009" cy="53580"/>
          </a:xfrm>
          <a:custGeom>
            <a:avLst/>
            <a:gdLst/>
            <a:ahLst/>
            <a:cxnLst/>
            <a:rect l="0" t="0" r="0" b="0"/>
            <a:pathLst>
              <a:path w="1777009" h="53580">
                <a:moveTo>
                  <a:pt x="0" y="53579"/>
                </a:moveTo>
                <a:lnTo>
                  <a:pt x="0" y="53579"/>
                </a:lnTo>
                <a:lnTo>
                  <a:pt x="0" y="44649"/>
                </a:lnTo>
                <a:lnTo>
                  <a:pt x="0" y="44649"/>
                </a:lnTo>
                <a:lnTo>
                  <a:pt x="0" y="44649"/>
                </a:lnTo>
                <a:lnTo>
                  <a:pt x="0" y="44649"/>
                </a:lnTo>
                <a:lnTo>
                  <a:pt x="0" y="4464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8930" y="35719"/>
                </a:lnTo>
                <a:lnTo>
                  <a:pt x="8930" y="44649"/>
                </a:lnTo>
                <a:lnTo>
                  <a:pt x="8930" y="44649"/>
                </a:lnTo>
                <a:lnTo>
                  <a:pt x="17860" y="44649"/>
                </a:lnTo>
                <a:lnTo>
                  <a:pt x="17860" y="44649"/>
                </a:lnTo>
                <a:lnTo>
                  <a:pt x="26790" y="44649"/>
                </a:lnTo>
                <a:lnTo>
                  <a:pt x="35719" y="44649"/>
                </a:lnTo>
                <a:lnTo>
                  <a:pt x="44649" y="44649"/>
                </a:lnTo>
                <a:lnTo>
                  <a:pt x="53579" y="35719"/>
                </a:lnTo>
                <a:lnTo>
                  <a:pt x="62508" y="35719"/>
                </a:lnTo>
                <a:lnTo>
                  <a:pt x="71438" y="35719"/>
                </a:lnTo>
                <a:lnTo>
                  <a:pt x="89297" y="35719"/>
                </a:lnTo>
                <a:lnTo>
                  <a:pt x="98227" y="35719"/>
                </a:lnTo>
                <a:lnTo>
                  <a:pt x="116086" y="35719"/>
                </a:lnTo>
                <a:lnTo>
                  <a:pt x="142875" y="35719"/>
                </a:lnTo>
                <a:lnTo>
                  <a:pt x="160735" y="35719"/>
                </a:lnTo>
                <a:lnTo>
                  <a:pt x="178594" y="26789"/>
                </a:lnTo>
                <a:lnTo>
                  <a:pt x="196454" y="26789"/>
                </a:lnTo>
                <a:lnTo>
                  <a:pt x="223243" y="26789"/>
                </a:lnTo>
                <a:lnTo>
                  <a:pt x="241102" y="26789"/>
                </a:lnTo>
                <a:lnTo>
                  <a:pt x="258961" y="26789"/>
                </a:lnTo>
                <a:lnTo>
                  <a:pt x="285750" y="17860"/>
                </a:lnTo>
                <a:lnTo>
                  <a:pt x="303610" y="17860"/>
                </a:lnTo>
                <a:lnTo>
                  <a:pt x="321469" y="17860"/>
                </a:lnTo>
                <a:lnTo>
                  <a:pt x="348258" y="17860"/>
                </a:lnTo>
                <a:lnTo>
                  <a:pt x="375047" y="17860"/>
                </a:lnTo>
                <a:lnTo>
                  <a:pt x="392907" y="17860"/>
                </a:lnTo>
                <a:lnTo>
                  <a:pt x="419696" y="17860"/>
                </a:lnTo>
                <a:lnTo>
                  <a:pt x="437555" y="17860"/>
                </a:lnTo>
                <a:lnTo>
                  <a:pt x="464344" y="17860"/>
                </a:lnTo>
                <a:lnTo>
                  <a:pt x="491133" y="17860"/>
                </a:lnTo>
                <a:lnTo>
                  <a:pt x="508993" y="17860"/>
                </a:lnTo>
                <a:lnTo>
                  <a:pt x="526852" y="17860"/>
                </a:lnTo>
                <a:lnTo>
                  <a:pt x="553641" y="17860"/>
                </a:lnTo>
                <a:lnTo>
                  <a:pt x="571500" y="17860"/>
                </a:lnTo>
                <a:lnTo>
                  <a:pt x="589360" y="17860"/>
                </a:lnTo>
                <a:lnTo>
                  <a:pt x="616149" y="17860"/>
                </a:lnTo>
                <a:lnTo>
                  <a:pt x="634008" y="17860"/>
                </a:lnTo>
                <a:lnTo>
                  <a:pt x="651868" y="17860"/>
                </a:lnTo>
                <a:lnTo>
                  <a:pt x="678657" y="17860"/>
                </a:lnTo>
                <a:lnTo>
                  <a:pt x="705446" y="17860"/>
                </a:lnTo>
                <a:lnTo>
                  <a:pt x="723305" y="17860"/>
                </a:lnTo>
                <a:lnTo>
                  <a:pt x="750094" y="17860"/>
                </a:lnTo>
                <a:lnTo>
                  <a:pt x="776883" y="8930"/>
                </a:lnTo>
                <a:lnTo>
                  <a:pt x="794743" y="8930"/>
                </a:lnTo>
                <a:lnTo>
                  <a:pt x="812602" y="8930"/>
                </a:lnTo>
                <a:lnTo>
                  <a:pt x="830461" y="8930"/>
                </a:lnTo>
                <a:lnTo>
                  <a:pt x="857250" y="8930"/>
                </a:lnTo>
                <a:lnTo>
                  <a:pt x="875110" y="8930"/>
                </a:lnTo>
                <a:lnTo>
                  <a:pt x="892969" y="8930"/>
                </a:lnTo>
                <a:lnTo>
                  <a:pt x="910829" y="8930"/>
                </a:lnTo>
                <a:lnTo>
                  <a:pt x="928688" y="8930"/>
                </a:lnTo>
                <a:lnTo>
                  <a:pt x="946547" y="8930"/>
                </a:lnTo>
                <a:lnTo>
                  <a:pt x="973336" y="17860"/>
                </a:lnTo>
                <a:lnTo>
                  <a:pt x="991196" y="17860"/>
                </a:lnTo>
                <a:lnTo>
                  <a:pt x="1017985" y="17860"/>
                </a:lnTo>
                <a:lnTo>
                  <a:pt x="1044774" y="17860"/>
                </a:lnTo>
                <a:lnTo>
                  <a:pt x="1071563" y="17860"/>
                </a:lnTo>
                <a:lnTo>
                  <a:pt x="1089422" y="17860"/>
                </a:lnTo>
                <a:lnTo>
                  <a:pt x="1107282" y="17860"/>
                </a:lnTo>
                <a:lnTo>
                  <a:pt x="1125141" y="17860"/>
                </a:lnTo>
                <a:lnTo>
                  <a:pt x="1151930" y="17860"/>
                </a:lnTo>
                <a:lnTo>
                  <a:pt x="1169790" y="17860"/>
                </a:lnTo>
                <a:lnTo>
                  <a:pt x="1196579" y="17860"/>
                </a:lnTo>
                <a:lnTo>
                  <a:pt x="1223368" y="17860"/>
                </a:lnTo>
                <a:lnTo>
                  <a:pt x="1250157" y="17860"/>
                </a:lnTo>
                <a:lnTo>
                  <a:pt x="1276946" y="26789"/>
                </a:lnTo>
                <a:lnTo>
                  <a:pt x="1303735" y="26789"/>
                </a:lnTo>
                <a:lnTo>
                  <a:pt x="1330524" y="26789"/>
                </a:lnTo>
                <a:lnTo>
                  <a:pt x="1357313" y="26789"/>
                </a:lnTo>
                <a:lnTo>
                  <a:pt x="1393032" y="35719"/>
                </a:lnTo>
                <a:lnTo>
                  <a:pt x="1428750" y="35719"/>
                </a:lnTo>
                <a:lnTo>
                  <a:pt x="1455540" y="35719"/>
                </a:lnTo>
                <a:lnTo>
                  <a:pt x="1491258" y="35719"/>
                </a:lnTo>
                <a:lnTo>
                  <a:pt x="1526977" y="35719"/>
                </a:lnTo>
                <a:lnTo>
                  <a:pt x="1553766" y="35719"/>
                </a:lnTo>
                <a:lnTo>
                  <a:pt x="1580555" y="35719"/>
                </a:lnTo>
                <a:lnTo>
                  <a:pt x="1607344" y="26789"/>
                </a:lnTo>
                <a:lnTo>
                  <a:pt x="1634133" y="26789"/>
                </a:lnTo>
                <a:lnTo>
                  <a:pt x="1660922" y="17860"/>
                </a:lnTo>
                <a:lnTo>
                  <a:pt x="1687711" y="17860"/>
                </a:lnTo>
                <a:lnTo>
                  <a:pt x="1714500" y="8930"/>
                </a:lnTo>
                <a:lnTo>
                  <a:pt x="1732360" y="0"/>
                </a:lnTo>
                <a:lnTo>
                  <a:pt x="1750219" y="0"/>
                </a:lnTo>
                <a:lnTo>
                  <a:pt x="1768079" y="0"/>
                </a:lnTo>
                <a:lnTo>
                  <a:pt x="1777008" y="0"/>
                </a:lnTo>
                <a:lnTo>
                  <a:pt x="1777008" y="0"/>
                </a:lnTo>
                <a:lnTo>
                  <a:pt x="1768079" y="0"/>
                </a:lnTo>
                <a:lnTo>
                  <a:pt x="1750219" y="0"/>
                </a:lnTo>
                <a:lnTo>
                  <a:pt x="1750219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4384477" y="6215062"/>
            <a:ext cx="2830712" cy="589360"/>
          </a:xfrm>
          <a:custGeom>
            <a:avLst/>
            <a:gdLst/>
            <a:ahLst/>
            <a:cxnLst/>
            <a:rect l="0" t="0" r="0" b="0"/>
            <a:pathLst>
              <a:path w="2830712" h="589360">
                <a:moveTo>
                  <a:pt x="2652117" y="142875"/>
                </a:moveTo>
                <a:lnTo>
                  <a:pt x="2652117" y="142875"/>
                </a:lnTo>
                <a:lnTo>
                  <a:pt x="2661046" y="142875"/>
                </a:lnTo>
                <a:lnTo>
                  <a:pt x="2661046" y="133945"/>
                </a:lnTo>
                <a:lnTo>
                  <a:pt x="2661046" y="133945"/>
                </a:lnTo>
                <a:lnTo>
                  <a:pt x="2661046" y="133945"/>
                </a:lnTo>
                <a:lnTo>
                  <a:pt x="2669976" y="133945"/>
                </a:lnTo>
                <a:lnTo>
                  <a:pt x="2669976" y="125015"/>
                </a:lnTo>
                <a:lnTo>
                  <a:pt x="2669976" y="125015"/>
                </a:lnTo>
                <a:lnTo>
                  <a:pt x="2661046" y="125015"/>
                </a:lnTo>
                <a:lnTo>
                  <a:pt x="2661046" y="125015"/>
                </a:lnTo>
                <a:lnTo>
                  <a:pt x="2652117" y="125015"/>
                </a:lnTo>
                <a:lnTo>
                  <a:pt x="2643187" y="125015"/>
                </a:lnTo>
                <a:lnTo>
                  <a:pt x="2634257" y="125015"/>
                </a:lnTo>
                <a:lnTo>
                  <a:pt x="2625328" y="116086"/>
                </a:lnTo>
                <a:lnTo>
                  <a:pt x="2607468" y="116086"/>
                </a:lnTo>
                <a:lnTo>
                  <a:pt x="2589609" y="116086"/>
                </a:lnTo>
                <a:lnTo>
                  <a:pt x="2562820" y="116086"/>
                </a:lnTo>
                <a:lnTo>
                  <a:pt x="2544961" y="116086"/>
                </a:lnTo>
                <a:lnTo>
                  <a:pt x="2518171" y="107156"/>
                </a:lnTo>
                <a:lnTo>
                  <a:pt x="2491382" y="107156"/>
                </a:lnTo>
                <a:lnTo>
                  <a:pt x="2464593" y="107156"/>
                </a:lnTo>
                <a:lnTo>
                  <a:pt x="2437804" y="98226"/>
                </a:lnTo>
                <a:lnTo>
                  <a:pt x="2411015" y="98226"/>
                </a:lnTo>
                <a:lnTo>
                  <a:pt x="2384226" y="98226"/>
                </a:lnTo>
                <a:lnTo>
                  <a:pt x="2348507" y="98226"/>
                </a:lnTo>
                <a:lnTo>
                  <a:pt x="2321718" y="98226"/>
                </a:lnTo>
                <a:lnTo>
                  <a:pt x="2286000" y="98226"/>
                </a:lnTo>
                <a:lnTo>
                  <a:pt x="2259211" y="98226"/>
                </a:lnTo>
                <a:lnTo>
                  <a:pt x="2232421" y="98226"/>
                </a:lnTo>
                <a:lnTo>
                  <a:pt x="2196703" y="98226"/>
                </a:lnTo>
                <a:lnTo>
                  <a:pt x="2169914" y="89297"/>
                </a:lnTo>
                <a:lnTo>
                  <a:pt x="2143125" y="89297"/>
                </a:lnTo>
                <a:lnTo>
                  <a:pt x="2107406" y="80367"/>
                </a:lnTo>
                <a:lnTo>
                  <a:pt x="2080617" y="80367"/>
                </a:lnTo>
                <a:lnTo>
                  <a:pt x="2044898" y="80367"/>
                </a:lnTo>
                <a:lnTo>
                  <a:pt x="2009179" y="71437"/>
                </a:lnTo>
                <a:lnTo>
                  <a:pt x="1973461" y="62508"/>
                </a:lnTo>
                <a:lnTo>
                  <a:pt x="1937742" y="53578"/>
                </a:lnTo>
                <a:lnTo>
                  <a:pt x="1902023" y="53578"/>
                </a:lnTo>
                <a:lnTo>
                  <a:pt x="1875234" y="44648"/>
                </a:lnTo>
                <a:lnTo>
                  <a:pt x="1839515" y="44648"/>
                </a:lnTo>
                <a:lnTo>
                  <a:pt x="1803796" y="35718"/>
                </a:lnTo>
                <a:lnTo>
                  <a:pt x="1768078" y="35718"/>
                </a:lnTo>
                <a:lnTo>
                  <a:pt x="1732359" y="35718"/>
                </a:lnTo>
                <a:lnTo>
                  <a:pt x="1696640" y="35718"/>
                </a:lnTo>
                <a:lnTo>
                  <a:pt x="1651992" y="35718"/>
                </a:lnTo>
                <a:lnTo>
                  <a:pt x="1616273" y="26789"/>
                </a:lnTo>
                <a:lnTo>
                  <a:pt x="1580554" y="26789"/>
                </a:lnTo>
                <a:lnTo>
                  <a:pt x="1544836" y="26789"/>
                </a:lnTo>
                <a:lnTo>
                  <a:pt x="1509117" y="26789"/>
                </a:lnTo>
                <a:lnTo>
                  <a:pt x="1464468" y="17859"/>
                </a:lnTo>
                <a:lnTo>
                  <a:pt x="1428750" y="17859"/>
                </a:lnTo>
                <a:lnTo>
                  <a:pt x="1393031" y="8929"/>
                </a:lnTo>
                <a:lnTo>
                  <a:pt x="1348382" y="8929"/>
                </a:lnTo>
                <a:lnTo>
                  <a:pt x="1312664" y="0"/>
                </a:lnTo>
                <a:lnTo>
                  <a:pt x="1268015" y="0"/>
                </a:lnTo>
                <a:lnTo>
                  <a:pt x="1232296" y="0"/>
                </a:lnTo>
                <a:lnTo>
                  <a:pt x="1196578" y="0"/>
                </a:lnTo>
                <a:lnTo>
                  <a:pt x="1151929" y="0"/>
                </a:lnTo>
                <a:lnTo>
                  <a:pt x="1107281" y="0"/>
                </a:lnTo>
                <a:lnTo>
                  <a:pt x="1071562" y="0"/>
                </a:lnTo>
                <a:lnTo>
                  <a:pt x="1035843" y="0"/>
                </a:lnTo>
                <a:lnTo>
                  <a:pt x="991195" y="0"/>
                </a:lnTo>
                <a:lnTo>
                  <a:pt x="955476" y="0"/>
                </a:lnTo>
                <a:lnTo>
                  <a:pt x="919757" y="0"/>
                </a:lnTo>
                <a:lnTo>
                  <a:pt x="884039" y="0"/>
                </a:lnTo>
                <a:lnTo>
                  <a:pt x="848320" y="0"/>
                </a:lnTo>
                <a:lnTo>
                  <a:pt x="821531" y="0"/>
                </a:lnTo>
                <a:lnTo>
                  <a:pt x="785812" y="0"/>
                </a:lnTo>
                <a:lnTo>
                  <a:pt x="750093" y="8929"/>
                </a:lnTo>
                <a:lnTo>
                  <a:pt x="714375" y="8929"/>
                </a:lnTo>
                <a:lnTo>
                  <a:pt x="678656" y="17859"/>
                </a:lnTo>
                <a:lnTo>
                  <a:pt x="642937" y="26789"/>
                </a:lnTo>
                <a:lnTo>
                  <a:pt x="607218" y="35718"/>
                </a:lnTo>
                <a:lnTo>
                  <a:pt x="580429" y="35718"/>
                </a:lnTo>
                <a:lnTo>
                  <a:pt x="553640" y="44648"/>
                </a:lnTo>
                <a:lnTo>
                  <a:pt x="517921" y="53578"/>
                </a:lnTo>
                <a:lnTo>
                  <a:pt x="491132" y="53578"/>
                </a:lnTo>
                <a:lnTo>
                  <a:pt x="464343" y="62508"/>
                </a:lnTo>
                <a:lnTo>
                  <a:pt x="437554" y="71437"/>
                </a:lnTo>
                <a:lnTo>
                  <a:pt x="419695" y="80367"/>
                </a:lnTo>
                <a:lnTo>
                  <a:pt x="401836" y="80367"/>
                </a:lnTo>
                <a:lnTo>
                  <a:pt x="383976" y="89297"/>
                </a:lnTo>
                <a:lnTo>
                  <a:pt x="366117" y="98226"/>
                </a:lnTo>
                <a:lnTo>
                  <a:pt x="348257" y="98226"/>
                </a:lnTo>
                <a:lnTo>
                  <a:pt x="330398" y="107156"/>
                </a:lnTo>
                <a:lnTo>
                  <a:pt x="312539" y="116086"/>
                </a:lnTo>
                <a:lnTo>
                  <a:pt x="285750" y="133945"/>
                </a:lnTo>
                <a:lnTo>
                  <a:pt x="258961" y="142875"/>
                </a:lnTo>
                <a:lnTo>
                  <a:pt x="241101" y="142875"/>
                </a:lnTo>
                <a:lnTo>
                  <a:pt x="214312" y="151804"/>
                </a:lnTo>
                <a:lnTo>
                  <a:pt x="187523" y="160734"/>
                </a:lnTo>
                <a:lnTo>
                  <a:pt x="169664" y="160734"/>
                </a:lnTo>
                <a:lnTo>
                  <a:pt x="160734" y="169664"/>
                </a:lnTo>
                <a:lnTo>
                  <a:pt x="142875" y="178593"/>
                </a:lnTo>
                <a:lnTo>
                  <a:pt x="125015" y="178593"/>
                </a:lnTo>
                <a:lnTo>
                  <a:pt x="116086" y="187523"/>
                </a:lnTo>
                <a:lnTo>
                  <a:pt x="98226" y="196453"/>
                </a:lnTo>
                <a:lnTo>
                  <a:pt x="80367" y="214312"/>
                </a:lnTo>
                <a:lnTo>
                  <a:pt x="71437" y="214312"/>
                </a:lnTo>
                <a:lnTo>
                  <a:pt x="53578" y="232172"/>
                </a:lnTo>
                <a:lnTo>
                  <a:pt x="44648" y="241101"/>
                </a:lnTo>
                <a:lnTo>
                  <a:pt x="26789" y="250031"/>
                </a:lnTo>
                <a:lnTo>
                  <a:pt x="26789" y="258961"/>
                </a:lnTo>
                <a:lnTo>
                  <a:pt x="17859" y="267890"/>
                </a:lnTo>
                <a:lnTo>
                  <a:pt x="8929" y="285750"/>
                </a:lnTo>
                <a:lnTo>
                  <a:pt x="8929" y="303609"/>
                </a:lnTo>
                <a:lnTo>
                  <a:pt x="0" y="312539"/>
                </a:lnTo>
                <a:lnTo>
                  <a:pt x="0" y="330398"/>
                </a:lnTo>
                <a:lnTo>
                  <a:pt x="0" y="339328"/>
                </a:lnTo>
                <a:lnTo>
                  <a:pt x="0" y="348258"/>
                </a:lnTo>
                <a:lnTo>
                  <a:pt x="0" y="357187"/>
                </a:lnTo>
                <a:lnTo>
                  <a:pt x="0" y="366117"/>
                </a:lnTo>
                <a:lnTo>
                  <a:pt x="0" y="383976"/>
                </a:lnTo>
                <a:lnTo>
                  <a:pt x="0" y="401836"/>
                </a:lnTo>
                <a:lnTo>
                  <a:pt x="8929" y="419695"/>
                </a:lnTo>
                <a:lnTo>
                  <a:pt x="8929" y="437554"/>
                </a:lnTo>
                <a:lnTo>
                  <a:pt x="17859" y="455414"/>
                </a:lnTo>
                <a:lnTo>
                  <a:pt x="17859" y="455414"/>
                </a:lnTo>
                <a:lnTo>
                  <a:pt x="26789" y="464343"/>
                </a:lnTo>
                <a:lnTo>
                  <a:pt x="35718" y="473273"/>
                </a:lnTo>
                <a:lnTo>
                  <a:pt x="44648" y="482203"/>
                </a:lnTo>
                <a:lnTo>
                  <a:pt x="53578" y="491133"/>
                </a:lnTo>
                <a:lnTo>
                  <a:pt x="71437" y="500062"/>
                </a:lnTo>
                <a:lnTo>
                  <a:pt x="80367" y="508992"/>
                </a:lnTo>
                <a:lnTo>
                  <a:pt x="98226" y="517922"/>
                </a:lnTo>
                <a:lnTo>
                  <a:pt x="116086" y="526851"/>
                </a:lnTo>
                <a:lnTo>
                  <a:pt x="133945" y="535781"/>
                </a:lnTo>
                <a:lnTo>
                  <a:pt x="151804" y="544711"/>
                </a:lnTo>
                <a:lnTo>
                  <a:pt x="169664" y="553640"/>
                </a:lnTo>
                <a:lnTo>
                  <a:pt x="196453" y="553640"/>
                </a:lnTo>
                <a:lnTo>
                  <a:pt x="214312" y="562570"/>
                </a:lnTo>
                <a:lnTo>
                  <a:pt x="241101" y="562570"/>
                </a:lnTo>
                <a:lnTo>
                  <a:pt x="258961" y="562570"/>
                </a:lnTo>
                <a:lnTo>
                  <a:pt x="285750" y="562570"/>
                </a:lnTo>
                <a:lnTo>
                  <a:pt x="312539" y="571500"/>
                </a:lnTo>
                <a:lnTo>
                  <a:pt x="330398" y="571500"/>
                </a:lnTo>
                <a:lnTo>
                  <a:pt x="357187" y="571500"/>
                </a:lnTo>
                <a:lnTo>
                  <a:pt x="383976" y="571500"/>
                </a:lnTo>
                <a:lnTo>
                  <a:pt x="410765" y="571500"/>
                </a:lnTo>
                <a:lnTo>
                  <a:pt x="437554" y="580429"/>
                </a:lnTo>
                <a:lnTo>
                  <a:pt x="464343" y="580429"/>
                </a:lnTo>
                <a:lnTo>
                  <a:pt x="491132" y="580429"/>
                </a:lnTo>
                <a:lnTo>
                  <a:pt x="526851" y="580429"/>
                </a:lnTo>
                <a:lnTo>
                  <a:pt x="553640" y="580429"/>
                </a:lnTo>
                <a:lnTo>
                  <a:pt x="589359" y="580429"/>
                </a:lnTo>
                <a:lnTo>
                  <a:pt x="625078" y="580429"/>
                </a:lnTo>
                <a:lnTo>
                  <a:pt x="660796" y="571500"/>
                </a:lnTo>
                <a:lnTo>
                  <a:pt x="696515" y="571500"/>
                </a:lnTo>
                <a:lnTo>
                  <a:pt x="741164" y="571500"/>
                </a:lnTo>
                <a:lnTo>
                  <a:pt x="776882" y="571500"/>
                </a:lnTo>
                <a:lnTo>
                  <a:pt x="821531" y="571500"/>
                </a:lnTo>
                <a:lnTo>
                  <a:pt x="857250" y="571500"/>
                </a:lnTo>
                <a:lnTo>
                  <a:pt x="901898" y="571500"/>
                </a:lnTo>
                <a:lnTo>
                  <a:pt x="946546" y="562570"/>
                </a:lnTo>
                <a:lnTo>
                  <a:pt x="991195" y="562570"/>
                </a:lnTo>
                <a:lnTo>
                  <a:pt x="1035843" y="571500"/>
                </a:lnTo>
                <a:lnTo>
                  <a:pt x="1080492" y="571500"/>
                </a:lnTo>
                <a:lnTo>
                  <a:pt x="1125140" y="571500"/>
                </a:lnTo>
                <a:lnTo>
                  <a:pt x="1169789" y="571500"/>
                </a:lnTo>
                <a:lnTo>
                  <a:pt x="1214437" y="571500"/>
                </a:lnTo>
                <a:lnTo>
                  <a:pt x="1259086" y="571500"/>
                </a:lnTo>
                <a:lnTo>
                  <a:pt x="1303734" y="571500"/>
                </a:lnTo>
                <a:lnTo>
                  <a:pt x="1348382" y="571500"/>
                </a:lnTo>
                <a:lnTo>
                  <a:pt x="1393031" y="571500"/>
                </a:lnTo>
                <a:lnTo>
                  <a:pt x="1437679" y="580429"/>
                </a:lnTo>
                <a:lnTo>
                  <a:pt x="1491257" y="580429"/>
                </a:lnTo>
                <a:lnTo>
                  <a:pt x="1535906" y="580429"/>
                </a:lnTo>
                <a:lnTo>
                  <a:pt x="1580554" y="580429"/>
                </a:lnTo>
                <a:lnTo>
                  <a:pt x="1634132" y="580429"/>
                </a:lnTo>
                <a:lnTo>
                  <a:pt x="1678781" y="580429"/>
                </a:lnTo>
                <a:lnTo>
                  <a:pt x="1723429" y="580429"/>
                </a:lnTo>
                <a:lnTo>
                  <a:pt x="1777007" y="589359"/>
                </a:lnTo>
                <a:lnTo>
                  <a:pt x="1821656" y="589359"/>
                </a:lnTo>
                <a:lnTo>
                  <a:pt x="1866304" y="580429"/>
                </a:lnTo>
                <a:lnTo>
                  <a:pt x="1910953" y="580429"/>
                </a:lnTo>
                <a:lnTo>
                  <a:pt x="1964531" y="580429"/>
                </a:lnTo>
                <a:lnTo>
                  <a:pt x="2009179" y="580429"/>
                </a:lnTo>
                <a:lnTo>
                  <a:pt x="2053828" y="571500"/>
                </a:lnTo>
                <a:lnTo>
                  <a:pt x="2107406" y="571500"/>
                </a:lnTo>
                <a:lnTo>
                  <a:pt x="2152054" y="562570"/>
                </a:lnTo>
                <a:lnTo>
                  <a:pt x="2205632" y="553640"/>
                </a:lnTo>
                <a:lnTo>
                  <a:pt x="2250281" y="553640"/>
                </a:lnTo>
                <a:lnTo>
                  <a:pt x="2294929" y="544711"/>
                </a:lnTo>
                <a:lnTo>
                  <a:pt x="2339578" y="535781"/>
                </a:lnTo>
                <a:lnTo>
                  <a:pt x="2384226" y="526851"/>
                </a:lnTo>
                <a:lnTo>
                  <a:pt x="2428875" y="526851"/>
                </a:lnTo>
                <a:lnTo>
                  <a:pt x="2473523" y="517922"/>
                </a:lnTo>
                <a:lnTo>
                  <a:pt x="2509242" y="508992"/>
                </a:lnTo>
                <a:lnTo>
                  <a:pt x="2553890" y="500062"/>
                </a:lnTo>
                <a:lnTo>
                  <a:pt x="2589609" y="491133"/>
                </a:lnTo>
                <a:lnTo>
                  <a:pt x="2625328" y="482203"/>
                </a:lnTo>
                <a:lnTo>
                  <a:pt x="2705695" y="455414"/>
                </a:lnTo>
                <a:lnTo>
                  <a:pt x="2759273" y="428625"/>
                </a:lnTo>
                <a:lnTo>
                  <a:pt x="2794992" y="401836"/>
                </a:lnTo>
                <a:lnTo>
                  <a:pt x="2812851" y="366117"/>
                </a:lnTo>
                <a:lnTo>
                  <a:pt x="2830711" y="330398"/>
                </a:lnTo>
                <a:lnTo>
                  <a:pt x="2830711" y="294679"/>
                </a:lnTo>
                <a:lnTo>
                  <a:pt x="2821781" y="258961"/>
                </a:lnTo>
                <a:lnTo>
                  <a:pt x="2812851" y="232172"/>
                </a:lnTo>
                <a:lnTo>
                  <a:pt x="2803921" y="196453"/>
                </a:lnTo>
                <a:lnTo>
                  <a:pt x="2786062" y="160734"/>
                </a:lnTo>
                <a:lnTo>
                  <a:pt x="2768203" y="133945"/>
                </a:lnTo>
                <a:lnTo>
                  <a:pt x="2750343" y="107156"/>
                </a:lnTo>
                <a:lnTo>
                  <a:pt x="2723554" y="80367"/>
                </a:lnTo>
                <a:lnTo>
                  <a:pt x="2696765" y="53578"/>
                </a:lnTo>
                <a:lnTo>
                  <a:pt x="2652117" y="35718"/>
                </a:lnTo>
                <a:lnTo>
                  <a:pt x="2589609" y="26789"/>
                </a:lnTo>
                <a:lnTo>
                  <a:pt x="2527101" y="17859"/>
                </a:lnTo>
                <a:lnTo>
                  <a:pt x="2455664" y="8929"/>
                </a:lnTo>
                <a:lnTo>
                  <a:pt x="2375296" y="8929"/>
                </a:lnTo>
                <a:lnTo>
                  <a:pt x="2375296" y="892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Sprint level Economics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513" y="1220788"/>
            <a:ext cx="8701087" cy="5224462"/>
          </a:xfrm>
        </p:spPr>
        <p:txBody>
          <a:bodyPr/>
          <a:lstStyle/>
          <a:p>
            <a:r>
              <a:rPr lang="en-US" dirty="0" smtClean="0"/>
              <a:t>Sprint </a:t>
            </a:r>
            <a:r>
              <a:rPr lang="en-US" dirty="0"/>
              <a:t>level </a:t>
            </a:r>
            <a:r>
              <a:rPr lang="en-US" dirty="0" smtClean="0"/>
              <a:t>Economics</a:t>
            </a:r>
          </a:p>
          <a:p>
            <a:r>
              <a:rPr lang="en-US" dirty="0" smtClean="0"/>
              <a:t>The product </a:t>
            </a:r>
            <a:r>
              <a:rPr lang="en-US" dirty="0"/>
              <a:t>owner also manages sprint-level </a:t>
            </a:r>
            <a:r>
              <a:rPr lang="en-US" dirty="0" smtClean="0"/>
              <a:t>economics: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ensuring </a:t>
            </a:r>
            <a:r>
              <a:rPr lang="en-US" dirty="0"/>
              <a:t>that a good return on investment (ROI) is delivered from each sprint.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Good </a:t>
            </a:r>
            <a:r>
              <a:rPr lang="en-US" dirty="0"/>
              <a:t>product owners treat their organization’s money as if it were their own money.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In </a:t>
            </a:r>
            <a:r>
              <a:rPr lang="en-US" dirty="0"/>
              <a:t>most cases the product owner knows the cost of the next sprint (the duration and team composition of the sprint </a:t>
            </a:r>
            <a:r>
              <a:rPr lang="en-US" dirty="0" smtClean="0"/>
              <a:t>are known.)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6443538"/>
            <a:ext cx="5506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Scrum by </a:t>
            </a:r>
            <a:r>
              <a:rPr lang="en-US" dirty="0" smtClean="0"/>
              <a:t>Rubin, </a:t>
            </a:r>
            <a:r>
              <a:rPr lang="en-US" dirty="0" err="1" smtClean="0"/>
              <a:t>Ch</a:t>
            </a:r>
            <a:r>
              <a:rPr lang="en-US" dirty="0" smtClean="0"/>
              <a:t> 09 Product Owner</a:t>
            </a:r>
            <a:endParaRPr lang="en-US" dirty="0"/>
          </a:p>
        </p:txBody>
      </p:sp>
      <p:sp>
        <p:nvSpPr>
          <p:cNvPr id="5" name="Freeform 4"/>
          <p:cNvSpPr/>
          <p:nvPr/>
        </p:nvSpPr>
        <p:spPr bwMode="auto">
          <a:xfrm>
            <a:off x="5509617" y="3571875"/>
            <a:ext cx="3000375" cy="44649"/>
          </a:xfrm>
          <a:custGeom>
            <a:avLst/>
            <a:gdLst/>
            <a:ahLst/>
            <a:cxnLst/>
            <a:rect l="0" t="0" r="0" b="0"/>
            <a:pathLst>
              <a:path w="3000375" h="44649">
                <a:moveTo>
                  <a:pt x="0" y="44648"/>
                </a:moveTo>
                <a:lnTo>
                  <a:pt x="0" y="44648"/>
                </a:lnTo>
                <a:lnTo>
                  <a:pt x="0" y="35718"/>
                </a:lnTo>
                <a:lnTo>
                  <a:pt x="8930" y="35718"/>
                </a:lnTo>
                <a:lnTo>
                  <a:pt x="17860" y="26789"/>
                </a:lnTo>
                <a:lnTo>
                  <a:pt x="26789" y="26789"/>
                </a:lnTo>
                <a:lnTo>
                  <a:pt x="44649" y="26789"/>
                </a:lnTo>
                <a:lnTo>
                  <a:pt x="53578" y="17859"/>
                </a:lnTo>
                <a:lnTo>
                  <a:pt x="80367" y="17859"/>
                </a:lnTo>
                <a:lnTo>
                  <a:pt x="107156" y="17859"/>
                </a:lnTo>
                <a:lnTo>
                  <a:pt x="133946" y="17859"/>
                </a:lnTo>
                <a:lnTo>
                  <a:pt x="160735" y="17859"/>
                </a:lnTo>
                <a:lnTo>
                  <a:pt x="196453" y="17859"/>
                </a:lnTo>
                <a:lnTo>
                  <a:pt x="232172" y="17859"/>
                </a:lnTo>
                <a:lnTo>
                  <a:pt x="267891" y="17859"/>
                </a:lnTo>
                <a:lnTo>
                  <a:pt x="312539" y="26789"/>
                </a:lnTo>
                <a:lnTo>
                  <a:pt x="357188" y="26789"/>
                </a:lnTo>
                <a:lnTo>
                  <a:pt x="410766" y="26789"/>
                </a:lnTo>
                <a:lnTo>
                  <a:pt x="464344" y="26789"/>
                </a:lnTo>
                <a:lnTo>
                  <a:pt x="526852" y="35718"/>
                </a:lnTo>
                <a:lnTo>
                  <a:pt x="589360" y="35718"/>
                </a:lnTo>
                <a:lnTo>
                  <a:pt x="651867" y="35718"/>
                </a:lnTo>
                <a:lnTo>
                  <a:pt x="723305" y="35718"/>
                </a:lnTo>
                <a:lnTo>
                  <a:pt x="785813" y="35718"/>
                </a:lnTo>
                <a:lnTo>
                  <a:pt x="857250" y="35718"/>
                </a:lnTo>
                <a:lnTo>
                  <a:pt x="928688" y="35718"/>
                </a:lnTo>
                <a:lnTo>
                  <a:pt x="1009055" y="35718"/>
                </a:lnTo>
                <a:lnTo>
                  <a:pt x="1080492" y="35718"/>
                </a:lnTo>
                <a:lnTo>
                  <a:pt x="1151930" y="35718"/>
                </a:lnTo>
                <a:lnTo>
                  <a:pt x="1223367" y="26789"/>
                </a:lnTo>
                <a:lnTo>
                  <a:pt x="1294805" y="26789"/>
                </a:lnTo>
                <a:lnTo>
                  <a:pt x="1366242" y="26789"/>
                </a:lnTo>
                <a:lnTo>
                  <a:pt x="1437680" y="17859"/>
                </a:lnTo>
                <a:lnTo>
                  <a:pt x="1509117" y="17859"/>
                </a:lnTo>
                <a:lnTo>
                  <a:pt x="1580555" y="17859"/>
                </a:lnTo>
                <a:lnTo>
                  <a:pt x="1651992" y="17859"/>
                </a:lnTo>
                <a:lnTo>
                  <a:pt x="1723430" y="8929"/>
                </a:lnTo>
                <a:lnTo>
                  <a:pt x="1794867" y="8929"/>
                </a:lnTo>
                <a:lnTo>
                  <a:pt x="1875235" y="8929"/>
                </a:lnTo>
                <a:lnTo>
                  <a:pt x="1946672" y="8929"/>
                </a:lnTo>
                <a:lnTo>
                  <a:pt x="2027039" y="8929"/>
                </a:lnTo>
                <a:lnTo>
                  <a:pt x="2107406" y="8929"/>
                </a:lnTo>
                <a:lnTo>
                  <a:pt x="2178844" y="8929"/>
                </a:lnTo>
                <a:lnTo>
                  <a:pt x="2250281" y="8929"/>
                </a:lnTo>
                <a:lnTo>
                  <a:pt x="2330649" y="8929"/>
                </a:lnTo>
                <a:lnTo>
                  <a:pt x="2402086" y="8929"/>
                </a:lnTo>
                <a:lnTo>
                  <a:pt x="2482453" y="8929"/>
                </a:lnTo>
                <a:lnTo>
                  <a:pt x="2562821" y="0"/>
                </a:lnTo>
                <a:lnTo>
                  <a:pt x="2643188" y="0"/>
                </a:lnTo>
                <a:lnTo>
                  <a:pt x="2714624" y="8929"/>
                </a:lnTo>
                <a:lnTo>
                  <a:pt x="2786062" y="8929"/>
                </a:lnTo>
                <a:lnTo>
                  <a:pt x="2848570" y="8929"/>
                </a:lnTo>
                <a:lnTo>
                  <a:pt x="2893218" y="8929"/>
                </a:lnTo>
                <a:lnTo>
                  <a:pt x="2928937" y="17859"/>
                </a:lnTo>
                <a:lnTo>
                  <a:pt x="2955726" y="17859"/>
                </a:lnTo>
                <a:lnTo>
                  <a:pt x="2982515" y="17859"/>
                </a:lnTo>
                <a:lnTo>
                  <a:pt x="2991445" y="26789"/>
                </a:lnTo>
                <a:lnTo>
                  <a:pt x="3000374" y="26789"/>
                </a:lnTo>
                <a:lnTo>
                  <a:pt x="3000374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3429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Backlog Economics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Product Backlog </a:t>
            </a:r>
            <a:r>
              <a:rPr lang="en-US" dirty="0" smtClean="0"/>
              <a:t>Economics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Cost/benefit ratio might change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Reprioritize the backlog</a:t>
            </a:r>
          </a:p>
          <a:p>
            <a:pPr marL="0" indent="0"/>
            <a:r>
              <a:rPr lang="en-US" dirty="0" smtClean="0"/>
              <a:t>Participate in Planning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Groom the Product Backlog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Creating new backlog items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Refining existing ones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Estimating  (making sure done and still correct over time)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prioritizing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6443538"/>
            <a:ext cx="5506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Scrum by </a:t>
            </a:r>
            <a:r>
              <a:rPr lang="en-US" dirty="0" smtClean="0"/>
              <a:t>Rubin, </a:t>
            </a:r>
            <a:r>
              <a:rPr lang="en-US" dirty="0" err="1" smtClean="0"/>
              <a:t>Ch</a:t>
            </a:r>
            <a:r>
              <a:rPr lang="en-US" dirty="0" smtClean="0"/>
              <a:t> 09 Product Owner</a:t>
            </a:r>
            <a:endParaRPr lang="en-US" dirty="0"/>
          </a:p>
        </p:txBody>
      </p:sp>
      <p:sp>
        <p:nvSpPr>
          <p:cNvPr id="5" name="Freeform 4"/>
          <p:cNvSpPr/>
          <p:nvPr/>
        </p:nvSpPr>
        <p:spPr bwMode="auto">
          <a:xfrm>
            <a:off x="5652492" y="1830586"/>
            <a:ext cx="160736" cy="285751"/>
          </a:xfrm>
          <a:custGeom>
            <a:avLst/>
            <a:gdLst/>
            <a:ahLst/>
            <a:cxnLst/>
            <a:rect l="0" t="0" r="0" b="0"/>
            <a:pathLst>
              <a:path w="160736" h="285751">
                <a:moveTo>
                  <a:pt x="0" y="8929"/>
                </a:move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29"/>
                </a:lnTo>
                <a:lnTo>
                  <a:pt x="8930" y="8929"/>
                </a:lnTo>
                <a:lnTo>
                  <a:pt x="17860" y="17859"/>
                </a:lnTo>
                <a:lnTo>
                  <a:pt x="17860" y="35718"/>
                </a:lnTo>
                <a:lnTo>
                  <a:pt x="17860" y="62508"/>
                </a:lnTo>
                <a:lnTo>
                  <a:pt x="17860" y="89297"/>
                </a:lnTo>
                <a:lnTo>
                  <a:pt x="17860" y="125015"/>
                </a:lnTo>
                <a:lnTo>
                  <a:pt x="17860" y="160734"/>
                </a:lnTo>
                <a:lnTo>
                  <a:pt x="17860" y="187523"/>
                </a:lnTo>
                <a:lnTo>
                  <a:pt x="17860" y="223242"/>
                </a:lnTo>
                <a:lnTo>
                  <a:pt x="17860" y="241101"/>
                </a:lnTo>
                <a:lnTo>
                  <a:pt x="8930" y="250031"/>
                </a:lnTo>
                <a:lnTo>
                  <a:pt x="8930" y="258961"/>
                </a:lnTo>
                <a:lnTo>
                  <a:pt x="8930" y="258961"/>
                </a:lnTo>
                <a:lnTo>
                  <a:pt x="17860" y="250031"/>
                </a:lnTo>
                <a:lnTo>
                  <a:pt x="17860" y="232172"/>
                </a:lnTo>
                <a:lnTo>
                  <a:pt x="17860" y="205383"/>
                </a:lnTo>
                <a:lnTo>
                  <a:pt x="26789" y="178593"/>
                </a:lnTo>
                <a:lnTo>
                  <a:pt x="26789" y="151804"/>
                </a:lnTo>
                <a:lnTo>
                  <a:pt x="44649" y="125015"/>
                </a:lnTo>
                <a:lnTo>
                  <a:pt x="62508" y="107156"/>
                </a:lnTo>
                <a:lnTo>
                  <a:pt x="80367" y="107156"/>
                </a:lnTo>
                <a:lnTo>
                  <a:pt x="98227" y="107156"/>
                </a:lnTo>
                <a:lnTo>
                  <a:pt x="116086" y="116086"/>
                </a:lnTo>
                <a:lnTo>
                  <a:pt x="133946" y="125015"/>
                </a:lnTo>
                <a:lnTo>
                  <a:pt x="151805" y="142875"/>
                </a:lnTo>
                <a:lnTo>
                  <a:pt x="160735" y="160734"/>
                </a:lnTo>
                <a:lnTo>
                  <a:pt x="160735" y="187523"/>
                </a:lnTo>
                <a:lnTo>
                  <a:pt x="142875" y="214312"/>
                </a:lnTo>
                <a:lnTo>
                  <a:pt x="125016" y="241101"/>
                </a:lnTo>
                <a:lnTo>
                  <a:pt x="98227" y="258961"/>
                </a:lnTo>
                <a:lnTo>
                  <a:pt x="71438" y="276820"/>
                </a:lnTo>
                <a:lnTo>
                  <a:pt x="44649" y="285750"/>
                </a:lnTo>
                <a:lnTo>
                  <a:pt x="26789" y="285750"/>
                </a:lnTo>
                <a:lnTo>
                  <a:pt x="17860" y="276820"/>
                </a:lnTo>
                <a:lnTo>
                  <a:pt x="26789" y="258961"/>
                </a:lnTo>
                <a:lnTo>
                  <a:pt x="35719" y="241101"/>
                </a:lnTo>
                <a:lnTo>
                  <a:pt x="35719" y="24110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5813227" y="2000250"/>
            <a:ext cx="160735" cy="116087"/>
          </a:xfrm>
          <a:custGeom>
            <a:avLst/>
            <a:gdLst/>
            <a:ahLst/>
            <a:cxnLst/>
            <a:rect l="0" t="0" r="0" b="0"/>
            <a:pathLst>
              <a:path w="160735" h="116087">
                <a:moveTo>
                  <a:pt x="0" y="44648"/>
                </a:moveTo>
                <a:lnTo>
                  <a:pt x="0" y="53578"/>
                </a:lnTo>
                <a:lnTo>
                  <a:pt x="8929" y="62508"/>
                </a:lnTo>
                <a:lnTo>
                  <a:pt x="8929" y="62508"/>
                </a:lnTo>
                <a:lnTo>
                  <a:pt x="17859" y="71437"/>
                </a:lnTo>
                <a:lnTo>
                  <a:pt x="35718" y="71437"/>
                </a:lnTo>
                <a:lnTo>
                  <a:pt x="53578" y="71437"/>
                </a:lnTo>
                <a:lnTo>
                  <a:pt x="71437" y="62508"/>
                </a:lnTo>
                <a:lnTo>
                  <a:pt x="89296" y="53578"/>
                </a:lnTo>
                <a:lnTo>
                  <a:pt x="107156" y="44648"/>
                </a:lnTo>
                <a:lnTo>
                  <a:pt x="107156" y="26789"/>
                </a:lnTo>
                <a:lnTo>
                  <a:pt x="107156" y="17859"/>
                </a:lnTo>
                <a:lnTo>
                  <a:pt x="98226" y="8929"/>
                </a:lnTo>
                <a:lnTo>
                  <a:pt x="89296" y="0"/>
                </a:lnTo>
                <a:lnTo>
                  <a:pt x="80367" y="8929"/>
                </a:lnTo>
                <a:lnTo>
                  <a:pt x="62507" y="17859"/>
                </a:lnTo>
                <a:lnTo>
                  <a:pt x="44648" y="35719"/>
                </a:lnTo>
                <a:lnTo>
                  <a:pt x="35718" y="62508"/>
                </a:lnTo>
                <a:lnTo>
                  <a:pt x="35718" y="80367"/>
                </a:lnTo>
                <a:lnTo>
                  <a:pt x="35718" y="98226"/>
                </a:lnTo>
                <a:lnTo>
                  <a:pt x="53578" y="107156"/>
                </a:lnTo>
                <a:lnTo>
                  <a:pt x="71437" y="116086"/>
                </a:lnTo>
                <a:lnTo>
                  <a:pt x="89296" y="107156"/>
                </a:lnTo>
                <a:lnTo>
                  <a:pt x="116086" y="98226"/>
                </a:lnTo>
                <a:lnTo>
                  <a:pt x="142875" y="89297"/>
                </a:lnTo>
                <a:lnTo>
                  <a:pt x="160734" y="62508"/>
                </a:lnTo>
                <a:lnTo>
                  <a:pt x="160734" y="6250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5982891" y="1991320"/>
            <a:ext cx="169665" cy="169665"/>
          </a:xfrm>
          <a:custGeom>
            <a:avLst/>
            <a:gdLst/>
            <a:ahLst/>
            <a:cxnLst/>
            <a:rect l="0" t="0" r="0" b="0"/>
            <a:pathLst>
              <a:path w="169665" h="169665">
                <a:moveTo>
                  <a:pt x="0" y="17859"/>
                </a:moveTo>
                <a:lnTo>
                  <a:pt x="8929" y="17859"/>
                </a:lnTo>
                <a:lnTo>
                  <a:pt x="8929" y="8930"/>
                </a:lnTo>
                <a:lnTo>
                  <a:pt x="8929" y="8930"/>
                </a:lnTo>
                <a:lnTo>
                  <a:pt x="17859" y="0"/>
                </a:lnTo>
                <a:lnTo>
                  <a:pt x="17859" y="8930"/>
                </a:lnTo>
                <a:lnTo>
                  <a:pt x="17859" y="17859"/>
                </a:lnTo>
                <a:lnTo>
                  <a:pt x="17859" y="35719"/>
                </a:lnTo>
                <a:lnTo>
                  <a:pt x="17859" y="53578"/>
                </a:lnTo>
                <a:lnTo>
                  <a:pt x="8929" y="80367"/>
                </a:lnTo>
                <a:lnTo>
                  <a:pt x="8929" y="98227"/>
                </a:lnTo>
                <a:lnTo>
                  <a:pt x="8929" y="116086"/>
                </a:lnTo>
                <a:lnTo>
                  <a:pt x="8929" y="125016"/>
                </a:lnTo>
                <a:lnTo>
                  <a:pt x="17859" y="133945"/>
                </a:lnTo>
                <a:lnTo>
                  <a:pt x="17859" y="133945"/>
                </a:lnTo>
                <a:lnTo>
                  <a:pt x="26789" y="125016"/>
                </a:lnTo>
                <a:lnTo>
                  <a:pt x="35718" y="116086"/>
                </a:lnTo>
                <a:lnTo>
                  <a:pt x="44648" y="89297"/>
                </a:lnTo>
                <a:lnTo>
                  <a:pt x="53578" y="62508"/>
                </a:lnTo>
                <a:lnTo>
                  <a:pt x="62507" y="35719"/>
                </a:lnTo>
                <a:lnTo>
                  <a:pt x="71437" y="17859"/>
                </a:lnTo>
                <a:lnTo>
                  <a:pt x="80367" y="8930"/>
                </a:lnTo>
                <a:lnTo>
                  <a:pt x="89297" y="17859"/>
                </a:lnTo>
                <a:lnTo>
                  <a:pt x="98226" y="35719"/>
                </a:lnTo>
                <a:lnTo>
                  <a:pt x="116086" y="53578"/>
                </a:lnTo>
                <a:lnTo>
                  <a:pt x="125015" y="80367"/>
                </a:lnTo>
                <a:lnTo>
                  <a:pt x="133945" y="107156"/>
                </a:lnTo>
                <a:lnTo>
                  <a:pt x="133945" y="133945"/>
                </a:lnTo>
                <a:lnTo>
                  <a:pt x="142875" y="151805"/>
                </a:lnTo>
                <a:lnTo>
                  <a:pt x="151804" y="160734"/>
                </a:lnTo>
                <a:lnTo>
                  <a:pt x="151804" y="169664"/>
                </a:lnTo>
                <a:lnTo>
                  <a:pt x="160734" y="151805"/>
                </a:lnTo>
                <a:lnTo>
                  <a:pt x="160734" y="125016"/>
                </a:lnTo>
                <a:lnTo>
                  <a:pt x="169664" y="89297"/>
                </a:lnTo>
                <a:lnTo>
                  <a:pt x="169664" y="8929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6179344" y="2035969"/>
            <a:ext cx="116087" cy="116086"/>
          </a:xfrm>
          <a:custGeom>
            <a:avLst/>
            <a:gdLst/>
            <a:ahLst/>
            <a:cxnLst/>
            <a:rect l="0" t="0" r="0" b="0"/>
            <a:pathLst>
              <a:path w="116087" h="116086">
                <a:moveTo>
                  <a:pt x="0" y="35718"/>
                </a:moveTo>
                <a:lnTo>
                  <a:pt x="0" y="44648"/>
                </a:lnTo>
                <a:lnTo>
                  <a:pt x="0" y="44648"/>
                </a:lnTo>
                <a:lnTo>
                  <a:pt x="0" y="53578"/>
                </a:lnTo>
                <a:lnTo>
                  <a:pt x="0" y="62507"/>
                </a:lnTo>
                <a:lnTo>
                  <a:pt x="0" y="71437"/>
                </a:lnTo>
                <a:lnTo>
                  <a:pt x="8929" y="80367"/>
                </a:lnTo>
                <a:lnTo>
                  <a:pt x="17859" y="80367"/>
                </a:lnTo>
                <a:lnTo>
                  <a:pt x="26789" y="80367"/>
                </a:lnTo>
                <a:lnTo>
                  <a:pt x="35719" y="71437"/>
                </a:lnTo>
                <a:lnTo>
                  <a:pt x="44648" y="62507"/>
                </a:lnTo>
                <a:lnTo>
                  <a:pt x="53578" y="44648"/>
                </a:lnTo>
                <a:lnTo>
                  <a:pt x="53578" y="26789"/>
                </a:lnTo>
                <a:lnTo>
                  <a:pt x="62508" y="17859"/>
                </a:lnTo>
                <a:lnTo>
                  <a:pt x="53578" y="0"/>
                </a:lnTo>
                <a:lnTo>
                  <a:pt x="44648" y="0"/>
                </a:lnTo>
                <a:lnTo>
                  <a:pt x="35719" y="8929"/>
                </a:lnTo>
                <a:lnTo>
                  <a:pt x="17859" y="26789"/>
                </a:lnTo>
                <a:lnTo>
                  <a:pt x="8929" y="44648"/>
                </a:lnTo>
                <a:lnTo>
                  <a:pt x="0" y="62507"/>
                </a:lnTo>
                <a:lnTo>
                  <a:pt x="0" y="80367"/>
                </a:lnTo>
                <a:lnTo>
                  <a:pt x="0" y="98226"/>
                </a:lnTo>
                <a:lnTo>
                  <a:pt x="8929" y="107156"/>
                </a:lnTo>
                <a:lnTo>
                  <a:pt x="26789" y="116085"/>
                </a:lnTo>
                <a:lnTo>
                  <a:pt x="44648" y="107156"/>
                </a:lnTo>
                <a:lnTo>
                  <a:pt x="71437" y="98226"/>
                </a:lnTo>
                <a:lnTo>
                  <a:pt x="89297" y="80367"/>
                </a:lnTo>
                <a:lnTo>
                  <a:pt x="116086" y="44648"/>
                </a:lnTo>
                <a:lnTo>
                  <a:pt x="116086" y="4464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6268641" y="1884164"/>
            <a:ext cx="125016" cy="276821"/>
          </a:xfrm>
          <a:custGeom>
            <a:avLst/>
            <a:gdLst/>
            <a:ahLst/>
            <a:cxnLst/>
            <a:rect l="0" t="0" r="0" b="0"/>
            <a:pathLst>
              <a:path w="125016" h="276821">
                <a:moveTo>
                  <a:pt x="125015" y="8930"/>
                </a:moveTo>
                <a:lnTo>
                  <a:pt x="125015" y="8930"/>
                </a:lnTo>
                <a:lnTo>
                  <a:pt x="116086" y="8930"/>
                </a:lnTo>
                <a:lnTo>
                  <a:pt x="116086" y="0"/>
                </a:lnTo>
                <a:lnTo>
                  <a:pt x="107156" y="0"/>
                </a:lnTo>
                <a:lnTo>
                  <a:pt x="107156" y="0"/>
                </a:lnTo>
                <a:lnTo>
                  <a:pt x="98226" y="0"/>
                </a:lnTo>
                <a:lnTo>
                  <a:pt x="98226" y="17859"/>
                </a:lnTo>
                <a:lnTo>
                  <a:pt x="89297" y="35719"/>
                </a:lnTo>
                <a:lnTo>
                  <a:pt x="89297" y="71437"/>
                </a:lnTo>
                <a:lnTo>
                  <a:pt x="89297" y="98226"/>
                </a:lnTo>
                <a:lnTo>
                  <a:pt x="89297" y="133945"/>
                </a:lnTo>
                <a:lnTo>
                  <a:pt x="89297" y="178594"/>
                </a:lnTo>
                <a:lnTo>
                  <a:pt x="89297" y="205383"/>
                </a:lnTo>
                <a:lnTo>
                  <a:pt x="89297" y="232172"/>
                </a:lnTo>
                <a:lnTo>
                  <a:pt x="89297" y="250031"/>
                </a:lnTo>
                <a:lnTo>
                  <a:pt x="89297" y="267890"/>
                </a:lnTo>
                <a:lnTo>
                  <a:pt x="80367" y="276820"/>
                </a:lnTo>
                <a:lnTo>
                  <a:pt x="71437" y="276820"/>
                </a:lnTo>
                <a:lnTo>
                  <a:pt x="53578" y="267890"/>
                </a:lnTo>
                <a:lnTo>
                  <a:pt x="26789" y="258961"/>
                </a:lnTo>
                <a:lnTo>
                  <a:pt x="0" y="232172"/>
                </a:lnTo>
                <a:lnTo>
                  <a:pt x="0" y="23217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6223992" y="2027039"/>
            <a:ext cx="267892" cy="116087"/>
          </a:xfrm>
          <a:custGeom>
            <a:avLst/>
            <a:gdLst/>
            <a:ahLst/>
            <a:cxnLst/>
            <a:rect l="0" t="0" r="0" b="0"/>
            <a:pathLst>
              <a:path w="267892" h="116087">
                <a:moveTo>
                  <a:pt x="0" y="26789"/>
                </a:moveTo>
                <a:lnTo>
                  <a:pt x="8930" y="26789"/>
                </a:lnTo>
                <a:lnTo>
                  <a:pt x="26789" y="26789"/>
                </a:lnTo>
                <a:lnTo>
                  <a:pt x="53578" y="26789"/>
                </a:lnTo>
                <a:lnTo>
                  <a:pt x="98227" y="26789"/>
                </a:lnTo>
                <a:lnTo>
                  <a:pt x="133946" y="26789"/>
                </a:lnTo>
                <a:lnTo>
                  <a:pt x="169664" y="26789"/>
                </a:lnTo>
                <a:lnTo>
                  <a:pt x="205383" y="26789"/>
                </a:lnTo>
                <a:lnTo>
                  <a:pt x="232172" y="26789"/>
                </a:lnTo>
                <a:lnTo>
                  <a:pt x="250031" y="26789"/>
                </a:lnTo>
                <a:lnTo>
                  <a:pt x="267891" y="17859"/>
                </a:lnTo>
                <a:lnTo>
                  <a:pt x="267891" y="8930"/>
                </a:lnTo>
                <a:lnTo>
                  <a:pt x="267891" y="8930"/>
                </a:lnTo>
                <a:lnTo>
                  <a:pt x="267891" y="8930"/>
                </a:lnTo>
                <a:lnTo>
                  <a:pt x="258961" y="8930"/>
                </a:lnTo>
                <a:lnTo>
                  <a:pt x="250031" y="26789"/>
                </a:lnTo>
                <a:lnTo>
                  <a:pt x="241102" y="35719"/>
                </a:lnTo>
                <a:lnTo>
                  <a:pt x="232172" y="62508"/>
                </a:lnTo>
                <a:lnTo>
                  <a:pt x="232172" y="80367"/>
                </a:lnTo>
                <a:lnTo>
                  <a:pt x="232172" y="89297"/>
                </a:lnTo>
                <a:lnTo>
                  <a:pt x="241102" y="107156"/>
                </a:lnTo>
                <a:lnTo>
                  <a:pt x="250031" y="116086"/>
                </a:lnTo>
                <a:lnTo>
                  <a:pt x="258961" y="116086"/>
                </a:lnTo>
                <a:lnTo>
                  <a:pt x="258961" y="116086"/>
                </a:lnTo>
                <a:lnTo>
                  <a:pt x="267891" y="107156"/>
                </a:lnTo>
                <a:lnTo>
                  <a:pt x="267891" y="80367"/>
                </a:lnTo>
                <a:lnTo>
                  <a:pt x="267891" y="44648"/>
                </a:lnTo>
                <a:lnTo>
                  <a:pt x="258961" y="0"/>
                </a:lnTo>
                <a:lnTo>
                  <a:pt x="258961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6465094" y="1839515"/>
            <a:ext cx="80368" cy="17861"/>
          </a:xfrm>
          <a:custGeom>
            <a:avLst/>
            <a:gdLst/>
            <a:ahLst/>
            <a:cxnLst/>
            <a:rect l="0" t="0" r="0" b="0"/>
            <a:pathLst>
              <a:path w="80368" h="17861">
                <a:moveTo>
                  <a:pt x="8929" y="17860"/>
                </a:moveTo>
                <a:lnTo>
                  <a:pt x="8929" y="17860"/>
                </a:lnTo>
                <a:lnTo>
                  <a:pt x="8929" y="1786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29" y="0"/>
                </a:lnTo>
                <a:lnTo>
                  <a:pt x="17859" y="0"/>
                </a:lnTo>
                <a:lnTo>
                  <a:pt x="35719" y="0"/>
                </a:lnTo>
                <a:lnTo>
                  <a:pt x="53578" y="8930"/>
                </a:lnTo>
                <a:lnTo>
                  <a:pt x="62508" y="8930"/>
                </a:lnTo>
                <a:lnTo>
                  <a:pt x="80367" y="8930"/>
                </a:lnTo>
                <a:lnTo>
                  <a:pt x="80367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6545461" y="1857375"/>
            <a:ext cx="116087" cy="312540"/>
          </a:xfrm>
          <a:custGeom>
            <a:avLst/>
            <a:gdLst/>
            <a:ahLst/>
            <a:cxnLst/>
            <a:rect l="0" t="0" r="0" b="0"/>
            <a:pathLst>
              <a:path w="116087" h="312540">
                <a:moveTo>
                  <a:pt x="26789" y="0"/>
                </a:moveTo>
                <a:lnTo>
                  <a:pt x="26789" y="0"/>
                </a:lnTo>
                <a:lnTo>
                  <a:pt x="26789" y="0"/>
                </a:lnTo>
                <a:lnTo>
                  <a:pt x="26789" y="8929"/>
                </a:lnTo>
                <a:lnTo>
                  <a:pt x="26789" y="17859"/>
                </a:lnTo>
                <a:lnTo>
                  <a:pt x="26789" y="35719"/>
                </a:lnTo>
                <a:lnTo>
                  <a:pt x="26789" y="62508"/>
                </a:lnTo>
                <a:lnTo>
                  <a:pt x="26789" y="98226"/>
                </a:lnTo>
                <a:lnTo>
                  <a:pt x="17859" y="133945"/>
                </a:lnTo>
                <a:lnTo>
                  <a:pt x="17859" y="178594"/>
                </a:lnTo>
                <a:lnTo>
                  <a:pt x="8930" y="214312"/>
                </a:lnTo>
                <a:lnTo>
                  <a:pt x="8930" y="241101"/>
                </a:lnTo>
                <a:lnTo>
                  <a:pt x="0" y="267890"/>
                </a:lnTo>
                <a:lnTo>
                  <a:pt x="0" y="294679"/>
                </a:lnTo>
                <a:lnTo>
                  <a:pt x="8930" y="303609"/>
                </a:lnTo>
                <a:lnTo>
                  <a:pt x="26789" y="312539"/>
                </a:lnTo>
                <a:lnTo>
                  <a:pt x="44648" y="312539"/>
                </a:lnTo>
                <a:lnTo>
                  <a:pt x="71437" y="303609"/>
                </a:lnTo>
                <a:lnTo>
                  <a:pt x="98227" y="294679"/>
                </a:lnTo>
                <a:lnTo>
                  <a:pt x="116086" y="276820"/>
                </a:lnTo>
                <a:lnTo>
                  <a:pt x="116086" y="27682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6447234" y="1973461"/>
            <a:ext cx="232173" cy="26790"/>
          </a:xfrm>
          <a:custGeom>
            <a:avLst/>
            <a:gdLst/>
            <a:ahLst/>
            <a:cxnLst/>
            <a:rect l="0" t="0" r="0" b="0"/>
            <a:pathLst>
              <a:path w="232173" h="26790">
                <a:moveTo>
                  <a:pt x="0" y="26789"/>
                </a:moveTo>
                <a:lnTo>
                  <a:pt x="0" y="26789"/>
                </a:lnTo>
                <a:lnTo>
                  <a:pt x="0" y="17859"/>
                </a:lnTo>
                <a:lnTo>
                  <a:pt x="8930" y="17859"/>
                </a:lnTo>
                <a:lnTo>
                  <a:pt x="35719" y="17859"/>
                </a:lnTo>
                <a:lnTo>
                  <a:pt x="62508" y="8929"/>
                </a:lnTo>
                <a:lnTo>
                  <a:pt x="107157" y="8929"/>
                </a:lnTo>
                <a:lnTo>
                  <a:pt x="151805" y="0"/>
                </a:lnTo>
                <a:lnTo>
                  <a:pt x="196454" y="0"/>
                </a:lnTo>
                <a:lnTo>
                  <a:pt x="232172" y="0"/>
                </a:lnTo>
                <a:lnTo>
                  <a:pt x="232172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6840141" y="1991320"/>
            <a:ext cx="178594" cy="8931"/>
          </a:xfrm>
          <a:custGeom>
            <a:avLst/>
            <a:gdLst/>
            <a:ahLst/>
            <a:cxnLst/>
            <a:rect l="0" t="0" r="0" b="0"/>
            <a:pathLst>
              <a:path w="178594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8929" y="8930"/>
                </a:lnTo>
                <a:lnTo>
                  <a:pt x="26789" y="8930"/>
                </a:lnTo>
                <a:lnTo>
                  <a:pt x="35718" y="8930"/>
                </a:lnTo>
                <a:lnTo>
                  <a:pt x="62507" y="8930"/>
                </a:lnTo>
                <a:lnTo>
                  <a:pt x="89297" y="8930"/>
                </a:lnTo>
                <a:lnTo>
                  <a:pt x="116086" y="8930"/>
                </a:lnTo>
                <a:lnTo>
                  <a:pt x="142875" y="0"/>
                </a:lnTo>
                <a:lnTo>
                  <a:pt x="169664" y="0"/>
                </a:lnTo>
                <a:lnTo>
                  <a:pt x="178593" y="0"/>
                </a:lnTo>
                <a:lnTo>
                  <a:pt x="178593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6777633" y="2080617"/>
            <a:ext cx="160735" cy="17860"/>
          </a:xfrm>
          <a:custGeom>
            <a:avLst/>
            <a:gdLst/>
            <a:ahLst/>
            <a:cxnLst/>
            <a:rect l="0" t="0" r="0" b="0"/>
            <a:pathLst>
              <a:path w="160735" h="17860">
                <a:moveTo>
                  <a:pt x="0" y="17859"/>
                </a:moveTo>
                <a:lnTo>
                  <a:pt x="8930" y="17859"/>
                </a:lnTo>
                <a:lnTo>
                  <a:pt x="26789" y="17859"/>
                </a:lnTo>
                <a:lnTo>
                  <a:pt x="53578" y="8930"/>
                </a:lnTo>
                <a:lnTo>
                  <a:pt x="80367" y="8930"/>
                </a:lnTo>
                <a:lnTo>
                  <a:pt x="116086" y="0"/>
                </a:lnTo>
                <a:lnTo>
                  <a:pt x="142875" y="0"/>
                </a:lnTo>
                <a:lnTo>
                  <a:pt x="160734" y="0"/>
                </a:lnTo>
                <a:lnTo>
                  <a:pt x="160734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6813352" y="2160984"/>
            <a:ext cx="205383" cy="35720"/>
          </a:xfrm>
          <a:custGeom>
            <a:avLst/>
            <a:gdLst/>
            <a:ahLst/>
            <a:cxnLst/>
            <a:rect l="0" t="0" r="0" b="0"/>
            <a:pathLst>
              <a:path w="205383" h="35720">
                <a:moveTo>
                  <a:pt x="0" y="35719"/>
                </a:moveTo>
                <a:lnTo>
                  <a:pt x="0" y="26789"/>
                </a:lnTo>
                <a:lnTo>
                  <a:pt x="17859" y="26789"/>
                </a:lnTo>
                <a:lnTo>
                  <a:pt x="44648" y="26789"/>
                </a:lnTo>
                <a:lnTo>
                  <a:pt x="71437" y="17860"/>
                </a:lnTo>
                <a:lnTo>
                  <a:pt x="107156" y="8930"/>
                </a:lnTo>
                <a:lnTo>
                  <a:pt x="142875" y="8930"/>
                </a:lnTo>
                <a:lnTo>
                  <a:pt x="169664" y="0"/>
                </a:lnTo>
                <a:lnTo>
                  <a:pt x="187523" y="0"/>
                </a:lnTo>
                <a:lnTo>
                  <a:pt x="205382" y="8930"/>
                </a:lnTo>
                <a:lnTo>
                  <a:pt x="205382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7179469" y="1866304"/>
            <a:ext cx="294680" cy="437556"/>
          </a:xfrm>
          <a:custGeom>
            <a:avLst/>
            <a:gdLst/>
            <a:ahLst/>
            <a:cxnLst/>
            <a:rect l="0" t="0" r="0" b="0"/>
            <a:pathLst>
              <a:path w="294680" h="437556">
                <a:moveTo>
                  <a:pt x="71437" y="160735"/>
                </a:moveTo>
                <a:lnTo>
                  <a:pt x="80367" y="160735"/>
                </a:lnTo>
                <a:lnTo>
                  <a:pt x="80367" y="160735"/>
                </a:lnTo>
                <a:lnTo>
                  <a:pt x="80367" y="160735"/>
                </a:lnTo>
                <a:lnTo>
                  <a:pt x="80367" y="169665"/>
                </a:lnTo>
                <a:lnTo>
                  <a:pt x="80367" y="187524"/>
                </a:lnTo>
                <a:lnTo>
                  <a:pt x="80367" y="205383"/>
                </a:lnTo>
                <a:lnTo>
                  <a:pt x="80367" y="232172"/>
                </a:lnTo>
                <a:lnTo>
                  <a:pt x="80367" y="267891"/>
                </a:lnTo>
                <a:lnTo>
                  <a:pt x="80367" y="303610"/>
                </a:lnTo>
                <a:lnTo>
                  <a:pt x="71437" y="330399"/>
                </a:lnTo>
                <a:lnTo>
                  <a:pt x="71437" y="357188"/>
                </a:lnTo>
                <a:lnTo>
                  <a:pt x="62508" y="392907"/>
                </a:lnTo>
                <a:lnTo>
                  <a:pt x="62508" y="410766"/>
                </a:lnTo>
                <a:lnTo>
                  <a:pt x="53578" y="428625"/>
                </a:lnTo>
                <a:lnTo>
                  <a:pt x="44648" y="437555"/>
                </a:lnTo>
                <a:lnTo>
                  <a:pt x="35719" y="428625"/>
                </a:lnTo>
                <a:lnTo>
                  <a:pt x="26789" y="410766"/>
                </a:lnTo>
                <a:lnTo>
                  <a:pt x="8929" y="383977"/>
                </a:lnTo>
                <a:lnTo>
                  <a:pt x="0" y="348258"/>
                </a:lnTo>
                <a:lnTo>
                  <a:pt x="0" y="294680"/>
                </a:lnTo>
                <a:lnTo>
                  <a:pt x="0" y="241102"/>
                </a:lnTo>
                <a:lnTo>
                  <a:pt x="8929" y="178594"/>
                </a:lnTo>
                <a:lnTo>
                  <a:pt x="26789" y="125016"/>
                </a:lnTo>
                <a:lnTo>
                  <a:pt x="53578" y="80368"/>
                </a:lnTo>
                <a:lnTo>
                  <a:pt x="89297" y="44649"/>
                </a:lnTo>
                <a:lnTo>
                  <a:pt x="142875" y="17860"/>
                </a:lnTo>
                <a:lnTo>
                  <a:pt x="187523" y="8930"/>
                </a:lnTo>
                <a:lnTo>
                  <a:pt x="232172" y="0"/>
                </a:lnTo>
                <a:lnTo>
                  <a:pt x="267890" y="8930"/>
                </a:lnTo>
                <a:lnTo>
                  <a:pt x="285750" y="17860"/>
                </a:lnTo>
                <a:lnTo>
                  <a:pt x="294679" y="35719"/>
                </a:lnTo>
                <a:lnTo>
                  <a:pt x="276820" y="53579"/>
                </a:lnTo>
                <a:lnTo>
                  <a:pt x="250031" y="80368"/>
                </a:lnTo>
                <a:lnTo>
                  <a:pt x="205383" y="116086"/>
                </a:lnTo>
                <a:lnTo>
                  <a:pt x="160734" y="142875"/>
                </a:lnTo>
                <a:lnTo>
                  <a:pt x="116086" y="169665"/>
                </a:lnTo>
                <a:lnTo>
                  <a:pt x="80367" y="196454"/>
                </a:lnTo>
                <a:lnTo>
                  <a:pt x="53578" y="205383"/>
                </a:lnTo>
                <a:lnTo>
                  <a:pt x="44648" y="214313"/>
                </a:lnTo>
                <a:lnTo>
                  <a:pt x="44648" y="205383"/>
                </a:lnTo>
                <a:lnTo>
                  <a:pt x="62508" y="196454"/>
                </a:lnTo>
                <a:lnTo>
                  <a:pt x="62508" y="19645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7456289" y="1928812"/>
            <a:ext cx="142876" cy="142876"/>
          </a:xfrm>
          <a:custGeom>
            <a:avLst/>
            <a:gdLst/>
            <a:ahLst/>
            <a:cxnLst/>
            <a:rect l="0" t="0" r="0" b="0"/>
            <a:pathLst>
              <a:path w="142876" h="142876">
                <a:moveTo>
                  <a:pt x="8930" y="44649"/>
                </a:moveTo>
                <a:lnTo>
                  <a:pt x="8930" y="44649"/>
                </a:lnTo>
                <a:lnTo>
                  <a:pt x="8930" y="53578"/>
                </a:lnTo>
                <a:lnTo>
                  <a:pt x="0" y="71438"/>
                </a:lnTo>
                <a:lnTo>
                  <a:pt x="0" y="80367"/>
                </a:lnTo>
                <a:lnTo>
                  <a:pt x="0" y="98227"/>
                </a:lnTo>
                <a:lnTo>
                  <a:pt x="8930" y="116086"/>
                </a:lnTo>
                <a:lnTo>
                  <a:pt x="8930" y="125016"/>
                </a:lnTo>
                <a:lnTo>
                  <a:pt x="17859" y="133946"/>
                </a:lnTo>
                <a:lnTo>
                  <a:pt x="17859" y="142875"/>
                </a:lnTo>
                <a:lnTo>
                  <a:pt x="26789" y="133946"/>
                </a:lnTo>
                <a:lnTo>
                  <a:pt x="26789" y="133946"/>
                </a:lnTo>
                <a:lnTo>
                  <a:pt x="35719" y="116086"/>
                </a:lnTo>
                <a:lnTo>
                  <a:pt x="44649" y="89297"/>
                </a:lnTo>
                <a:lnTo>
                  <a:pt x="62508" y="71438"/>
                </a:lnTo>
                <a:lnTo>
                  <a:pt x="71438" y="44649"/>
                </a:lnTo>
                <a:lnTo>
                  <a:pt x="89297" y="26789"/>
                </a:lnTo>
                <a:lnTo>
                  <a:pt x="107156" y="8930"/>
                </a:lnTo>
                <a:lnTo>
                  <a:pt x="125016" y="0"/>
                </a:lnTo>
                <a:lnTo>
                  <a:pt x="142875" y="0"/>
                </a:lnTo>
                <a:lnTo>
                  <a:pt x="142875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7617023" y="2035969"/>
            <a:ext cx="35720" cy="44649"/>
          </a:xfrm>
          <a:custGeom>
            <a:avLst/>
            <a:gdLst/>
            <a:ahLst/>
            <a:cxnLst/>
            <a:rect l="0" t="0" r="0" b="0"/>
            <a:pathLst>
              <a:path w="35720" h="44649">
                <a:moveTo>
                  <a:pt x="8930" y="0"/>
                </a:move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0" y="26789"/>
                </a:lnTo>
                <a:lnTo>
                  <a:pt x="0" y="35718"/>
                </a:lnTo>
                <a:lnTo>
                  <a:pt x="8930" y="35718"/>
                </a:lnTo>
                <a:lnTo>
                  <a:pt x="8930" y="44648"/>
                </a:lnTo>
                <a:lnTo>
                  <a:pt x="17860" y="44648"/>
                </a:lnTo>
                <a:lnTo>
                  <a:pt x="26790" y="44648"/>
                </a:lnTo>
                <a:lnTo>
                  <a:pt x="26790" y="35718"/>
                </a:lnTo>
                <a:lnTo>
                  <a:pt x="35719" y="17859"/>
                </a:lnTo>
                <a:lnTo>
                  <a:pt x="35719" y="1785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7643813" y="1893094"/>
            <a:ext cx="62508" cy="17860"/>
          </a:xfrm>
          <a:custGeom>
            <a:avLst/>
            <a:gdLst/>
            <a:ahLst/>
            <a:cxnLst/>
            <a:rect l="0" t="0" r="0" b="0"/>
            <a:pathLst>
              <a:path w="62508" h="17860">
                <a:moveTo>
                  <a:pt x="8929" y="17859"/>
                </a:moveTo>
                <a:lnTo>
                  <a:pt x="8929" y="1785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8929" y="0"/>
                </a:lnTo>
                <a:lnTo>
                  <a:pt x="17859" y="8929"/>
                </a:lnTo>
                <a:lnTo>
                  <a:pt x="26789" y="8929"/>
                </a:lnTo>
                <a:lnTo>
                  <a:pt x="44648" y="8929"/>
                </a:lnTo>
                <a:lnTo>
                  <a:pt x="53578" y="17859"/>
                </a:lnTo>
                <a:lnTo>
                  <a:pt x="62507" y="17859"/>
                </a:lnTo>
                <a:lnTo>
                  <a:pt x="62507" y="1785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7706320" y="1982390"/>
            <a:ext cx="44650" cy="89298"/>
          </a:xfrm>
          <a:custGeom>
            <a:avLst/>
            <a:gdLst/>
            <a:ahLst/>
            <a:cxnLst/>
            <a:rect l="0" t="0" r="0" b="0"/>
            <a:pathLst>
              <a:path w="44650" h="89298">
                <a:moveTo>
                  <a:pt x="8930" y="53579"/>
                </a:moveTo>
                <a:lnTo>
                  <a:pt x="8930" y="53579"/>
                </a:lnTo>
                <a:lnTo>
                  <a:pt x="0" y="53579"/>
                </a:lnTo>
                <a:lnTo>
                  <a:pt x="0" y="62508"/>
                </a:lnTo>
                <a:lnTo>
                  <a:pt x="0" y="71438"/>
                </a:lnTo>
                <a:lnTo>
                  <a:pt x="0" y="80368"/>
                </a:lnTo>
                <a:lnTo>
                  <a:pt x="0" y="89297"/>
                </a:lnTo>
                <a:lnTo>
                  <a:pt x="8930" y="89297"/>
                </a:lnTo>
                <a:lnTo>
                  <a:pt x="17860" y="89297"/>
                </a:lnTo>
                <a:lnTo>
                  <a:pt x="26789" y="89297"/>
                </a:lnTo>
                <a:lnTo>
                  <a:pt x="35719" y="80368"/>
                </a:lnTo>
                <a:lnTo>
                  <a:pt x="35719" y="71438"/>
                </a:lnTo>
                <a:lnTo>
                  <a:pt x="44649" y="53579"/>
                </a:lnTo>
                <a:lnTo>
                  <a:pt x="44649" y="35719"/>
                </a:lnTo>
                <a:lnTo>
                  <a:pt x="35719" y="26789"/>
                </a:lnTo>
                <a:lnTo>
                  <a:pt x="26789" y="17860"/>
                </a:lnTo>
                <a:lnTo>
                  <a:pt x="17860" y="8930"/>
                </a:lnTo>
                <a:lnTo>
                  <a:pt x="8930" y="0"/>
                </a:lnTo>
                <a:lnTo>
                  <a:pt x="8930" y="8930"/>
                </a:lnTo>
                <a:lnTo>
                  <a:pt x="0" y="17860"/>
                </a:lnTo>
                <a:lnTo>
                  <a:pt x="8930" y="26789"/>
                </a:lnTo>
                <a:lnTo>
                  <a:pt x="8930" y="35719"/>
                </a:lnTo>
                <a:lnTo>
                  <a:pt x="8930" y="3571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7795617" y="1982390"/>
            <a:ext cx="80368" cy="71439"/>
          </a:xfrm>
          <a:custGeom>
            <a:avLst/>
            <a:gdLst/>
            <a:ahLst/>
            <a:cxnLst/>
            <a:rect l="0" t="0" r="0" b="0"/>
            <a:pathLst>
              <a:path w="80368" h="71439">
                <a:moveTo>
                  <a:pt x="0" y="35719"/>
                </a:moveTo>
                <a:lnTo>
                  <a:pt x="0" y="44649"/>
                </a:lnTo>
                <a:lnTo>
                  <a:pt x="0" y="44649"/>
                </a:lnTo>
                <a:lnTo>
                  <a:pt x="0" y="53579"/>
                </a:lnTo>
                <a:lnTo>
                  <a:pt x="0" y="53579"/>
                </a:lnTo>
                <a:lnTo>
                  <a:pt x="8930" y="62508"/>
                </a:lnTo>
                <a:lnTo>
                  <a:pt x="8930" y="71438"/>
                </a:lnTo>
                <a:lnTo>
                  <a:pt x="8930" y="71438"/>
                </a:lnTo>
                <a:lnTo>
                  <a:pt x="8930" y="71438"/>
                </a:lnTo>
                <a:lnTo>
                  <a:pt x="17860" y="71438"/>
                </a:lnTo>
                <a:lnTo>
                  <a:pt x="17860" y="71438"/>
                </a:lnTo>
                <a:lnTo>
                  <a:pt x="17860" y="62508"/>
                </a:lnTo>
                <a:lnTo>
                  <a:pt x="26789" y="44649"/>
                </a:lnTo>
                <a:lnTo>
                  <a:pt x="35719" y="35719"/>
                </a:lnTo>
                <a:lnTo>
                  <a:pt x="44649" y="17860"/>
                </a:lnTo>
                <a:lnTo>
                  <a:pt x="53578" y="8930"/>
                </a:lnTo>
                <a:lnTo>
                  <a:pt x="62508" y="0"/>
                </a:lnTo>
                <a:lnTo>
                  <a:pt x="71438" y="0"/>
                </a:lnTo>
                <a:lnTo>
                  <a:pt x="80367" y="8930"/>
                </a:lnTo>
                <a:lnTo>
                  <a:pt x="80367" y="17860"/>
                </a:lnTo>
                <a:lnTo>
                  <a:pt x="80367" y="1786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7947422" y="2018109"/>
            <a:ext cx="26790" cy="53579"/>
          </a:xfrm>
          <a:custGeom>
            <a:avLst/>
            <a:gdLst/>
            <a:ahLst/>
            <a:cxnLst/>
            <a:rect l="0" t="0" r="0" b="0"/>
            <a:pathLst>
              <a:path w="26790" h="53579">
                <a:moveTo>
                  <a:pt x="8930" y="0"/>
                </a:moveTo>
                <a:lnTo>
                  <a:pt x="8930" y="0"/>
                </a:lnTo>
                <a:lnTo>
                  <a:pt x="8930" y="8930"/>
                </a:lnTo>
                <a:lnTo>
                  <a:pt x="8930" y="8930"/>
                </a:lnTo>
                <a:lnTo>
                  <a:pt x="0" y="17860"/>
                </a:lnTo>
                <a:lnTo>
                  <a:pt x="0" y="26789"/>
                </a:lnTo>
                <a:lnTo>
                  <a:pt x="8930" y="35719"/>
                </a:lnTo>
                <a:lnTo>
                  <a:pt x="8930" y="44649"/>
                </a:lnTo>
                <a:lnTo>
                  <a:pt x="8930" y="53578"/>
                </a:lnTo>
                <a:lnTo>
                  <a:pt x="17859" y="53578"/>
                </a:lnTo>
                <a:lnTo>
                  <a:pt x="17859" y="53578"/>
                </a:lnTo>
                <a:lnTo>
                  <a:pt x="26789" y="44649"/>
                </a:lnTo>
                <a:lnTo>
                  <a:pt x="26789" y="4464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8018859" y="1741289"/>
            <a:ext cx="35720" cy="53579"/>
          </a:xfrm>
          <a:custGeom>
            <a:avLst/>
            <a:gdLst/>
            <a:ahLst/>
            <a:cxnLst/>
            <a:rect l="0" t="0" r="0" b="0"/>
            <a:pathLst>
              <a:path w="35720" h="53579">
                <a:moveTo>
                  <a:pt x="0" y="53578"/>
                </a:moveTo>
                <a:lnTo>
                  <a:pt x="0" y="44648"/>
                </a:lnTo>
                <a:lnTo>
                  <a:pt x="0" y="35719"/>
                </a:lnTo>
                <a:lnTo>
                  <a:pt x="0" y="26789"/>
                </a:lnTo>
                <a:lnTo>
                  <a:pt x="8930" y="8930"/>
                </a:lnTo>
                <a:lnTo>
                  <a:pt x="8930" y="0"/>
                </a:lnTo>
                <a:lnTo>
                  <a:pt x="17860" y="0"/>
                </a:lnTo>
                <a:lnTo>
                  <a:pt x="17860" y="0"/>
                </a:lnTo>
                <a:lnTo>
                  <a:pt x="26789" y="0"/>
                </a:lnTo>
                <a:lnTo>
                  <a:pt x="35719" y="17859"/>
                </a:lnTo>
                <a:lnTo>
                  <a:pt x="35719" y="1785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8126016" y="1768078"/>
            <a:ext cx="35719" cy="312540"/>
          </a:xfrm>
          <a:custGeom>
            <a:avLst/>
            <a:gdLst/>
            <a:ahLst/>
            <a:cxnLst/>
            <a:rect l="0" t="0" r="0" b="0"/>
            <a:pathLst>
              <a:path w="35719" h="312540">
                <a:moveTo>
                  <a:pt x="0" y="8930"/>
                </a:moveTo>
                <a:lnTo>
                  <a:pt x="0" y="8930"/>
                </a:ln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  <a:lnTo>
                  <a:pt x="17859" y="8930"/>
                </a:lnTo>
                <a:lnTo>
                  <a:pt x="17859" y="26789"/>
                </a:lnTo>
                <a:lnTo>
                  <a:pt x="17859" y="44648"/>
                </a:lnTo>
                <a:lnTo>
                  <a:pt x="17859" y="71437"/>
                </a:lnTo>
                <a:lnTo>
                  <a:pt x="17859" y="98226"/>
                </a:lnTo>
                <a:lnTo>
                  <a:pt x="8929" y="133945"/>
                </a:lnTo>
                <a:lnTo>
                  <a:pt x="0" y="169664"/>
                </a:lnTo>
                <a:lnTo>
                  <a:pt x="0" y="205383"/>
                </a:lnTo>
                <a:lnTo>
                  <a:pt x="0" y="232172"/>
                </a:lnTo>
                <a:lnTo>
                  <a:pt x="0" y="258961"/>
                </a:lnTo>
                <a:lnTo>
                  <a:pt x="8929" y="276820"/>
                </a:lnTo>
                <a:lnTo>
                  <a:pt x="17859" y="294680"/>
                </a:lnTo>
                <a:lnTo>
                  <a:pt x="35718" y="303609"/>
                </a:lnTo>
                <a:lnTo>
                  <a:pt x="35718" y="312539"/>
                </a:lnTo>
                <a:lnTo>
                  <a:pt x="35718" y="312539"/>
                </a:lnTo>
                <a:lnTo>
                  <a:pt x="26789" y="312539"/>
                </a:lnTo>
                <a:lnTo>
                  <a:pt x="8929" y="294680"/>
                </a:lnTo>
                <a:lnTo>
                  <a:pt x="8929" y="29468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7965281" y="1982390"/>
            <a:ext cx="366118" cy="187525"/>
          </a:xfrm>
          <a:custGeom>
            <a:avLst/>
            <a:gdLst/>
            <a:ahLst/>
            <a:cxnLst/>
            <a:rect l="0" t="0" r="0" b="0"/>
            <a:pathLst>
              <a:path w="366118" h="187525">
                <a:moveTo>
                  <a:pt x="8930" y="44649"/>
                </a:moveTo>
                <a:lnTo>
                  <a:pt x="0" y="44649"/>
                </a:lnTo>
                <a:lnTo>
                  <a:pt x="8930" y="53579"/>
                </a:lnTo>
                <a:lnTo>
                  <a:pt x="8930" y="53579"/>
                </a:lnTo>
                <a:lnTo>
                  <a:pt x="26789" y="62508"/>
                </a:lnTo>
                <a:lnTo>
                  <a:pt x="44649" y="71438"/>
                </a:lnTo>
                <a:lnTo>
                  <a:pt x="71438" y="71438"/>
                </a:lnTo>
                <a:lnTo>
                  <a:pt x="107157" y="71438"/>
                </a:lnTo>
                <a:lnTo>
                  <a:pt x="133946" y="62508"/>
                </a:lnTo>
                <a:lnTo>
                  <a:pt x="169664" y="53579"/>
                </a:lnTo>
                <a:lnTo>
                  <a:pt x="205383" y="44649"/>
                </a:lnTo>
                <a:lnTo>
                  <a:pt x="241101" y="35719"/>
                </a:lnTo>
                <a:lnTo>
                  <a:pt x="258960" y="26789"/>
                </a:lnTo>
                <a:lnTo>
                  <a:pt x="276820" y="8930"/>
                </a:lnTo>
                <a:lnTo>
                  <a:pt x="285749" y="8930"/>
                </a:lnTo>
                <a:lnTo>
                  <a:pt x="294679" y="0"/>
                </a:lnTo>
                <a:lnTo>
                  <a:pt x="294679" y="0"/>
                </a:lnTo>
                <a:lnTo>
                  <a:pt x="285749" y="8930"/>
                </a:lnTo>
                <a:lnTo>
                  <a:pt x="285749" y="17860"/>
                </a:lnTo>
                <a:lnTo>
                  <a:pt x="276820" y="26789"/>
                </a:lnTo>
                <a:lnTo>
                  <a:pt x="276820" y="35719"/>
                </a:lnTo>
                <a:lnTo>
                  <a:pt x="276820" y="44649"/>
                </a:lnTo>
                <a:lnTo>
                  <a:pt x="276820" y="44649"/>
                </a:lnTo>
                <a:lnTo>
                  <a:pt x="285749" y="53579"/>
                </a:lnTo>
                <a:lnTo>
                  <a:pt x="294679" y="44649"/>
                </a:lnTo>
                <a:lnTo>
                  <a:pt x="312539" y="44649"/>
                </a:lnTo>
                <a:lnTo>
                  <a:pt x="330398" y="35719"/>
                </a:lnTo>
                <a:lnTo>
                  <a:pt x="348257" y="35719"/>
                </a:lnTo>
                <a:lnTo>
                  <a:pt x="357187" y="26789"/>
                </a:lnTo>
                <a:lnTo>
                  <a:pt x="366117" y="35719"/>
                </a:lnTo>
                <a:lnTo>
                  <a:pt x="366117" y="44649"/>
                </a:lnTo>
                <a:lnTo>
                  <a:pt x="366117" y="62508"/>
                </a:lnTo>
                <a:lnTo>
                  <a:pt x="366117" y="80368"/>
                </a:lnTo>
                <a:lnTo>
                  <a:pt x="366117" y="98227"/>
                </a:lnTo>
                <a:lnTo>
                  <a:pt x="366117" y="125016"/>
                </a:lnTo>
                <a:lnTo>
                  <a:pt x="366117" y="142875"/>
                </a:lnTo>
                <a:lnTo>
                  <a:pt x="357187" y="169664"/>
                </a:lnTo>
                <a:lnTo>
                  <a:pt x="348257" y="178594"/>
                </a:lnTo>
                <a:lnTo>
                  <a:pt x="339328" y="187524"/>
                </a:lnTo>
                <a:lnTo>
                  <a:pt x="330398" y="187524"/>
                </a:lnTo>
                <a:lnTo>
                  <a:pt x="330398" y="18752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7340203" y="2294929"/>
            <a:ext cx="169665" cy="125017"/>
          </a:xfrm>
          <a:custGeom>
            <a:avLst/>
            <a:gdLst/>
            <a:ahLst/>
            <a:cxnLst/>
            <a:rect l="0" t="0" r="0" b="0"/>
            <a:pathLst>
              <a:path w="169665" h="125017">
                <a:moveTo>
                  <a:pt x="125016" y="0"/>
                </a:moveTo>
                <a:lnTo>
                  <a:pt x="125016" y="0"/>
                </a:lnTo>
                <a:lnTo>
                  <a:pt x="116086" y="0"/>
                </a:lnTo>
                <a:lnTo>
                  <a:pt x="107156" y="0"/>
                </a:lnTo>
                <a:lnTo>
                  <a:pt x="98227" y="0"/>
                </a:lnTo>
                <a:lnTo>
                  <a:pt x="89297" y="8930"/>
                </a:lnTo>
                <a:lnTo>
                  <a:pt x="80367" y="17860"/>
                </a:lnTo>
                <a:lnTo>
                  <a:pt x="71438" y="26790"/>
                </a:lnTo>
                <a:lnTo>
                  <a:pt x="71438" y="44649"/>
                </a:lnTo>
                <a:lnTo>
                  <a:pt x="71438" y="62508"/>
                </a:lnTo>
                <a:lnTo>
                  <a:pt x="80367" y="71438"/>
                </a:lnTo>
                <a:lnTo>
                  <a:pt x="98227" y="80368"/>
                </a:lnTo>
                <a:lnTo>
                  <a:pt x="125016" y="89297"/>
                </a:lnTo>
                <a:lnTo>
                  <a:pt x="142875" y="98227"/>
                </a:lnTo>
                <a:lnTo>
                  <a:pt x="169664" y="98227"/>
                </a:lnTo>
                <a:lnTo>
                  <a:pt x="169664" y="107157"/>
                </a:lnTo>
                <a:lnTo>
                  <a:pt x="169664" y="107157"/>
                </a:lnTo>
                <a:lnTo>
                  <a:pt x="151805" y="116086"/>
                </a:lnTo>
                <a:lnTo>
                  <a:pt x="125016" y="116086"/>
                </a:lnTo>
                <a:lnTo>
                  <a:pt x="89297" y="125016"/>
                </a:lnTo>
                <a:lnTo>
                  <a:pt x="53578" y="125016"/>
                </a:lnTo>
                <a:lnTo>
                  <a:pt x="26789" y="116086"/>
                </a:lnTo>
                <a:lnTo>
                  <a:pt x="0" y="116086"/>
                </a:lnTo>
                <a:lnTo>
                  <a:pt x="0" y="107157"/>
                </a:lnTo>
                <a:lnTo>
                  <a:pt x="0" y="98227"/>
                </a:lnTo>
                <a:lnTo>
                  <a:pt x="26789" y="89297"/>
                </a:lnTo>
                <a:lnTo>
                  <a:pt x="26789" y="8929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7492008" y="2152054"/>
            <a:ext cx="348259" cy="339330"/>
          </a:xfrm>
          <a:custGeom>
            <a:avLst/>
            <a:gdLst/>
            <a:ahLst/>
            <a:cxnLst/>
            <a:rect l="0" t="0" r="0" b="0"/>
            <a:pathLst>
              <a:path w="348259" h="339330">
                <a:moveTo>
                  <a:pt x="71437" y="223243"/>
                </a:moveTo>
                <a:lnTo>
                  <a:pt x="62508" y="223243"/>
                </a:lnTo>
                <a:lnTo>
                  <a:pt x="44648" y="223243"/>
                </a:lnTo>
                <a:lnTo>
                  <a:pt x="17859" y="232172"/>
                </a:lnTo>
                <a:lnTo>
                  <a:pt x="8930" y="232172"/>
                </a:lnTo>
                <a:lnTo>
                  <a:pt x="0" y="232172"/>
                </a:lnTo>
                <a:lnTo>
                  <a:pt x="8930" y="241102"/>
                </a:lnTo>
                <a:lnTo>
                  <a:pt x="17859" y="241102"/>
                </a:lnTo>
                <a:lnTo>
                  <a:pt x="44648" y="241102"/>
                </a:lnTo>
                <a:lnTo>
                  <a:pt x="80367" y="232172"/>
                </a:lnTo>
                <a:lnTo>
                  <a:pt x="116086" y="232172"/>
                </a:lnTo>
                <a:lnTo>
                  <a:pt x="151805" y="223243"/>
                </a:lnTo>
                <a:lnTo>
                  <a:pt x="178594" y="205383"/>
                </a:lnTo>
                <a:lnTo>
                  <a:pt x="196453" y="196454"/>
                </a:lnTo>
                <a:lnTo>
                  <a:pt x="205383" y="178594"/>
                </a:lnTo>
                <a:lnTo>
                  <a:pt x="214312" y="160735"/>
                </a:lnTo>
                <a:lnTo>
                  <a:pt x="214312" y="151805"/>
                </a:lnTo>
                <a:lnTo>
                  <a:pt x="205383" y="142875"/>
                </a:lnTo>
                <a:lnTo>
                  <a:pt x="187523" y="142875"/>
                </a:lnTo>
                <a:lnTo>
                  <a:pt x="169664" y="151805"/>
                </a:lnTo>
                <a:lnTo>
                  <a:pt x="151805" y="169665"/>
                </a:lnTo>
                <a:lnTo>
                  <a:pt x="133945" y="187524"/>
                </a:lnTo>
                <a:lnTo>
                  <a:pt x="125015" y="214313"/>
                </a:lnTo>
                <a:lnTo>
                  <a:pt x="125015" y="232172"/>
                </a:lnTo>
                <a:lnTo>
                  <a:pt x="133945" y="250032"/>
                </a:lnTo>
                <a:lnTo>
                  <a:pt x="151805" y="258961"/>
                </a:lnTo>
                <a:lnTo>
                  <a:pt x="178594" y="258961"/>
                </a:lnTo>
                <a:lnTo>
                  <a:pt x="196453" y="258961"/>
                </a:lnTo>
                <a:lnTo>
                  <a:pt x="223242" y="250032"/>
                </a:lnTo>
                <a:lnTo>
                  <a:pt x="250031" y="232172"/>
                </a:lnTo>
                <a:lnTo>
                  <a:pt x="276820" y="214313"/>
                </a:lnTo>
                <a:lnTo>
                  <a:pt x="294680" y="187524"/>
                </a:lnTo>
                <a:lnTo>
                  <a:pt x="303609" y="151805"/>
                </a:lnTo>
                <a:lnTo>
                  <a:pt x="321469" y="116086"/>
                </a:lnTo>
                <a:lnTo>
                  <a:pt x="321469" y="80368"/>
                </a:lnTo>
                <a:lnTo>
                  <a:pt x="321469" y="53579"/>
                </a:lnTo>
                <a:lnTo>
                  <a:pt x="321469" y="26790"/>
                </a:lnTo>
                <a:lnTo>
                  <a:pt x="312539" y="8930"/>
                </a:lnTo>
                <a:lnTo>
                  <a:pt x="303609" y="0"/>
                </a:lnTo>
                <a:lnTo>
                  <a:pt x="303609" y="0"/>
                </a:lnTo>
                <a:lnTo>
                  <a:pt x="294680" y="8930"/>
                </a:lnTo>
                <a:lnTo>
                  <a:pt x="285750" y="35719"/>
                </a:lnTo>
                <a:lnTo>
                  <a:pt x="285750" y="62508"/>
                </a:lnTo>
                <a:lnTo>
                  <a:pt x="294680" y="107157"/>
                </a:lnTo>
                <a:lnTo>
                  <a:pt x="294680" y="151805"/>
                </a:lnTo>
                <a:lnTo>
                  <a:pt x="303609" y="196454"/>
                </a:lnTo>
                <a:lnTo>
                  <a:pt x="312539" y="232172"/>
                </a:lnTo>
                <a:lnTo>
                  <a:pt x="321469" y="267891"/>
                </a:lnTo>
                <a:lnTo>
                  <a:pt x="330398" y="303610"/>
                </a:lnTo>
                <a:lnTo>
                  <a:pt x="339328" y="321469"/>
                </a:lnTo>
                <a:lnTo>
                  <a:pt x="348258" y="339329"/>
                </a:lnTo>
                <a:lnTo>
                  <a:pt x="348258" y="339329"/>
                </a:lnTo>
                <a:lnTo>
                  <a:pt x="348258" y="330399"/>
                </a:lnTo>
                <a:lnTo>
                  <a:pt x="339328" y="312540"/>
                </a:lnTo>
                <a:lnTo>
                  <a:pt x="312539" y="285750"/>
                </a:lnTo>
                <a:lnTo>
                  <a:pt x="294680" y="241102"/>
                </a:lnTo>
                <a:lnTo>
                  <a:pt x="294680" y="24110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7724180" y="2205633"/>
            <a:ext cx="232173" cy="26790"/>
          </a:xfrm>
          <a:custGeom>
            <a:avLst/>
            <a:gdLst/>
            <a:ahLst/>
            <a:cxnLst/>
            <a:rect l="0" t="0" r="0" b="0"/>
            <a:pathLst>
              <a:path w="232173" h="26790">
                <a:moveTo>
                  <a:pt x="0" y="0"/>
                </a:moveTo>
                <a:lnTo>
                  <a:pt x="0" y="0"/>
                </a:lnTo>
                <a:lnTo>
                  <a:pt x="17859" y="0"/>
                </a:lnTo>
                <a:lnTo>
                  <a:pt x="35718" y="0"/>
                </a:lnTo>
                <a:lnTo>
                  <a:pt x="71437" y="8929"/>
                </a:lnTo>
                <a:lnTo>
                  <a:pt x="107156" y="8929"/>
                </a:lnTo>
                <a:lnTo>
                  <a:pt x="142875" y="17859"/>
                </a:lnTo>
                <a:lnTo>
                  <a:pt x="178593" y="26789"/>
                </a:lnTo>
                <a:lnTo>
                  <a:pt x="214312" y="26789"/>
                </a:lnTo>
                <a:lnTo>
                  <a:pt x="232172" y="26789"/>
                </a:lnTo>
                <a:lnTo>
                  <a:pt x="232172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" name="Freeform 29"/>
          <p:cNvSpPr/>
          <p:nvPr/>
        </p:nvSpPr>
        <p:spPr bwMode="auto">
          <a:xfrm>
            <a:off x="8009930" y="2205633"/>
            <a:ext cx="232172" cy="241102"/>
          </a:xfrm>
          <a:custGeom>
            <a:avLst/>
            <a:gdLst/>
            <a:ahLst/>
            <a:cxnLst/>
            <a:rect l="0" t="0" r="0" b="0"/>
            <a:pathLst>
              <a:path w="232172" h="241102">
                <a:moveTo>
                  <a:pt x="0" y="26789"/>
                </a:moveTo>
                <a:lnTo>
                  <a:pt x="0" y="26789"/>
                </a:lnTo>
                <a:lnTo>
                  <a:pt x="0" y="17859"/>
                </a:lnTo>
                <a:lnTo>
                  <a:pt x="8929" y="8929"/>
                </a:lnTo>
                <a:lnTo>
                  <a:pt x="8929" y="8929"/>
                </a:lnTo>
                <a:lnTo>
                  <a:pt x="17859" y="0"/>
                </a:lnTo>
                <a:lnTo>
                  <a:pt x="26789" y="8929"/>
                </a:lnTo>
                <a:lnTo>
                  <a:pt x="26789" y="17859"/>
                </a:lnTo>
                <a:lnTo>
                  <a:pt x="35718" y="35718"/>
                </a:lnTo>
                <a:lnTo>
                  <a:pt x="35718" y="62507"/>
                </a:lnTo>
                <a:lnTo>
                  <a:pt x="35718" y="89296"/>
                </a:lnTo>
                <a:lnTo>
                  <a:pt x="26789" y="116086"/>
                </a:lnTo>
                <a:lnTo>
                  <a:pt x="26789" y="151804"/>
                </a:lnTo>
                <a:lnTo>
                  <a:pt x="17859" y="178593"/>
                </a:lnTo>
                <a:lnTo>
                  <a:pt x="17859" y="196453"/>
                </a:lnTo>
                <a:lnTo>
                  <a:pt x="8929" y="214312"/>
                </a:lnTo>
                <a:lnTo>
                  <a:pt x="8929" y="223242"/>
                </a:lnTo>
                <a:lnTo>
                  <a:pt x="8929" y="232171"/>
                </a:lnTo>
                <a:lnTo>
                  <a:pt x="8929" y="223242"/>
                </a:lnTo>
                <a:lnTo>
                  <a:pt x="17859" y="214312"/>
                </a:lnTo>
                <a:lnTo>
                  <a:pt x="26789" y="187523"/>
                </a:lnTo>
                <a:lnTo>
                  <a:pt x="44648" y="169664"/>
                </a:lnTo>
                <a:lnTo>
                  <a:pt x="62508" y="142875"/>
                </a:lnTo>
                <a:lnTo>
                  <a:pt x="89297" y="125015"/>
                </a:lnTo>
                <a:lnTo>
                  <a:pt x="125015" y="116086"/>
                </a:lnTo>
                <a:lnTo>
                  <a:pt x="151804" y="116086"/>
                </a:lnTo>
                <a:lnTo>
                  <a:pt x="187522" y="116086"/>
                </a:lnTo>
                <a:lnTo>
                  <a:pt x="214311" y="125015"/>
                </a:lnTo>
                <a:lnTo>
                  <a:pt x="223241" y="142875"/>
                </a:lnTo>
                <a:lnTo>
                  <a:pt x="232171" y="151804"/>
                </a:lnTo>
                <a:lnTo>
                  <a:pt x="223241" y="169664"/>
                </a:lnTo>
                <a:lnTo>
                  <a:pt x="196452" y="196453"/>
                </a:lnTo>
                <a:lnTo>
                  <a:pt x="169664" y="205382"/>
                </a:lnTo>
                <a:lnTo>
                  <a:pt x="125015" y="223242"/>
                </a:lnTo>
                <a:lnTo>
                  <a:pt x="98226" y="241101"/>
                </a:lnTo>
                <a:lnTo>
                  <a:pt x="71437" y="241101"/>
                </a:lnTo>
                <a:lnTo>
                  <a:pt x="53578" y="241101"/>
                </a:lnTo>
                <a:lnTo>
                  <a:pt x="53578" y="232171"/>
                </a:lnTo>
                <a:lnTo>
                  <a:pt x="53578" y="23217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" name="Freeform 30"/>
          <p:cNvSpPr/>
          <p:nvPr/>
        </p:nvSpPr>
        <p:spPr bwMode="auto">
          <a:xfrm>
            <a:off x="8268890" y="2330648"/>
            <a:ext cx="125016" cy="196455"/>
          </a:xfrm>
          <a:custGeom>
            <a:avLst/>
            <a:gdLst/>
            <a:ahLst/>
            <a:cxnLst/>
            <a:rect l="0" t="0" r="0" b="0"/>
            <a:pathLst>
              <a:path w="125016" h="196455">
                <a:moveTo>
                  <a:pt x="17859" y="26789"/>
                </a:moveTo>
                <a:lnTo>
                  <a:pt x="17859" y="26789"/>
                </a:lnTo>
                <a:lnTo>
                  <a:pt x="8930" y="26789"/>
                </a:lnTo>
                <a:lnTo>
                  <a:pt x="8930" y="35719"/>
                </a:lnTo>
                <a:lnTo>
                  <a:pt x="0" y="44649"/>
                </a:lnTo>
                <a:lnTo>
                  <a:pt x="0" y="44649"/>
                </a:ln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17859" y="53578"/>
                </a:lnTo>
                <a:lnTo>
                  <a:pt x="44648" y="44649"/>
                </a:lnTo>
                <a:lnTo>
                  <a:pt x="71437" y="26789"/>
                </a:lnTo>
                <a:lnTo>
                  <a:pt x="89297" y="17860"/>
                </a:lnTo>
                <a:lnTo>
                  <a:pt x="107156" y="8930"/>
                </a:lnTo>
                <a:lnTo>
                  <a:pt x="116086" y="0"/>
                </a:lnTo>
                <a:lnTo>
                  <a:pt x="125015" y="8930"/>
                </a:lnTo>
                <a:lnTo>
                  <a:pt x="125015" y="17860"/>
                </a:lnTo>
                <a:lnTo>
                  <a:pt x="125015" y="35719"/>
                </a:lnTo>
                <a:lnTo>
                  <a:pt x="116086" y="53578"/>
                </a:lnTo>
                <a:lnTo>
                  <a:pt x="107156" y="80367"/>
                </a:lnTo>
                <a:lnTo>
                  <a:pt x="98226" y="107156"/>
                </a:lnTo>
                <a:lnTo>
                  <a:pt x="89297" y="133946"/>
                </a:lnTo>
                <a:lnTo>
                  <a:pt x="80367" y="160735"/>
                </a:lnTo>
                <a:lnTo>
                  <a:pt x="71437" y="178594"/>
                </a:lnTo>
                <a:lnTo>
                  <a:pt x="62508" y="187524"/>
                </a:lnTo>
                <a:lnTo>
                  <a:pt x="53578" y="196454"/>
                </a:lnTo>
                <a:lnTo>
                  <a:pt x="53578" y="19645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2" name="Freeform 31"/>
          <p:cNvSpPr/>
          <p:nvPr/>
        </p:nvSpPr>
        <p:spPr bwMode="auto">
          <a:xfrm>
            <a:off x="7295555" y="2580680"/>
            <a:ext cx="303610" cy="312539"/>
          </a:xfrm>
          <a:custGeom>
            <a:avLst/>
            <a:gdLst/>
            <a:ahLst/>
            <a:cxnLst/>
            <a:rect l="0" t="0" r="0" b="0"/>
            <a:pathLst>
              <a:path w="303610" h="312539">
                <a:moveTo>
                  <a:pt x="35718" y="89297"/>
                </a:moveTo>
                <a:lnTo>
                  <a:pt x="44648" y="89297"/>
                </a:lnTo>
                <a:lnTo>
                  <a:pt x="44648" y="89297"/>
                </a:lnTo>
                <a:lnTo>
                  <a:pt x="53578" y="89297"/>
                </a:lnTo>
                <a:lnTo>
                  <a:pt x="62508" y="98226"/>
                </a:lnTo>
                <a:lnTo>
                  <a:pt x="71437" y="125015"/>
                </a:lnTo>
                <a:lnTo>
                  <a:pt x="89297" y="151804"/>
                </a:lnTo>
                <a:lnTo>
                  <a:pt x="98226" y="196453"/>
                </a:lnTo>
                <a:lnTo>
                  <a:pt x="107156" y="232171"/>
                </a:lnTo>
                <a:lnTo>
                  <a:pt x="125015" y="258960"/>
                </a:lnTo>
                <a:lnTo>
                  <a:pt x="133945" y="285749"/>
                </a:lnTo>
                <a:lnTo>
                  <a:pt x="142875" y="303609"/>
                </a:lnTo>
                <a:lnTo>
                  <a:pt x="142875" y="312538"/>
                </a:lnTo>
                <a:lnTo>
                  <a:pt x="151804" y="312538"/>
                </a:lnTo>
                <a:lnTo>
                  <a:pt x="142875" y="294679"/>
                </a:lnTo>
                <a:lnTo>
                  <a:pt x="142875" y="267890"/>
                </a:lnTo>
                <a:lnTo>
                  <a:pt x="125015" y="232171"/>
                </a:lnTo>
                <a:lnTo>
                  <a:pt x="98226" y="187523"/>
                </a:lnTo>
                <a:lnTo>
                  <a:pt x="80367" y="142875"/>
                </a:lnTo>
                <a:lnTo>
                  <a:pt x="44648" y="98226"/>
                </a:lnTo>
                <a:lnTo>
                  <a:pt x="26789" y="71437"/>
                </a:lnTo>
                <a:lnTo>
                  <a:pt x="8929" y="44648"/>
                </a:lnTo>
                <a:lnTo>
                  <a:pt x="0" y="35718"/>
                </a:lnTo>
                <a:lnTo>
                  <a:pt x="8929" y="26789"/>
                </a:lnTo>
                <a:lnTo>
                  <a:pt x="26789" y="17859"/>
                </a:lnTo>
                <a:lnTo>
                  <a:pt x="62508" y="8929"/>
                </a:lnTo>
                <a:lnTo>
                  <a:pt x="107156" y="8929"/>
                </a:lnTo>
                <a:lnTo>
                  <a:pt x="160734" y="0"/>
                </a:lnTo>
                <a:lnTo>
                  <a:pt x="214312" y="8929"/>
                </a:lnTo>
                <a:lnTo>
                  <a:pt x="258961" y="17859"/>
                </a:lnTo>
                <a:lnTo>
                  <a:pt x="285750" y="26789"/>
                </a:lnTo>
                <a:lnTo>
                  <a:pt x="303609" y="44648"/>
                </a:lnTo>
                <a:lnTo>
                  <a:pt x="294679" y="71437"/>
                </a:lnTo>
                <a:lnTo>
                  <a:pt x="276820" y="98226"/>
                </a:lnTo>
                <a:lnTo>
                  <a:pt x="241101" y="125015"/>
                </a:lnTo>
                <a:lnTo>
                  <a:pt x="205383" y="142875"/>
                </a:lnTo>
                <a:lnTo>
                  <a:pt x="169664" y="151804"/>
                </a:lnTo>
                <a:lnTo>
                  <a:pt x="133945" y="160734"/>
                </a:lnTo>
                <a:lnTo>
                  <a:pt x="125015" y="160734"/>
                </a:lnTo>
                <a:lnTo>
                  <a:pt x="116086" y="151804"/>
                </a:lnTo>
                <a:lnTo>
                  <a:pt x="133945" y="142875"/>
                </a:lnTo>
                <a:lnTo>
                  <a:pt x="160734" y="116086"/>
                </a:lnTo>
                <a:lnTo>
                  <a:pt x="160734" y="11608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3" name="Freeform 32"/>
          <p:cNvSpPr/>
          <p:nvPr/>
        </p:nvSpPr>
        <p:spPr bwMode="auto">
          <a:xfrm>
            <a:off x="7608094" y="2669977"/>
            <a:ext cx="116087" cy="133945"/>
          </a:xfrm>
          <a:custGeom>
            <a:avLst/>
            <a:gdLst/>
            <a:ahLst/>
            <a:cxnLst/>
            <a:rect l="0" t="0" r="0" b="0"/>
            <a:pathLst>
              <a:path w="116087" h="133945">
                <a:moveTo>
                  <a:pt x="62508" y="62507"/>
                </a:moveTo>
                <a:lnTo>
                  <a:pt x="53578" y="62507"/>
                </a:lnTo>
                <a:lnTo>
                  <a:pt x="35719" y="62507"/>
                </a:lnTo>
                <a:lnTo>
                  <a:pt x="26789" y="71437"/>
                </a:lnTo>
                <a:lnTo>
                  <a:pt x="17859" y="80367"/>
                </a:lnTo>
                <a:lnTo>
                  <a:pt x="8929" y="89296"/>
                </a:lnTo>
                <a:lnTo>
                  <a:pt x="0" y="107156"/>
                </a:lnTo>
                <a:lnTo>
                  <a:pt x="0" y="116086"/>
                </a:lnTo>
                <a:lnTo>
                  <a:pt x="8929" y="125015"/>
                </a:lnTo>
                <a:lnTo>
                  <a:pt x="8929" y="133944"/>
                </a:lnTo>
                <a:lnTo>
                  <a:pt x="8929" y="133944"/>
                </a:lnTo>
                <a:lnTo>
                  <a:pt x="17859" y="125015"/>
                </a:lnTo>
                <a:lnTo>
                  <a:pt x="17859" y="116086"/>
                </a:lnTo>
                <a:lnTo>
                  <a:pt x="17859" y="89296"/>
                </a:lnTo>
                <a:lnTo>
                  <a:pt x="17859" y="62507"/>
                </a:lnTo>
                <a:lnTo>
                  <a:pt x="26789" y="35718"/>
                </a:lnTo>
                <a:lnTo>
                  <a:pt x="35719" y="17859"/>
                </a:lnTo>
                <a:lnTo>
                  <a:pt x="53578" y="0"/>
                </a:lnTo>
                <a:lnTo>
                  <a:pt x="62508" y="0"/>
                </a:lnTo>
                <a:lnTo>
                  <a:pt x="80367" y="0"/>
                </a:lnTo>
                <a:lnTo>
                  <a:pt x="98226" y="8929"/>
                </a:lnTo>
                <a:lnTo>
                  <a:pt x="116086" y="17859"/>
                </a:lnTo>
                <a:lnTo>
                  <a:pt x="116086" y="1785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4" name="Freeform 33"/>
          <p:cNvSpPr/>
          <p:nvPr/>
        </p:nvSpPr>
        <p:spPr bwMode="auto">
          <a:xfrm>
            <a:off x="7715250" y="2696766"/>
            <a:ext cx="71439" cy="80368"/>
          </a:xfrm>
          <a:custGeom>
            <a:avLst/>
            <a:gdLst/>
            <a:ahLst/>
            <a:cxnLst/>
            <a:rect l="0" t="0" r="0" b="0"/>
            <a:pathLst>
              <a:path w="71439" h="80368">
                <a:moveTo>
                  <a:pt x="8930" y="80367"/>
                </a:moveTo>
                <a:lnTo>
                  <a:pt x="0" y="80367"/>
                </a:lnTo>
                <a:lnTo>
                  <a:pt x="0" y="80367"/>
                </a:lnTo>
                <a:lnTo>
                  <a:pt x="0" y="80367"/>
                </a:lnTo>
                <a:lnTo>
                  <a:pt x="8930" y="80367"/>
                </a:lnTo>
                <a:lnTo>
                  <a:pt x="17859" y="80367"/>
                </a:lnTo>
                <a:lnTo>
                  <a:pt x="17859" y="80367"/>
                </a:lnTo>
                <a:lnTo>
                  <a:pt x="35719" y="80367"/>
                </a:lnTo>
                <a:lnTo>
                  <a:pt x="44648" y="80367"/>
                </a:lnTo>
                <a:lnTo>
                  <a:pt x="62508" y="80367"/>
                </a:lnTo>
                <a:lnTo>
                  <a:pt x="71438" y="71437"/>
                </a:lnTo>
                <a:lnTo>
                  <a:pt x="71438" y="62507"/>
                </a:lnTo>
                <a:lnTo>
                  <a:pt x="71438" y="53578"/>
                </a:lnTo>
                <a:lnTo>
                  <a:pt x="71438" y="35718"/>
                </a:lnTo>
                <a:lnTo>
                  <a:pt x="62508" y="17859"/>
                </a:lnTo>
                <a:lnTo>
                  <a:pt x="53578" y="8929"/>
                </a:lnTo>
                <a:lnTo>
                  <a:pt x="44648" y="0"/>
                </a:lnTo>
                <a:lnTo>
                  <a:pt x="44648" y="0"/>
                </a:lnTo>
                <a:lnTo>
                  <a:pt x="44648" y="8929"/>
                </a:lnTo>
                <a:lnTo>
                  <a:pt x="44648" y="17859"/>
                </a:lnTo>
                <a:lnTo>
                  <a:pt x="44648" y="1785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5" name="Freeform 34"/>
          <p:cNvSpPr/>
          <p:nvPr/>
        </p:nvSpPr>
        <p:spPr bwMode="auto">
          <a:xfrm>
            <a:off x="7831336" y="2527102"/>
            <a:ext cx="526852" cy="267891"/>
          </a:xfrm>
          <a:custGeom>
            <a:avLst/>
            <a:gdLst/>
            <a:ahLst/>
            <a:cxnLst/>
            <a:rect l="0" t="0" r="0" b="0"/>
            <a:pathLst>
              <a:path w="526852" h="267891">
                <a:moveTo>
                  <a:pt x="26789" y="187523"/>
                </a:moveTo>
                <a:lnTo>
                  <a:pt x="26789" y="187523"/>
                </a:lnTo>
                <a:lnTo>
                  <a:pt x="17859" y="196453"/>
                </a:lnTo>
                <a:lnTo>
                  <a:pt x="17859" y="205382"/>
                </a:lnTo>
                <a:lnTo>
                  <a:pt x="8930" y="214312"/>
                </a:lnTo>
                <a:lnTo>
                  <a:pt x="8930" y="232171"/>
                </a:lnTo>
                <a:lnTo>
                  <a:pt x="0" y="241101"/>
                </a:lnTo>
                <a:lnTo>
                  <a:pt x="0" y="250031"/>
                </a:lnTo>
                <a:lnTo>
                  <a:pt x="8930" y="258961"/>
                </a:lnTo>
                <a:lnTo>
                  <a:pt x="8930" y="258961"/>
                </a:lnTo>
                <a:lnTo>
                  <a:pt x="17859" y="250031"/>
                </a:lnTo>
                <a:lnTo>
                  <a:pt x="35719" y="241101"/>
                </a:lnTo>
                <a:lnTo>
                  <a:pt x="44648" y="232171"/>
                </a:lnTo>
                <a:lnTo>
                  <a:pt x="62508" y="214312"/>
                </a:lnTo>
                <a:lnTo>
                  <a:pt x="71437" y="187523"/>
                </a:lnTo>
                <a:lnTo>
                  <a:pt x="80367" y="160734"/>
                </a:lnTo>
                <a:lnTo>
                  <a:pt x="80367" y="133945"/>
                </a:lnTo>
                <a:lnTo>
                  <a:pt x="71437" y="107156"/>
                </a:lnTo>
                <a:lnTo>
                  <a:pt x="71437" y="89296"/>
                </a:lnTo>
                <a:lnTo>
                  <a:pt x="53578" y="80367"/>
                </a:lnTo>
                <a:lnTo>
                  <a:pt x="44648" y="80367"/>
                </a:lnTo>
                <a:lnTo>
                  <a:pt x="35719" y="80367"/>
                </a:lnTo>
                <a:lnTo>
                  <a:pt x="26789" y="98226"/>
                </a:lnTo>
                <a:lnTo>
                  <a:pt x="17859" y="116086"/>
                </a:lnTo>
                <a:lnTo>
                  <a:pt x="17859" y="142875"/>
                </a:lnTo>
                <a:lnTo>
                  <a:pt x="26789" y="169664"/>
                </a:lnTo>
                <a:lnTo>
                  <a:pt x="26789" y="196453"/>
                </a:lnTo>
                <a:lnTo>
                  <a:pt x="35719" y="214312"/>
                </a:lnTo>
                <a:lnTo>
                  <a:pt x="44648" y="232171"/>
                </a:lnTo>
                <a:lnTo>
                  <a:pt x="53578" y="241101"/>
                </a:lnTo>
                <a:lnTo>
                  <a:pt x="71437" y="250031"/>
                </a:lnTo>
                <a:lnTo>
                  <a:pt x="80367" y="241101"/>
                </a:lnTo>
                <a:lnTo>
                  <a:pt x="98227" y="241101"/>
                </a:lnTo>
                <a:lnTo>
                  <a:pt x="107156" y="223242"/>
                </a:lnTo>
                <a:lnTo>
                  <a:pt x="116086" y="205382"/>
                </a:lnTo>
                <a:lnTo>
                  <a:pt x="125016" y="196453"/>
                </a:lnTo>
                <a:lnTo>
                  <a:pt x="133945" y="178593"/>
                </a:lnTo>
                <a:lnTo>
                  <a:pt x="133945" y="169664"/>
                </a:lnTo>
                <a:lnTo>
                  <a:pt x="133945" y="169664"/>
                </a:lnTo>
                <a:lnTo>
                  <a:pt x="133945" y="169664"/>
                </a:lnTo>
                <a:lnTo>
                  <a:pt x="133945" y="187523"/>
                </a:lnTo>
                <a:lnTo>
                  <a:pt x="133945" y="196453"/>
                </a:lnTo>
                <a:lnTo>
                  <a:pt x="133945" y="214312"/>
                </a:lnTo>
                <a:lnTo>
                  <a:pt x="133945" y="232171"/>
                </a:lnTo>
                <a:lnTo>
                  <a:pt x="133945" y="241101"/>
                </a:lnTo>
                <a:lnTo>
                  <a:pt x="133945" y="250031"/>
                </a:lnTo>
                <a:lnTo>
                  <a:pt x="142875" y="258961"/>
                </a:lnTo>
                <a:lnTo>
                  <a:pt x="151805" y="258961"/>
                </a:lnTo>
                <a:lnTo>
                  <a:pt x="160734" y="250031"/>
                </a:lnTo>
                <a:lnTo>
                  <a:pt x="178594" y="241101"/>
                </a:lnTo>
                <a:lnTo>
                  <a:pt x="187523" y="223242"/>
                </a:lnTo>
                <a:lnTo>
                  <a:pt x="205383" y="205382"/>
                </a:lnTo>
                <a:lnTo>
                  <a:pt x="223242" y="187523"/>
                </a:lnTo>
                <a:lnTo>
                  <a:pt x="232172" y="178593"/>
                </a:lnTo>
                <a:lnTo>
                  <a:pt x="241102" y="169664"/>
                </a:lnTo>
                <a:lnTo>
                  <a:pt x="241102" y="169664"/>
                </a:lnTo>
                <a:lnTo>
                  <a:pt x="250031" y="178593"/>
                </a:lnTo>
                <a:lnTo>
                  <a:pt x="250031" y="196453"/>
                </a:lnTo>
                <a:lnTo>
                  <a:pt x="250031" y="205382"/>
                </a:lnTo>
                <a:lnTo>
                  <a:pt x="250031" y="223242"/>
                </a:lnTo>
                <a:lnTo>
                  <a:pt x="250031" y="232171"/>
                </a:lnTo>
                <a:lnTo>
                  <a:pt x="250031" y="241101"/>
                </a:lnTo>
                <a:lnTo>
                  <a:pt x="258961" y="241101"/>
                </a:lnTo>
                <a:lnTo>
                  <a:pt x="267891" y="241101"/>
                </a:lnTo>
                <a:lnTo>
                  <a:pt x="276820" y="232171"/>
                </a:lnTo>
                <a:lnTo>
                  <a:pt x="294680" y="223242"/>
                </a:lnTo>
                <a:lnTo>
                  <a:pt x="303609" y="205382"/>
                </a:lnTo>
                <a:lnTo>
                  <a:pt x="321469" y="178593"/>
                </a:lnTo>
                <a:lnTo>
                  <a:pt x="330398" y="160734"/>
                </a:lnTo>
                <a:lnTo>
                  <a:pt x="339328" y="142875"/>
                </a:lnTo>
                <a:lnTo>
                  <a:pt x="339328" y="142875"/>
                </a:lnTo>
                <a:lnTo>
                  <a:pt x="339328" y="142875"/>
                </a:lnTo>
                <a:lnTo>
                  <a:pt x="330398" y="151804"/>
                </a:lnTo>
                <a:lnTo>
                  <a:pt x="321469" y="169664"/>
                </a:lnTo>
                <a:lnTo>
                  <a:pt x="303609" y="187523"/>
                </a:lnTo>
                <a:lnTo>
                  <a:pt x="294680" y="214312"/>
                </a:lnTo>
                <a:lnTo>
                  <a:pt x="285750" y="223242"/>
                </a:lnTo>
                <a:lnTo>
                  <a:pt x="285750" y="241101"/>
                </a:lnTo>
                <a:lnTo>
                  <a:pt x="285750" y="250031"/>
                </a:lnTo>
                <a:lnTo>
                  <a:pt x="294680" y="250031"/>
                </a:lnTo>
                <a:lnTo>
                  <a:pt x="303609" y="241101"/>
                </a:lnTo>
                <a:lnTo>
                  <a:pt x="321469" y="232171"/>
                </a:lnTo>
                <a:lnTo>
                  <a:pt x="339328" y="223242"/>
                </a:lnTo>
                <a:lnTo>
                  <a:pt x="357187" y="196453"/>
                </a:lnTo>
                <a:lnTo>
                  <a:pt x="375046" y="178593"/>
                </a:lnTo>
                <a:lnTo>
                  <a:pt x="392905" y="160734"/>
                </a:lnTo>
                <a:lnTo>
                  <a:pt x="410765" y="133945"/>
                </a:lnTo>
                <a:lnTo>
                  <a:pt x="419694" y="116086"/>
                </a:lnTo>
                <a:lnTo>
                  <a:pt x="428624" y="98226"/>
                </a:lnTo>
                <a:lnTo>
                  <a:pt x="437554" y="80367"/>
                </a:lnTo>
                <a:lnTo>
                  <a:pt x="446484" y="53578"/>
                </a:lnTo>
                <a:lnTo>
                  <a:pt x="446484" y="35718"/>
                </a:lnTo>
                <a:lnTo>
                  <a:pt x="446484" y="17859"/>
                </a:lnTo>
                <a:lnTo>
                  <a:pt x="437554" y="8929"/>
                </a:lnTo>
                <a:lnTo>
                  <a:pt x="428624" y="0"/>
                </a:lnTo>
                <a:lnTo>
                  <a:pt x="428624" y="8929"/>
                </a:lnTo>
                <a:lnTo>
                  <a:pt x="419694" y="17859"/>
                </a:lnTo>
                <a:lnTo>
                  <a:pt x="419694" y="35718"/>
                </a:lnTo>
                <a:lnTo>
                  <a:pt x="410765" y="62507"/>
                </a:lnTo>
                <a:lnTo>
                  <a:pt x="401835" y="98226"/>
                </a:lnTo>
                <a:lnTo>
                  <a:pt x="410765" y="133945"/>
                </a:lnTo>
                <a:lnTo>
                  <a:pt x="410765" y="169664"/>
                </a:lnTo>
                <a:lnTo>
                  <a:pt x="410765" y="205382"/>
                </a:lnTo>
                <a:lnTo>
                  <a:pt x="419694" y="232171"/>
                </a:lnTo>
                <a:lnTo>
                  <a:pt x="428624" y="250031"/>
                </a:lnTo>
                <a:lnTo>
                  <a:pt x="437554" y="267890"/>
                </a:lnTo>
                <a:lnTo>
                  <a:pt x="437554" y="267890"/>
                </a:lnTo>
                <a:lnTo>
                  <a:pt x="437554" y="267890"/>
                </a:lnTo>
                <a:lnTo>
                  <a:pt x="428624" y="258961"/>
                </a:lnTo>
                <a:lnTo>
                  <a:pt x="410765" y="232171"/>
                </a:lnTo>
                <a:lnTo>
                  <a:pt x="383976" y="205382"/>
                </a:lnTo>
                <a:lnTo>
                  <a:pt x="348258" y="169664"/>
                </a:lnTo>
                <a:lnTo>
                  <a:pt x="321469" y="142875"/>
                </a:lnTo>
                <a:lnTo>
                  <a:pt x="294680" y="116086"/>
                </a:lnTo>
                <a:lnTo>
                  <a:pt x="294680" y="98226"/>
                </a:lnTo>
                <a:lnTo>
                  <a:pt x="303609" y="89296"/>
                </a:lnTo>
                <a:lnTo>
                  <a:pt x="330398" y="80367"/>
                </a:lnTo>
                <a:lnTo>
                  <a:pt x="366116" y="80367"/>
                </a:lnTo>
                <a:lnTo>
                  <a:pt x="401835" y="89296"/>
                </a:lnTo>
                <a:lnTo>
                  <a:pt x="437554" y="98226"/>
                </a:lnTo>
                <a:lnTo>
                  <a:pt x="473273" y="98226"/>
                </a:lnTo>
                <a:lnTo>
                  <a:pt x="500062" y="107156"/>
                </a:lnTo>
                <a:lnTo>
                  <a:pt x="517921" y="107156"/>
                </a:lnTo>
                <a:lnTo>
                  <a:pt x="526851" y="107156"/>
                </a:lnTo>
                <a:lnTo>
                  <a:pt x="526851" y="10715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6" name="Freeform 35"/>
          <p:cNvSpPr/>
          <p:nvPr/>
        </p:nvSpPr>
        <p:spPr bwMode="auto">
          <a:xfrm>
            <a:off x="8349257" y="2571750"/>
            <a:ext cx="71439" cy="196454"/>
          </a:xfrm>
          <a:custGeom>
            <a:avLst/>
            <a:gdLst/>
            <a:ahLst/>
            <a:cxnLst/>
            <a:rect l="0" t="0" r="0" b="0"/>
            <a:pathLst>
              <a:path w="71439" h="196454">
                <a:moveTo>
                  <a:pt x="26789" y="53578"/>
                </a:moveTo>
                <a:lnTo>
                  <a:pt x="17859" y="53578"/>
                </a:lnTo>
                <a:lnTo>
                  <a:pt x="8930" y="53578"/>
                </a:lnTo>
                <a:lnTo>
                  <a:pt x="8930" y="71438"/>
                </a:lnTo>
                <a:lnTo>
                  <a:pt x="8930" y="80367"/>
                </a:lnTo>
                <a:lnTo>
                  <a:pt x="0" y="98227"/>
                </a:lnTo>
                <a:lnTo>
                  <a:pt x="8930" y="125016"/>
                </a:lnTo>
                <a:lnTo>
                  <a:pt x="17859" y="142875"/>
                </a:lnTo>
                <a:lnTo>
                  <a:pt x="17859" y="160734"/>
                </a:lnTo>
                <a:lnTo>
                  <a:pt x="26789" y="178594"/>
                </a:lnTo>
                <a:lnTo>
                  <a:pt x="35719" y="196453"/>
                </a:lnTo>
                <a:lnTo>
                  <a:pt x="44648" y="196453"/>
                </a:lnTo>
                <a:lnTo>
                  <a:pt x="53578" y="196453"/>
                </a:lnTo>
                <a:lnTo>
                  <a:pt x="62508" y="196453"/>
                </a:lnTo>
                <a:lnTo>
                  <a:pt x="71438" y="187523"/>
                </a:lnTo>
                <a:lnTo>
                  <a:pt x="71438" y="169664"/>
                </a:lnTo>
                <a:lnTo>
                  <a:pt x="71438" y="142875"/>
                </a:lnTo>
                <a:lnTo>
                  <a:pt x="62508" y="107156"/>
                </a:lnTo>
                <a:lnTo>
                  <a:pt x="62508" y="80367"/>
                </a:lnTo>
                <a:lnTo>
                  <a:pt x="53578" y="44648"/>
                </a:lnTo>
                <a:lnTo>
                  <a:pt x="44648" y="17859"/>
                </a:lnTo>
                <a:lnTo>
                  <a:pt x="35719" y="0"/>
                </a:lnTo>
                <a:lnTo>
                  <a:pt x="35719" y="0"/>
                </a:lnTo>
                <a:lnTo>
                  <a:pt x="26789" y="0"/>
                </a:lnTo>
                <a:lnTo>
                  <a:pt x="26789" y="0"/>
                </a:lnTo>
                <a:lnTo>
                  <a:pt x="17859" y="17859"/>
                </a:lnTo>
                <a:lnTo>
                  <a:pt x="26789" y="26789"/>
                </a:lnTo>
                <a:lnTo>
                  <a:pt x="26789" y="44648"/>
                </a:lnTo>
                <a:lnTo>
                  <a:pt x="35719" y="62508"/>
                </a:lnTo>
                <a:lnTo>
                  <a:pt x="44648" y="80367"/>
                </a:lnTo>
                <a:lnTo>
                  <a:pt x="62508" y="89297"/>
                </a:lnTo>
                <a:lnTo>
                  <a:pt x="71438" y="98227"/>
                </a:lnTo>
                <a:lnTo>
                  <a:pt x="71438" y="9822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7" name="Freeform 36"/>
          <p:cNvSpPr/>
          <p:nvPr/>
        </p:nvSpPr>
        <p:spPr bwMode="auto">
          <a:xfrm>
            <a:off x="8438554" y="2616398"/>
            <a:ext cx="258962" cy="142876"/>
          </a:xfrm>
          <a:custGeom>
            <a:avLst/>
            <a:gdLst/>
            <a:ahLst/>
            <a:cxnLst/>
            <a:rect l="0" t="0" r="0" b="0"/>
            <a:pathLst>
              <a:path w="258962" h="142876">
                <a:moveTo>
                  <a:pt x="0" y="71438"/>
                </a:moveTo>
                <a:lnTo>
                  <a:pt x="0" y="80368"/>
                </a:lnTo>
                <a:lnTo>
                  <a:pt x="0" y="89297"/>
                </a:lnTo>
                <a:lnTo>
                  <a:pt x="0" y="98227"/>
                </a:lnTo>
                <a:lnTo>
                  <a:pt x="0" y="116086"/>
                </a:lnTo>
                <a:lnTo>
                  <a:pt x="0" y="125016"/>
                </a:lnTo>
                <a:lnTo>
                  <a:pt x="0" y="133946"/>
                </a:lnTo>
                <a:lnTo>
                  <a:pt x="0" y="142875"/>
                </a:lnTo>
                <a:lnTo>
                  <a:pt x="0" y="142875"/>
                </a:lnTo>
                <a:lnTo>
                  <a:pt x="8930" y="142875"/>
                </a:lnTo>
                <a:lnTo>
                  <a:pt x="8930" y="142875"/>
                </a:lnTo>
                <a:lnTo>
                  <a:pt x="17859" y="125016"/>
                </a:lnTo>
                <a:lnTo>
                  <a:pt x="26789" y="116086"/>
                </a:lnTo>
                <a:lnTo>
                  <a:pt x="26789" y="89297"/>
                </a:lnTo>
                <a:lnTo>
                  <a:pt x="35719" y="71438"/>
                </a:lnTo>
                <a:lnTo>
                  <a:pt x="35719" y="53579"/>
                </a:lnTo>
                <a:lnTo>
                  <a:pt x="35719" y="44649"/>
                </a:lnTo>
                <a:lnTo>
                  <a:pt x="35719" y="44649"/>
                </a:lnTo>
                <a:lnTo>
                  <a:pt x="35719" y="53579"/>
                </a:lnTo>
                <a:lnTo>
                  <a:pt x="35719" y="62508"/>
                </a:lnTo>
                <a:lnTo>
                  <a:pt x="35719" y="80368"/>
                </a:lnTo>
                <a:lnTo>
                  <a:pt x="35719" y="89297"/>
                </a:lnTo>
                <a:lnTo>
                  <a:pt x="35719" y="107157"/>
                </a:lnTo>
                <a:lnTo>
                  <a:pt x="35719" y="116086"/>
                </a:lnTo>
                <a:lnTo>
                  <a:pt x="35719" y="116086"/>
                </a:lnTo>
                <a:lnTo>
                  <a:pt x="35719" y="116086"/>
                </a:lnTo>
                <a:lnTo>
                  <a:pt x="44648" y="116086"/>
                </a:lnTo>
                <a:lnTo>
                  <a:pt x="44648" y="107157"/>
                </a:lnTo>
                <a:lnTo>
                  <a:pt x="53578" y="98227"/>
                </a:lnTo>
                <a:lnTo>
                  <a:pt x="53578" y="80368"/>
                </a:lnTo>
                <a:lnTo>
                  <a:pt x="62508" y="62508"/>
                </a:lnTo>
                <a:lnTo>
                  <a:pt x="62508" y="35719"/>
                </a:lnTo>
                <a:lnTo>
                  <a:pt x="71437" y="26790"/>
                </a:lnTo>
                <a:lnTo>
                  <a:pt x="71437" y="26790"/>
                </a:lnTo>
                <a:lnTo>
                  <a:pt x="71437" y="26790"/>
                </a:lnTo>
                <a:lnTo>
                  <a:pt x="71437" y="35719"/>
                </a:lnTo>
                <a:lnTo>
                  <a:pt x="71437" y="44649"/>
                </a:lnTo>
                <a:lnTo>
                  <a:pt x="71437" y="62508"/>
                </a:lnTo>
                <a:lnTo>
                  <a:pt x="71437" y="71438"/>
                </a:lnTo>
                <a:lnTo>
                  <a:pt x="71437" y="89297"/>
                </a:lnTo>
                <a:lnTo>
                  <a:pt x="71437" y="98227"/>
                </a:lnTo>
                <a:lnTo>
                  <a:pt x="71437" y="107157"/>
                </a:lnTo>
                <a:lnTo>
                  <a:pt x="71437" y="107157"/>
                </a:lnTo>
                <a:lnTo>
                  <a:pt x="80367" y="98227"/>
                </a:lnTo>
                <a:lnTo>
                  <a:pt x="89297" y="89297"/>
                </a:lnTo>
                <a:lnTo>
                  <a:pt x="98226" y="71438"/>
                </a:lnTo>
                <a:lnTo>
                  <a:pt x="107156" y="62508"/>
                </a:lnTo>
                <a:lnTo>
                  <a:pt x="116086" y="53579"/>
                </a:lnTo>
                <a:lnTo>
                  <a:pt x="116086" y="44649"/>
                </a:lnTo>
                <a:lnTo>
                  <a:pt x="125016" y="44649"/>
                </a:lnTo>
                <a:lnTo>
                  <a:pt x="125016" y="44649"/>
                </a:lnTo>
                <a:lnTo>
                  <a:pt x="125016" y="53579"/>
                </a:lnTo>
                <a:lnTo>
                  <a:pt x="116086" y="62508"/>
                </a:lnTo>
                <a:lnTo>
                  <a:pt x="116086" y="71438"/>
                </a:lnTo>
                <a:lnTo>
                  <a:pt x="116086" y="80368"/>
                </a:lnTo>
                <a:lnTo>
                  <a:pt x="116086" y="89297"/>
                </a:lnTo>
                <a:lnTo>
                  <a:pt x="116086" y="89297"/>
                </a:lnTo>
                <a:lnTo>
                  <a:pt x="116086" y="98227"/>
                </a:lnTo>
                <a:lnTo>
                  <a:pt x="125016" y="89297"/>
                </a:lnTo>
                <a:lnTo>
                  <a:pt x="125016" y="89297"/>
                </a:lnTo>
                <a:lnTo>
                  <a:pt x="142875" y="71438"/>
                </a:lnTo>
                <a:lnTo>
                  <a:pt x="151805" y="62508"/>
                </a:lnTo>
                <a:lnTo>
                  <a:pt x="160734" y="53579"/>
                </a:lnTo>
                <a:lnTo>
                  <a:pt x="169664" y="44649"/>
                </a:lnTo>
                <a:lnTo>
                  <a:pt x="178594" y="35719"/>
                </a:lnTo>
                <a:lnTo>
                  <a:pt x="178594" y="35719"/>
                </a:lnTo>
                <a:lnTo>
                  <a:pt x="178594" y="44649"/>
                </a:lnTo>
                <a:lnTo>
                  <a:pt x="178594" y="53579"/>
                </a:lnTo>
                <a:lnTo>
                  <a:pt x="169664" y="62508"/>
                </a:lnTo>
                <a:lnTo>
                  <a:pt x="169664" y="71438"/>
                </a:lnTo>
                <a:lnTo>
                  <a:pt x="169664" y="80368"/>
                </a:lnTo>
                <a:lnTo>
                  <a:pt x="169664" y="80368"/>
                </a:lnTo>
                <a:lnTo>
                  <a:pt x="187523" y="80368"/>
                </a:lnTo>
                <a:lnTo>
                  <a:pt x="196453" y="80368"/>
                </a:lnTo>
                <a:lnTo>
                  <a:pt x="205383" y="71438"/>
                </a:lnTo>
                <a:lnTo>
                  <a:pt x="214312" y="62508"/>
                </a:lnTo>
                <a:lnTo>
                  <a:pt x="232172" y="44649"/>
                </a:lnTo>
                <a:lnTo>
                  <a:pt x="232172" y="26790"/>
                </a:lnTo>
                <a:lnTo>
                  <a:pt x="241101" y="17860"/>
                </a:lnTo>
                <a:lnTo>
                  <a:pt x="250031" y="8930"/>
                </a:lnTo>
                <a:lnTo>
                  <a:pt x="250031" y="8930"/>
                </a:lnTo>
                <a:lnTo>
                  <a:pt x="250031" y="8930"/>
                </a:lnTo>
                <a:lnTo>
                  <a:pt x="250031" y="17860"/>
                </a:lnTo>
                <a:lnTo>
                  <a:pt x="258961" y="26790"/>
                </a:lnTo>
                <a:lnTo>
                  <a:pt x="258961" y="35719"/>
                </a:lnTo>
                <a:lnTo>
                  <a:pt x="258961" y="35719"/>
                </a:lnTo>
                <a:lnTo>
                  <a:pt x="258961" y="35719"/>
                </a:lnTo>
                <a:lnTo>
                  <a:pt x="258961" y="35719"/>
                </a:lnTo>
                <a:lnTo>
                  <a:pt x="258961" y="17860"/>
                </a:lnTo>
                <a:lnTo>
                  <a:pt x="250031" y="0"/>
                </a:lnTo>
                <a:lnTo>
                  <a:pt x="250031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8" name="Freeform 37"/>
          <p:cNvSpPr/>
          <p:nvPr/>
        </p:nvSpPr>
        <p:spPr bwMode="auto">
          <a:xfrm>
            <a:off x="5804297" y="2821781"/>
            <a:ext cx="214313" cy="267891"/>
          </a:xfrm>
          <a:custGeom>
            <a:avLst/>
            <a:gdLst/>
            <a:ahLst/>
            <a:cxnLst/>
            <a:rect l="0" t="0" r="0" b="0"/>
            <a:pathLst>
              <a:path w="214313" h="267891">
                <a:moveTo>
                  <a:pt x="160734" y="17859"/>
                </a:moveTo>
                <a:lnTo>
                  <a:pt x="151805" y="8930"/>
                </a:lnTo>
                <a:lnTo>
                  <a:pt x="151805" y="8930"/>
                </a:lnTo>
                <a:lnTo>
                  <a:pt x="142875" y="0"/>
                </a:lnTo>
                <a:lnTo>
                  <a:pt x="125016" y="0"/>
                </a:lnTo>
                <a:lnTo>
                  <a:pt x="107156" y="8930"/>
                </a:lnTo>
                <a:lnTo>
                  <a:pt x="80367" y="26789"/>
                </a:lnTo>
                <a:lnTo>
                  <a:pt x="53578" y="53578"/>
                </a:lnTo>
                <a:lnTo>
                  <a:pt x="35719" y="89297"/>
                </a:lnTo>
                <a:lnTo>
                  <a:pt x="17859" y="125015"/>
                </a:lnTo>
                <a:lnTo>
                  <a:pt x="8930" y="169664"/>
                </a:lnTo>
                <a:lnTo>
                  <a:pt x="0" y="205383"/>
                </a:lnTo>
                <a:lnTo>
                  <a:pt x="8930" y="232172"/>
                </a:lnTo>
                <a:lnTo>
                  <a:pt x="26789" y="250031"/>
                </a:lnTo>
                <a:lnTo>
                  <a:pt x="44648" y="258961"/>
                </a:lnTo>
                <a:lnTo>
                  <a:pt x="80367" y="267890"/>
                </a:lnTo>
                <a:lnTo>
                  <a:pt x="116086" y="267890"/>
                </a:lnTo>
                <a:lnTo>
                  <a:pt x="151805" y="258961"/>
                </a:lnTo>
                <a:lnTo>
                  <a:pt x="187523" y="241101"/>
                </a:lnTo>
                <a:lnTo>
                  <a:pt x="214312" y="214312"/>
                </a:lnTo>
                <a:lnTo>
                  <a:pt x="214312" y="21431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9" name="Freeform 38"/>
          <p:cNvSpPr/>
          <p:nvPr/>
        </p:nvSpPr>
        <p:spPr bwMode="auto">
          <a:xfrm>
            <a:off x="5965031" y="2964656"/>
            <a:ext cx="151806" cy="107157"/>
          </a:xfrm>
          <a:custGeom>
            <a:avLst/>
            <a:gdLst/>
            <a:ahLst/>
            <a:cxnLst/>
            <a:rect l="0" t="0" r="0" b="0"/>
            <a:pathLst>
              <a:path w="151806" h="107157">
                <a:moveTo>
                  <a:pt x="71438" y="0"/>
                </a:moveTo>
                <a:lnTo>
                  <a:pt x="62508" y="0"/>
                </a:lnTo>
                <a:lnTo>
                  <a:pt x="53578" y="8930"/>
                </a:lnTo>
                <a:lnTo>
                  <a:pt x="35719" y="26789"/>
                </a:lnTo>
                <a:lnTo>
                  <a:pt x="26789" y="44648"/>
                </a:lnTo>
                <a:lnTo>
                  <a:pt x="17860" y="62508"/>
                </a:lnTo>
                <a:lnTo>
                  <a:pt x="17860" y="80367"/>
                </a:lnTo>
                <a:lnTo>
                  <a:pt x="26789" y="98226"/>
                </a:lnTo>
                <a:lnTo>
                  <a:pt x="35719" y="107156"/>
                </a:lnTo>
                <a:lnTo>
                  <a:pt x="53578" y="107156"/>
                </a:lnTo>
                <a:lnTo>
                  <a:pt x="80367" y="107156"/>
                </a:lnTo>
                <a:lnTo>
                  <a:pt x="98227" y="107156"/>
                </a:lnTo>
                <a:lnTo>
                  <a:pt x="125016" y="98226"/>
                </a:lnTo>
                <a:lnTo>
                  <a:pt x="142875" y="89297"/>
                </a:lnTo>
                <a:lnTo>
                  <a:pt x="151805" y="71437"/>
                </a:lnTo>
                <a:lnTo>
                  <a:pt x="142875" y="62508"/>
                </a:lnTo>
                <a:lnTo>
                  <a:pt x="133946" y="44648"/>
                </a:lnTo>
                <a:lnTo>
                  <a:pt x="107157" y="35719"/>
                </a:lnTo>
                <a:lnTo>
                  <a:pt x="80367" y="26789"/>
                </a:lnTo>
                <a:lnTo>
                  <a:pt x="44649" y="26789"/>
                </a:lnTo>
                <a:lnTo>
                  <a:pt x="17860" y="35719"/>
                </a:lnTo>
                <a:lnTo>
                  <a:pt x="0" y="44648"/>
                </a:lnTo>
                <a:lnTo>
                  <a:pt x="0" y="44648"/>
                </a:lnTo>
                <a:lnTo>
                  <a:pt x="8930" y="53578"/>
                </a:lnTo>
                <a:lnTo>
                  <a:pt x="26789" y="53578"/>
                </a:lnTo>
                <a:lnTo>
                  <a:pt x="53578" y="53578"/>
                </a:lnTo>
                <a:lnTo>
                  <a:pt x="53578" y="5357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" name="Freeform 39"/>
          <p:cNvSpPr/>
          <p:nvPr/>
        </p:nvSpPr>
        <p:spPr bwMode="auto">
          <a:xfrm>
            <a:off x="6134695" y="2920007"/>
            <a:ext cx="151806" cy="160736"/>
          </a:xfrm>
          <a:custGeom>
            <a:avLst/>
            <a:gdLst/>
            <a:ahLst/>
            <a:cxnLst/>
            <a:rect l="0" t="0" r="0" b="0"/>
            <a:pathLst>
              <a:path w="151806" h="160736">
                <a:moveTo>
                  <a:pt x="98227" y="0"/>
                </a:moveTo>
                <a:lnTo>
                  <a:pt x="89297" y="8930"/>
                </a:lnTo>
                <a:lnTo>
                  <a:pt x="80368" y="8930"/>
                </a:lnTo>
                <a:lnTo>
                  <a:pt x="62508" y="17860"/>
                </a:lnTo>
                <a:lnTo>
                  <a:pt x="44649" y="26789"/>
                </a:lnTo>
                <a:lnTo>
                  <a:pt x="35719" y="35719"/>
                </a:lnTo>
                <a:lnTo>
                  <a:pt x="26789" y="44649"/>
                </a:lnTo>
                <a:lnTo>
                  <a:pt x="26789" y="53579"/>
                </a:lnTo>
                <a:lnTo>
                  <a:pt x="44649" y="62508"/>
                </a:lnTo>
                <a:lnTo>
                  <a:pt x="62508" y="71438"/>
                </a:lnTo>
                <a:lnTo>
                  <a:pt x="89297" y="80368"/>
                </a:lnTo>
                <a:lnTo>
                  <a:pt x="107157" y="89297"/>
                </a:lnTo>
                <a:lnTo>
                  <a:pt x="125016" y="98227"/>
                </a:lnTo>
                <a:lnTo>
                  <a:pt x="142875" y="107157"/>
                </a:lnTo>
                <a:lnTo>
                  <a:pt x="151805" y="116086"/>
                </a:lnTo>
                <a:lnTo>
                  <a:pt x="151805" y="133946"/>
                </a:lnTo>
                <a:lnTo>
                  <a:pt x="133946" y="142875"/>
                </a:lnTo>
                <a:lnTo>
                  <a:pt x="116086" y="142875"/>
                </a:lnTo>
                <a:lnTo>
                  <a:pt x="80368" y="151805"/>
                </a:lnTo>
                <a:lnTo>
                  <a:pt x="53578" y="160735"/>
                </a:lnTo>
                <a:lnTo>
                  <a:pt x="26789" y="160735"/>
                </a:lnTo>
                <a:lnTo>
                  <a:pt x="8930" y="151805"/>
                </a:lnTo>
                <a:lnTo>
                  <a:pt x="0" y="142875"/>
                </a:lnTo>
                <a:lnTo>
                  <a:pt x="0" y="133946"/>
                </a:lnTo>
                <a:lnTo>
                  <a:pt x="0" y="13394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1" name="Freeform 40"/>
          <p:cNvSpPr/>
          <p:nvPr/>
        </p:nvSpPr>
        <p:spPr bwMode="auto">
          <a:xfrm>
            <a:off x="6340078" y="2848570"/>
            <a:ext cx="89298" cy="250032"/>
          </a:xfrm>
          <a:custGeom>
            <a:avLst/>
            <a:gdLst/>
            <a:ahLst/>
            <a:cxnLst/>
            <a:rect l="0" t="0" r="0" b="0"/>
            <a:pathLst>
              <a:path w="89298" h="250032">
                <a:moveTo>
                  <a:pt x="26789" y="8930"/>
                </a:moveTo>
                <a:lnTo>
                  <a:pt x="26789" y="8930"/>
                </a:lnTo>
                <a:lnTo>
                  <a:pt x="26789" y="8930"/>
                </a:lnTo>
                <a:lnTo>
                  <a:pt x="17860" y="0"/>
                </a:lnTo>
                <a:lnTo>
                  <a:pt x="17860" y="0"/>
                </a:lnTo>
                <a:lnTo>
                  <a:pt x="17860" y="8930"/>
                </a:lnTo>
                <a:lnTo>
                  <a:pt x="8930" y="17859"/>
                </a:lnTo>
                <a:lnTo>
                  <a:pt x="8930" y="44648"/>
                </a:lnTo>
                <a:lnTo>
                  <a:pt x="0" y="71437"/>
                </a:lnTo>
                <a:lnTo>
                  <a:pt x="0" y="107156"/>
                </a:lnTo>
                <a:lnTo>
                  <a:pt x="0" y="142875"/>
                </a:lnTo>
                <a:lnTo>
                  <a:pt x="0" y="169664"/>
                </a:lnTo>
                <a:lnTo>
                  <a:pt x="0" y="196453"/>
                </a:lnTo>
                <a:lnTo>
                  <a:pt x="0" y="223242"/>
                </a:lnTo>
                <a:lnTo>
                  <a:pt x="8930" y="232172"/>
                </a:lnTo>
                <a:lnTo>
                  <a:pt x="17860" y="241101"/>
                </a:lnTo>
                <a:lnTo>
                  <a:pt x="35719" y="250031"/>
                </a:lnTo>
                <a:lnTo>
                  <a:pt x="44649" y="241101"/>
                </a:lnTo>
                <a:lnTo>
                  <a:pt x="62508" y="241101"/>
                </a:lnTo>
                <a:lnTo>
                  <a:pt x="71438" y="232172"/>
                </a:lnTo>
                <a:lnTo>
                  <a:pt x="80367" y="223242"/>
                </a:lnTo>
                <a:lnTo>
                  <a:pt x="89297" y="214312"/>
                </a:lnTo>
                <a:lnTo>
                  <a:pt x="89297" y="21431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2" name="Freeform 41"/>
          <p:cNvSpPr/>
          <p:nvPr/>
        </p:nvSpPr>
        <p:spPr bwMode="auto">
          <a:xfrm>
            <a:off x="6232922" y="2937867"/>
            <a:ext cx="276821" cy="26790"/>
          </a:xfrm>
          <a:custGeom>
            <a:avLst/>
            <a:gdLst/>
            <a:ahLst/>
            <a:cxnLst/>
            <a:rect l="0" t="0" r="0" b="0"/>
            <a:pathLst>
              <a:path w="276821" h="26790">
                <a:moveTo>
                  <a:pt x="0" y="26789"/>
                </a:moveTo>
                <a:lnTo>
                  <a:pt x="8930" y="26789"/>
                </a:lnTo>
                <a:lnTo>
                  <a:pt x="26789" y="17859"/>
                </a:lnTo>
                <a:lnTo>
                  <a:pt x="53578" y="8929"/>
                </a:lnTo>
                <a:lnTo>
                  <a:pt x="98226" y="8929"/>
                </a:lnTo>
                <a:lnTo>
                  <a:pt x="133945" y="8929"/>
                </a:lnTo>
                <a:lnTo>
                  <a:pt x="178594" y="0"/>
                </a:lnTo>
                <a:lnTo>
                  <a:pt x="214312" y="0"/>
                </a:lnTo>
                <a:lnTo>
                  <a:pt x="250031" y="0"/>
                </a:lnTo>
                <a:lnTo>
                  <a:pt x="267891" y="8929"/>
                </a:lnTo>
                <a:lnTo>
                  <a:pt x="276820" y="8929"/>
                </a:lnTo>
                <a:lnTo>
                  <a:pt x="276820" y="8929"/>
                </a:lnTo>
                <a:lnTo>
                  <a:pt x="276820" y="892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3" name="Freeform 42"/>
          <p:cNvSpPr/>
          <p:nvPr/>
        </p:nvSpPr>
        <p:spPr bwMode="auto">
          <a:xfrm>
            <a:off x="6599039" y="2982515"/>
            <a:ext cx="133946" cy="1"/>
          </a:xfrm>
          <a:custGeom>
            <a:avLst/>
            <a:gdLst/>
            <a:ahLst/>
            <a:cxnLst/>
            <a:rect l="0" t="0" r="0" b="0"/>
            <a:pathLst>
              <a:path w="133946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59" y="0"/>
                </a:lnTo>
                <a:lnTo>
                  <a:pt x="35719" y="0"/>
                </a:lnTo>
                <a:lnTo>
                  <a:pt x="53578" y="0"/>
                </a:lnTo>
                <a:lnTo>
                  <a:pt x="80367" y="0"/>
                </a:lnTo>
                <a:lnTo>
                  <a:pt x="98227" y="0"/>
                </a:lnTo>
                <a:lnTo>
                  <a:pt x="116086" y="0"/>
                </a:lnTo>
                <a:lnTo>
                  <a:pt x="125016" y="0"/>
                </a:lnTo>
                <a:lnTo>
                  <a:pt x="133945" y="0"/>
                </a:lnTo>
                <a:lnTo>
                  <a:pt x="133945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4" name="Freeform 43"/>
          <p:cNvSpPr/>
          <p:nvPr/>
        </p:nvSpPr>
        <p:spPr bwMode="auto">
          <a:xfrm>
            <a:off x="6599039" y="3027164"/>
            <a:ext cx="142876" cy="17860"/>
          </a:xfrm>
          <a:custGeom>
            <a:avLst/>
            <a:gdLst/>
            <a:ahLst/>
            <a:cxnLst/>
            <a:rect l="0" t="0" r="0" b="0"/>
            <a:pathLst>
              <a:path w="142876" h="17860">
                <a:moveTo>
                  <a:pt x="0" y="17859"/>
                </a:moveTo>
                <a:lnTo>
                  <a:pt x="0" y="17859"/>
                </a:lnTo>
                <a:lnTo>
                  <a:pt x="8930" y="8929"/>
                </a:lnTo>
                <a:lnTo>
                  <a:pt x="17859" y="8929"/>
                </a:lnTo>
                <a:lnTo>
                  <a:pt x="35719" y="0"/>
                </a:lnTo>
                <a:lnTo>
                  <a:pt x="53578" y="0"/>
                </a:lnTo>
                <a:lnTo>
                  <a:pt x="71438" y="0"/>
                </a:lnTo>
                <a:lnTo>
                  <a:pt x="89297" y="0"/>
                </a:lnTo>
                <a:lnTo>
                  <a:pt x="107156" y="0"/>
                </a:lnTo>
                <a:lnTo>
                  <a:pt x="116086" y="8929"/>
                </a:lnTo>
                <a:lnTo>
                  <a:pt x="125016" y="8929"/>
                </a:lnTo>
                <a:lnTo>
                  <a:pt x="142875" y="0"/>
                </a:lnTo>
                <a:lnTo>
                  <a:pt x="142875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5" name="Freeform 44"/>
          <p:cNvSpPr/>
          <p:nvPr/>
        </p:nvSpPr>
        <p:spPr bwMode="auto">
          <a:xfrm>
            <a:off x="6983016" y="2920007"/>
            <a:ext cx="35719" cy="223244"/>
          </a:xfrm>
          <a:custGeom>
            <a:avLst/>
            <a:gdLst/>
            <a:ahLst/>
            <a:cxnLst/>
            <a:rect l="0" t="0" r="0" b="0"/>
            <a:pathLst>
              <a:path w="35719" h="223244">
                <a:moveTo>
                  <a:pt x="8929" y="0"/>
                </a:moveTo>
                <a:lnTo>
                  <a:pt x="8929" y="0"/>
                </a:lnTo>
                <a:lnTo>
                  <a:pt x="8929" y="0"/>
                </a:lnTo>
                <a:lnTo>
                  <a:pt x="8929" y="17860"/>
                </a:lnTo>
                <a:lnTo>
                  <a:pt x="8929" y="26789"/>
                </a:lnTo>
                <a:lnTo>
                  <a:pt x="8929" y="53579"/>
                </a:lnTo>
                <a:lnTo>
                  <a:pt x="0" y="89297"/>
                </a:lnTo>
                <a:lnTo>
                  <a:pt x="0" y="116086"/>
                </a:lnTo>
                <a:lnTo>
                  <a:pt x="0" y="142875"/>
                </a:lnTo>
                <a:lnTo>
                  <a:pt x="0" y="169664"/>
                </a:lnTo>
                <a:lnTo>
                  <a:pt x="0" y="196454"/>
                </a:lnTo>
                <a:lnTo>
                  <a:pt x="0" y="214313"/>
                </a:lnTo>
                <a:lnTo>
                  <a:pt x="0" y="223243"/>
                </a:lnTo>
                <a:lnTo>
                  <a:pt x="0" y="223243"/>
                </a:lnTo>
                <a:lnTo>
                  <a:pt x="8929" y="214313"/>
                </a:lnTo>
                <a:lnTo>
                  <a:pt x="8929" y="196454"/>
                </a:lnTo>
                <a:lnTo>
                  <a:pt x="17859" y="169664"/>
                </a:lnTo>
                <a:lnTo>
                  <a:pt x="35718" y="133946"/>
                </a:lnTo>
                <a:lnTo>
                  <a:pt x="35718" y="13394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6" name="Freeform 45"/>
          <p:cNvSpPr/>
          <p:nvPr/>
        </p:nvSpPr>
        <p:spPr bwMode="auto">
          <a:xfrm>
            <a:off x="7027664" y="2902148"/>
            <a:ext cx="80368" cy="241103"/>
          </a:xfrm>
          <a:custGeom>
            <a:avLst/>
            <a:gdLst/>
            <a:ahLst/>
            <a:cxnLst/>
            <a:rect l="0" t="0" r="0" b="0"/>
            <a:pathLst>
              <a:path w="80368" h="241103">
                <a:moveTo>
                  <a:pt x="71438" y="0"/>
                </a:moveTo>
                <a:lnTo>
                  <a:pt x="62508" y="0"/>
                </a:lnTo>
                <a:lnTo>
                  <a:pt x="62508" y="8930"/>
                </a:lnTo>
                <a:lnTo>
                  <a:pt x="62508" y="17859"/>
                </a:lnTo>
                <a:lnTo>
                  <a:pt x="53578" y="35719"/>
                </a:lnTo>
                <a:lnTo>
                  <a:pt x="53578" y="53578"/>
                </a:lnTo>
                <a:lnTo>
                  <a:pt x="53578" y="80367"/>
                </a:lnTo>
                <a:lnTo>
                  <a:pt x="53578" y="107156"/>
                </a:lnTo>
                <a:lnTo>
                  <a:pt x="62508" y="133945"/>
                </a:lnTo>
                <a:lnTo>
                  <a:pt x="62508" y="169664"/>
                </a:lnTo>
                <a:lnTo>
                  <a:pt x="71438" y="187523"/>
                </a:lnTo>
                <a:lnTo>
                  <a:pt x="80367" y="214313"/>
                </a:lnTo>
                <a:lnTo>
                  <a:pt x="80367" y="232172"/>
                </a:lnTo>
                <a:lnTo>
                  <a:pt x="80367" y="241102"/>
                </a:lnTo>
                <a:lnTo>
                  <a:pt x="71438" y="241102"/>
                </a:lnTo>
                <a:lnTo>
                  <a:pt x="71438" y="241102"/>
                </a:lnTo>
                <a:lnTo>
                  <a:pt x="62508" y="232172"/>
                </a:lnTo>
                <a:lnTo>
                  <a:pt x="44649" y="223242"/>
                </a:lnTo>
                <a:lnTo>
                  <a:pt x="26789" y="205383"/>
                </a:lnTo>
                <a:lnTo>
                  <a:pt x="0" y="178594"/>
                </a:lnTo>
                <a:lnTo>
                  <a:pt x="0" y="17859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7" name="Freeform 46"/>
          <p:cNvSpPr/>
          <p:nvPr/>
        </p:nvSpPr>
        <p:spPr bwMode="auto">
          <a:xfrm>
            <a:off x="6840141" y="2973586"/>
            <a:ext cx="401837" cy="53579"/>
          </a:xfrm>
          <a:custGeom>
            <a:avLst/>
            <a:gdLst/>
            <a:ahLst/>
            <a:cxnLst/>
            <a:rect l="0" t="0" r="0" b="0"/>
            <a:pathLst>
              <a:path w="401837" h="53579">
                <a:moveTo>
                  <a:pt x="0" y="53578"/>
                </a:moveTo>
                <a:lnTo>
                  <a:pt x="0" y="53578"/>
                </a:lnTo>
                <a:lnTo>
                  <a:pt x="17859" y="44648"/>
                </a:lnTo>
                <a:lnTo>
                  <a:pt x="35718" y="35718"/>
                </a:lnTo>
                <a:lnTo>
                  <a:pt x="71437" y="26789"/>
                </a:lnTo>
                <a:lnTo>
                  <a:pt x="116086" y="17859"/>
                </a:lnTo>
                <a:lnTo>
                  <a:pt x="169664" y="8929"/>
                </a:lnTo>
                <a:lnTo>
                  <a:pt x="232172" y="8929"/>
                </a:lnTo>
                <a:lnTo>
                  <a:pt x="285750" y="0"/>
                </a:lnTo>
                <a:lnTo>
                  <a:pt x="330398" y="0"/>
                </a:lnTo>
                <a:lnTo>
                  <a:pt x="366117" y="0"/>
                </a:lnTo>
                <a:lnTo>
                  <a:pt x="392906" y="0"/>
                </a:lnTo>
                <a:lnTo>
                  <a:pt x="401836" y="8929"/>
                </a:lnTo>
                <a:lnTo>
                  <a:pt x="401836" y="8929"/>
                </a:lnTo>
                <a:lnTo>
                  <a:pt x="383976" y="17859"/>
                </a:lnTo>
                <a:lnTo>
                  <a:pt x="357187" y="26789"/>
                </a:lnTo>
                <a:lnTo>
                  <a:pt x="357187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8" name="Freeform 47"/>
          <p:cNvSpPr/>
          <p:nvPr/>
        </p:nvSpPr>
        <p:spPr bwMode="auto">
          <a:xfrm>
            <a:off x="6902648" y="3080742"/>
            <a:ext cx="348259" cy="26790"/>
          </a:xfrm>
          <a:custGeom>
            <a:avLst/>
            <a:gdLst/>
            <a:ahLst/>
            <a:cxnLst/>
            <a:rect l="0" t="0" r="0" b="0"/>
            <a:pathLst>
              <a:path w="348259" h="26790">
                <a:moveTo>
                  <a:pt x="0" y="8929"/>
                </a:moveTo>
                <a:lnTo>
                  <a:pt x="0" y="17859"/>
                </a:lnTo>
                <a:lnTo>
                  <a:pt x="0" y="17859"/>
                </a:lnTo>
                <a:lnTo>
                  <a:pt x="8930" y="17859"/>
                </a:lnTo>
                <a:lnTo>
                  <a:pt x="35719" y="26789"/>
                </a:lnTo>
                <a:lnTo>
                  <a:pt x="71438" y="17859"/>
                </a:lnTo>
                <a:lnTo>
                  <a:pt x="125016" y="17859"/>
                </a:lnTo>
                <a:lnTo>
                  <a:pt x="178594" y="17859"/>
                </a:lnTo>
                <a:lnTo>
                  <a:pt x="223243" y="8929"/>
                </a:lnTo>
                <a:lnTo>
                  <a:pt x="267891" y="8929"/>
                </a:lnTo>
                <a:lnTo>
                  <a:pt x="303610" y="8929"/>
                </a:lnTo>
                <a:lnTo>
                  <a:pt x="330399" y="0"/>
                </a:lnTo>
                <a:lnTo>
                  <a:pt x="339329" y="0"/>
                </a:lnTo>
                <a:lnTo>
                  <a:pt x="348258" y="0"/>
                </a:lnTo>
                <a:lnTo>
                  <a:pt x="348258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9" name="Freeform 48"/>
          <p:cNvSpPr/>
          <p:nvPr/>
        </p:nvSpPr>
        <p:spPr bwMode="auto">
          <a:xfrm>
            <a:off x="7286625" y="3009304"/>
            <a:ext cx="223243" cy="312540"/>
          </a:xfrm>
          <a:custGeom>
            <a:avLst/>
            <a:gdLst/>
            <a:ahLst/>
            <a:cxnLst/>
            <a:rect l="0" t="0" r="0" b="0"/>
            <a:pathLst>
              <a:path w="223243" h="312540">
                <a:moveTo>
                  <a:pt x="26789" y="44649"/>
                </a:moveTo>
                <a:lnTo>
                  <a:pt x="26789" y="44649"/>
                </a:lnTo>
                <a:lnTo>
                  <a:pt x="26789" y="44649"/>
                </a:lnTo>
                <a:lnTo>
                  <a:pt x="35719" y="44649"/>
                </a:lnTo>
                <a:lnTo>
                  <a:pt x="35719" y="44649"/>
                </a:lnTo>
                <a:lnTo>
                  <a:pt x="35719" y="62508"/>
                </a:lnTo>
                <a:lnTo>
                  <a:pt x="35719" y="89297"/>
                </a:lnTo>
                <a:lnTo>
                  <a:pt x="35719" y="116086"/>
                </a:lnTo>
                <a:lnTo>
                  <a:pt x="44648" y="151805"/>
                </a:lnTo>
                <a:lnTo>
                  <a:pt x="53578" y="187524"/>
                </a:lnTo>
                <a:lnTo>
                  <a:pt x="62508" y="232172"/>
                </a:lnTo>
                <a:lnTo>
                  <a:pt x="71438" y="258961"/>
                </a:lnTo>
                <a:lnTo>
                  <a:pt x="80367" y="285750"/>
                </a:lnTo>
                <a:lnTo>
                  <a:pt x="89297" y="303610"/>
                </a:lnTo>
                <a:lnTo>
                  <a:pt x="89297" y="312539"/>
                </a:lnTo>
                <a:lnTo>
                  <a:pt x="89297" y="312539"/>
                </a:lnTo>
                <a:lnTo>
                  <a:pt x="80367" y="312539"/>
                </a:lnTo>
                <a:lnTo>
                  <a:pt x="62508" y="294680"/>
                </a:lnTo>
                <a:lnTo>
                  <a:pt x="53578" y="267891"/>
                </a:lnTo>
                <a:lnTo>
                  <a:pt x="35719" y="232172"/>
                </a:lnTo>
                <a:lnTo>
                  <a:pt x="17859" y="187524"/>
                </a:lnTo>
                <a:lnTo>
                  <a:pt x="0" y="142875"/>
                </a:lnTo>
                <a:lnTo>
                  <a:pt x="0" y="107157"/>
                </a:lnTo>
                <a:lnTo>
                  <a:pt x="0" y="71438"/>
                </a:lnTo>
                <a:lnTo>
                  <a:pt x="8930" y="44649"/>
                </a:lnTo>
                <a:lnTo>
                  <a:pt x="26789" y="26789"/>
                </a:lnTo>
                <a:lnTo>
                  <a:pt x="53578" y="8930"/>
                </a:lnTo>
                <a:lnTo>
                  <a:pt x="80367" y="0"/>
                </a:lnTo>
                <a:lnTo>
                  <a:pt x="125016" y="0"/>
                </a:lnTo>
                <a:lnTo>
                  <a:pt x="160734" y="0"/>
                </a:lnTo>
                <a:lnTo>
                  <a:pt x="187523" y="8930"/>
                </a:lnTo>
                <a:lnTo>
                  <a:pt x="214313" y="17860"/>
                </a:lnTo>
                <a:lnTo>
                  <a:pt x="223242" y="26789"/>
                </a:lnTo>
                <a:lnTo>
                  <a:pt x="214313" y="44649"/>
                </a:lnTo>
                <a:lnTo>
                  <a:pt x="187523" y="62508"/>
                </a:lnTo>
                <a:lnTo>
                  <a:pt x="151805" y="80367"/>
                </a:lnTo>
                <a:lnTo>
                  <a:pt x="116086" y="89297"/>
                </a:lnTo>
                <a:lnTo>
                  <a:pt x="80367" y="98227"/>
                </a:lnTo>
                <a:lnTo>
                  <a:pt x="53578" y="107157"/>
                </a:lnTo>
                <a:lnTo>
                  <a:pt x="44648" y="107157"/>
                </a:lnTo>
                <a:lnTo>
                  <a:pt x="44648" y="107157"/>
                </a:lnTo>
                <a:lnTo>
                  <a:pt x="53578" y="98227"/>
                </a:lnTo>
                <a:lnTo>
                  <a:pt x="53578" y="9822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0" name="Freeform 49"/>
          <p:cNvSpPr/>
          <p:nvPr/>
        </p:nvSpPr>
        <p:spPr bwMode="auto">
          <a:xfrm>
            <a:off x="7518797" y="3036093"/>
            <a:ext cx="125017" cy="89298"/>
          </a:xfrm>
          <a:custGeom>
            <a:avLst/>
            <a:gdLst/>
            <a:ahLst/>
            <a:cxnLst/>
            <a:rect l="0" t="0" r="0" b="0"/>
            <a:pathLst>
              <a:path w="125017" h="89298">
                <a:moveTo>
                  <a:pt x="107156" y="0"/>
                </a:moveTo>
                <a:lnTo>
                  <a:pt x="98226" y="0"/>
                </a:lnTo>
                <a:lnTo>
                  <a:pt x="89297" y="8930"/>
                </a:lnTo>
                <a:lnTo>
                  <a:pt x="62508" y="17860"/>
                </a:lnTo>
                <a:lnTo>
                  <a:pt x="44648" y="26789"/>
                </a:lnTo>
                <a:lnTo>
                  <a:pt x="17859" y="35719"/>
                </a:lnTo>
                <a:lnTo>
                  <a:pt x="8930" y="53578"/>
                </a:lnTo>
                <a:lnTo>
                  <a:pt x="0" y="62508"/>
                </a:lnTo>
                <a:lnTo>
                  <a:pt x="8930" y="71438"/>
                </a:lnTo>
                <a:lnTo>
                  <a:pt x="17859" y="80368"/>
                </a:lnTo>
                <a:lnTo>
                  <a:pt x="35719" y="89297"/>
                </a:lnTo>
                <a:lnTo>
                  <a:pt x="62508" y="89297"/>
                </a:lnTo>
                <a:lnTo>
                  <a:pt x="89297" y="80368"/>
                </a:lnTo>
                <a:lnTo>
                  <a:pt x="107156" y="71438"/>
                </a:lnTo>
                <a:lnTo>
                  <a:pt x="125016" y="62508"/>
                </a:lnTo>
                <a:lnTo>
                  <a:pt x="125016" y="44649"/>
                </a:lnTo>
                <a:lnTo>
                  <a:pt x="125016" y="26789"/>
                </a:lnTo>
                <a:lnTo>
                  <a:pt x="107156" y="8930"/>
                </a:lnTo>
                <a:lnTo>
                  <a:pt x="80367" y="0"/>
                </a:lnTo>
                <a:lnTo>
                  <a:pt x="53578" y="0"/>
                </a:lnTo>
                <a:lnTo>
                  <a:pt x="35719" y="0"/>
                </a:lnTo>
                <a:lnTo>
                  <a:pt x="17859" y="8930"/>
                </a:lnTo>
                <a:lnTo>
                  <a:pt x="8930" y="17860"/>
                </a:lnTo>
                <a:lnTo>
                  <a:pt x="17859" y="26789"/>
                </a:lnTo>
                <a:lnTo>
                  <a:pt x="17859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1" name="Freeform 50"/>
          <p:cNvSpPr/>
          <p:nvPr/>
        </p:nvSpPr>
        <p:spPr bwMode="auto">
          <a:xfrm>
            <a:off x="7688461" y="3000375"/>
            <a:ext cx="8931" cy="98227"/>
          </a:xfrm>
          <a:custGeom>
            <a:avLst/>
            <a:gdLst/>
            <a:ahLst/>
            <a:cxnLst/>
            <a:rect l="0" t="0" r="0" b="0"/>
            <a:pathLst>
              <a:path w="8931" h="98227">
                <a:moveTo>
                  <a:pt x="8930" y="0"/>
                </a:moveTo>
                <a:lnTo>
                  <a:pt x="8930" y="0"/>
                </a:ln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0" y="26789"/>
                </a:lnTo>
                <a:lnTo>
                  <a:pt x="0" y="35718"/>
                </a:lnTo>
                <a:lnTo>
                  <a:pt x="0" y="53578"/>
                </a:lnTo>
                <a:lnTo>
                  <a:pt x="0" y="71437"/>
                </a:lnTo>
                <a:lnTo>
                  <a:pt x="0" y="80367"/>
                </a:lnTo>
                <a:lnTo>
                  <a:pt x="0" y="89296"/>
                </a:lnTo>
                <a:lnTo>
                  <a:pt x="0" y="98226"/>
                </a:lnTo>
                <a:lnTo>
                  <a:pt x="0" y="9822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2" name="Freeform 51"/>
          <p:cNvSpPr/>
          <p:nvPr/>
        </p:nvSpPr>
        <p:spPr bwMode="auto">
          <a:xfrm>
            <a:off x="7661672" y="2875359"/>
            <a:ext cx="35720" cy="26790"/>
          </a:xfrm>
          <a:custGeom>
            <a:avLst/>
            <a:gdLst/>
            <a:ahLst/>
            <a:cxnLst/>
            <a:rect l="0" t="0" r="0" b="0"/>
            <a:pathLst>
              <a:path w="35720" h="26790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26789" y="17859"/>
                </a:lnTo>
                <a:lnTo>
                  <a:pt x="26789" y="17859"/>
                </a:lnTo>
                <a:lnTo>
                  <a:pt x="35719" y="26789"/>
                </a:lnTo>
                <a:lnTo>
                  <a:pt x="35719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3" name="Freeform 52"/>
          <p:cNvSpPr/>
          <p:nvPr/>
        </p:nvSpPr>
        <p:spPr bwMode="auto">
          <a:xfrm>
            <a:off x="7750969" y="2830711"/>
            <a:ext cx="383977" cy="321469"/>
          </a:xfrm>
          <a:custGeom>
            <a:avLst/>
            <a:gdLst/>
            <a:ahLst/>
            <a:cxnLst/>
            <a:rect l="0" t="0" r="0" b="0"/>
            <a:pathLst>
              <a:path w="383977" h="321469">
                <a:moveTo>
                  <a:pt x="0" y="241101"/>
                </a:moveTo>
                <a:lnTo>
                  <a:pt x="0" y="241101"/>
                </a:lnTo>
                <a:lnTo>
                  <a:pt x="0" y="250031"/>
                </a:lnTo>
                <a:lnTo>
                  <a:pt x="0" y="250031"/>
                </a:lnTo>
                <a:lnTo>
                  <a:pt x="0" y="258960"/>
                </a:lnTo>
                <a:lnTo>
                  <a:pt x="8929" y="267890"/>
                </a:lnTo>
                <a:lnTo>
                  <a:pt x="8929" y="267890"/>
                </a:lnTo>
                <a:lnTo>
                  <a:pt x="8929" y="267890"/>
                </a:lnTo>
                <a:lnTo>
                  <a:pt x="8929" y="258960"/>
                </a:lnTo>
                <a:lnTo>
                  <a:pt x="8929" y="258960"/>
                </a:lnTo>
                <a:lnTo>
                  <a:pt x="17859" y="250031"/>
                </a:lnTo>
                <a:lnTo>
                  <a:pt x="17859" y="232171"/>
                </a:lnTo>
                <a:lnTo>
                  <a:pt x="26789" y="223242"/>
                </a:lnTo>
                <a:lnTo>
                  <a:pt x="35719" y="205382"/>
                </a:lnTo>
                <a:lnTo>
                  <a:pt x="35719" y="196453"/>
                </a:lnTo>
                <a:lnTo>
                  <a:pt x="44648" y="187523"/>
                </a:lnTo>
                <a:lnTo>
                  <a:pt x="53578" y="196453"/>
                </a:lnTo>
                <a:lnTo>
                  <a:pt x="62508" y="196453"/>
                </a:lnTo>
                <a:lnTo>
                  <a:pt x="71437" y="214312"/>
                </a:lnTo>
                <a:lnTo>
                  <a:pt x="71437" y="223242"/>
                </a:lnTo>
                <a:lnTo>
                  <a:pt x="80367" y="232171"/>
                </a:lnTo>
                <a:lnTo>
                  <a:pt x="89297" y="250031"/>
                </a:lnTo>
                <a:lnTo>
                  <a:pt x="89297" y="250031"/>
                </a:lnTo>
                <a:lnTo>
                  <a:pt x="98226" y="258960"/>
                </a:lnTo>
                <a:lnTo>
                  <a:pt x="107156" y="258960"/>
                </a:lnTo>
                <a:lnTo>
                  <a:pt x="116086" y="258960"/>
                </a:lnTo>
                <a:lnTo>
                  <a:pt x="133945" y="258960"/>
                </a:lnTo>
                <a:lnTo>
                  <a:pt x="151804" y="250031"/>
                </a:lnTo>
                <a:lnTo>
                  <a:pt x="160734" y="232171"/>
                </a:lnTo>
                <a:lnTo>
                  <a:pt x="187523" y="223242"/>
                </a:lnTo>
                <a:lnTo>
                  <a:pt x="196453" y="205382"/>
                </a:lnTo>
                <a:lnTo>
                  <a:pt x="214312" y="187523"/>
                </a:lnTo>
                <a:lnTo>
                  <a:pt x="214312" y="169664"/>
                </a:lnTo>
                <a:lnTo>
                  <a:pt x="223242" y="151804"/>
                </a:lnTo>
                <a:lnTo>
                  <a:pt x="223242" y="133945"/>
                </a:lnTo>
                <a:lnTo>
                  <a:pt x="223242" y="116085"/>
                </a:lnTo>
                <a:lnTo>
                  <a:pt x="214312" y="98226"/>
                </a:lnTo>
                <a:lnTo>
                  <a:pt x="214312" y="80367"/>
                </a:lnTo>
                <a:lnTo>
                  <a:pt x="214312" y="62507"/>
                </a:lnTo>
                <a:lnTo>
                  <a:pt x="214312" y="44648"/>
                </a:lnTo>
                <a:lnTo>
                  <a:pt x="214312" y="26789"/>
                </a:lnTo>
                <a:lnTo>
                  <a:pt x="223242" y="17859"/>
                </a:lnTo>
                <a:lnTo>
                  <a:pt x="223242" y="8929"/>
                </a:lnTo>
                <a:lnTo>
                  <a:pt x="223242" y="0"/>
                </a:lnTo>
                <a:lnTo>
                  <a:pt x="223242" y="8929"/>
                </a:lnTo>
                <a:lnTo>
                  <a:pt x="223242" y="8929"/>
                </a:lnTo>
                <a:lnTo>
                  <a:pt x="214312" y="35718"/>
                </a:lnTo>
                <a:lnTo>
                  <a:pt x="205383" y="62507"/>
                </a:lnTo>
                <a:lnTo>
                  <a:pt x="196453" y="89296"/>
                </a:lnTo>
                <a:lnTo>
                  <a:pt x="196453" y="133945"/>
                </a:lnTo>
                <a:lnTo>
                  <a:pt x="187523" y="169664"/>
                </a:lnTo>
                <a:lnTo>
                  <a:pt x="196453" y="196453"/>
                </a:lnTo>
                <a:lnTo>
                  <a:pt x="196453" y="223242"/>
                </a:lnTo>
                <a:lnTo>
                  <a:pt x="205383" y="241101"/>
                </a:lnTo>
                <a:lnTo>
                  <a:pt x="214312" y="258960"/>
                </a:lnTo>
                <a:lnTo>
                  <a:pt x="223242" y="267890"/>
                </a:lnTo>
                <a:lnTo>
                  <a:pt x="241101" y="267890"/>
                </a:lnTo>
                <a:lnTo>
                  <a:pt x="258961" y="276820"/>
                </a:lnTo>
                <a:lnTo>
                  <a:pt x="267890" y="276820"/>
                </a:lnTo>
                <a:lnTo>
                  <a:pt x="285750" y="276820"/>
                </a:lnTo>
                <a:lnTo>
                  <a:pt x="285750" y="276820"/>
                </a:lnTo>
                <a:lnTo>
                  <a:pt x="294679" y="276820"/>
                </a:lnTo>
                <a:lnTo>
                  <a:pt x="294679" y="276820"/>
                </a:lnTo>
                <a:lnTo>
                  <a:pt x="294679" y="267890"/>
                </a:lnTo>
                <a:lnTo>
                  <a:pt x="294679" y="258960"/>
                </a:lnTo>
                <a:lnTo>
                  <a:pt x="294679" y="250031"/>
                </a:lnTo>
                <a:lnTo>
                  <a:pt x="303609" y="241101"/>
                </a:lnTo>
                <a:lnTo>
                  <a:pt x="312539" y="223242"/>
                </a:lnTo>
                <a:lnTo>
                  <a:pt x="321469" y="214312"/>
                </a:lnTo>
                <a:lnTo>
                  <a:pt x="339328" y="214312"/>
                </a:lnTo>
                <a:lnTo>
                  <a:pt x="348258" y="205382"/>
                </a:lnTo>
                <a:lnTo>
                  <a:pt x="366117" y="214312"/>
                </a:lnTo>
                <a:lnTo>
                  <a:pt x="375047" y="223242"/>
                </a:lnTo>
                <a:lnTo>
                  <a:pt x="375047" y="232171"/>
                </a:lnTo>
                <a:lnTo>
                  <a:pt x="383976" y="250031"/>
                </a:lnTo>
                <a:lnTo>
                  <a:pt x="375047" y="267890"/>
                </a:lnTo>
                <a:lnTo>
                  <a:pt x="375047" y="285750"/>
                </a:lnTo>
                <a:lnTo>
                  <a:pt x="375047" y="294679"/>
                </a:lnTo>
                <a:lnTo>
                  <a:pt x="366117" y="303609"/>
                </a:lnTo>
                <a:lnTo>
                  <a:pt x="366117" y="312539"/>
                </a:lnTo>
                <a:lnTo>
                  <a:pt x="366117" y="321468"/>
                </a:lnTo>
                <a:lnTo>
                  <a:pt x="357187" y="321468"/>
                </a:lnTo>
                <a:lnTo>
                  <a:pt x="348258" y="321468"/>
                </a:lnTo>
                <a:lnTo>
                  <a:pt x="339328" y="303609"/>
                </a:lnTo>
                <a:lnTo>
                  <a:pt x="321469" y="294679"/>
                </a:lnTo>
                <a:lnTo>
                  <a:pt x="294679" y="276820"/>
                </a:lnTo>
                <a:lnTo>
                  <a:pt x="294679" y="27682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4" name="Freeform 53"/>
          <p:cNvSpPr/>
          <p:nvPr/>
        </p:nvSpPr>
        <p:spPr bwMode="auto">
          <a:xfrm>
            <a:off x="7822406" y="2946796"/>
            <a:ext cx="232173" cy="17861"/>
          </a:xfrm>
          <a:custGeom>
            <a:avLst/>
            <a:gdLst/>
            <a:ahLst/>
            <a:cxnLst/>
            <a:rect l="0" t="0" r="0" b="0"/>
            <a:pathLst>
              <a:path w="232173" h="17861">
                <a:moveTo>
                  <a:pt x="0" y="0"/>
                </a:moveTo>
                <a:lnTo>
                  <a:pt x="8930" y="8930"/>
                </a:lnTo>
                <a:lnTo>
                  <a:pt x="35719" y="8930"/>
                </a:lnTo>
                <a:lnTo>
                  <a:pt x="71438" y="8930"/>
                </a:lnTo>
                <a:lnTo>
                  <a:pt x="107157" y="17860"/>
                </a:lnTo>
                <a:lnTo>
                  <a:pt x="151805" y="17860"/>
                </a:lnTo>
                <a:lnTo>
                  <a:pt x="187524" y="17860"/>
                </a:lnTo>
                <a:lnTo>
                  <a:pt x="214313" y="17860"/>
                </a:lnTo>
                <a:lnTo>
                  <a:pt x="223242" y="17860"/>
                </a:lnTo>
                <a:lnTo>
                  <a:pt x="232172" y="8930"/>
                </a:lnTo>
                <a:lnTo>
                  <a:pt x="232172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5" name="Freeform 54"/>
          <p:cNvSpPr/>
          <p:nvPr/>
        </p:nvSpPr>
        <p:spPr bwMode="auto">
          <a:xfrm>
            <a:off x="6322219" y="3375421"/>
            <a:ext cx="169665" cy="223244"/>
          </a:xfrm>
          <a:custGeom>
            <a:avLst/>
            <a:gdLst/>
            <a:ahLst/>
            <a:cxnLst/>
            <a:rect l="0" t="0" r="0" b="0"/>
            <a:pathLst>
              <a:path w="169665" h="223244">
                <a:moveTo>
                  <a:pt x="17859" y="62508"/>
                </a:moveTo>
                <a:lnTo>
                  <a:pt x="17859" y="62508"/>
                </a:lnTo>
                <a:lnTo>
                  <a:pt x="17859" y="53579"/>
                </a:lnTo>
                <a:lnTo>
                  <a:pt x="26789" y="53579"/>
                </a:lnTo>
                <a:lnTo>
                  <a:pt x="35719" y="44649"/>
                </a:lnTo>
                <a:lnTo>
                  <a:pt x="53578" y="26790"/>
                </a:lnTo>
                <a:lnTo>
                  <a:pt x="71437" y="17860"/>
                </a:lnTo>
                <a:lnTo>
                  <a:pt x="98226" y="8930"/>
                </a:lnTo>
                <a:lnTo>
                  <a:pt x="116086" y="0"/>
                </a:lnTo>
                <a:lnTo>
                  <a:pt x="125015" y="0"/>
                </a:lnTo>
                <a:lnTo>
                  <a:pt x="133945" y="0"/>
                </a:lnTo>
                <a:lnTo>
                  <a:pt x="133945" y="8930"/>
                </a:lnTo>
                <a:lnTo>
                  <a:pt x="125015" y="17860"/>
                </a:lnTo>
                <a:lnTo>
                  <a:pt x="107156" y="35719"/>
                </a:lnTo>
                <a:lnTo>
                  <a:pt x="80367" y="53579"/>
                </a:lnTo>
                <a:lnTo>
                  <a:pt x="62508" y="62508"/>
                </a:lnTo>
                <a:lnTo>
                  <a:pt x="53578" y="80368"/>
                </a:lnTo>
                <a:lnTo>
                  <a:pt x="44648" y="80368"/>
                </a:lnTo>
                <a:lnTo>
                  <a:pt x="53578" y="89297"/>
                </a:lnTo>
                <a:lnTo>
                  <a:pt x="62508" y="80368"/>
                </a:lnTo>
                <a:lnTo>
                  <a:pt x="89297" y="80368"/>
                </a:lnTo>
                <a:lnTo>
                  <a:pt x="116086" y="71438"/>
                </a:lnTo>
                <a:lnTo>
                  <a:pt x="133945" y="71438"/>
                </a:lnTo>
                <a:lnTo>
                  <a:pt x="160734" y="71438"/>
                </a:lnTo>
                <a:lnTo>
                  <a:pt x="169664" y="80368"/>
                </a:lnTo>
                <a:lnTo>
                  <a:pt x="169664" y="89297"/>
                </a:lnTo>
                <a:lnTo>
                  <a:pt x="160734" y="116086"/>
                </a:lnTo>
                <a:lnTo>
                  <a:pt x="133945" y="142875"/>
                </a:lnTo>
                <a:lnTo>
                  <a:pt x="98226" y="169665"/>
                </a:lnTo>
                <a:lnTo>
                  <a:pt x="62508" y="187524"/>
                </a:lnTo>
                <a:lnTo>
                  <a:pt x="35719" y="205383"/>
                </a:lnTo>
                <a:lnTo>
                  <a:pt x="8929" y="223243"/>
                </a:lnTo>
                <a:lnTo>
                  <a:pt x="0" y="223243"/>
                </a:lnTo>
                <a:lnTo>
                  <a:pt x="0" y="223243"/>
                </a:lnTo>
                <a:lnTo>
                  <a:pt x="17859" y="214313"/>
                </a:lnTo>
                <a:lnTo>
                  <a:pt x="44648" y="196454"/>
                </a:lnTo>
                <a:lnTo>
                  <a:pt x="44648" y="19645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6" name="Freeform 55"/>
          <p:cNvSpPr/>
          <p:nvPr/>
        </p:nvSpPr>
        <p:spPr bwMode="auto">
          <a:xfrm>
            <a:off x="6438305" y="3321843"/>
            <a:ext cx="223243" cy="464345"/>
          </a:xfrm>
          <a:custGeom>
            <a:avLst/>
            <a:gdLst/>
            <a:ahLst/>
            <a:cxnLst/>
            <a:rect l="0" t="0" r="0" b="0"/>
            <a:pathLst>
              <a:path w="223243" h="464345">
                <a:moveTo>
                  <a:pt x="223242" y="0"/>
                </a:moveTo>
                <a:lnTo>
                  <a:pt x="223242" y="0"/>
                </a:lnTo>
                <a:lnTo>
                  <a:pt x="223242" y="0"/>
                </a:lnTo>
                <a:lnTo>
                  <a:pt x="223242" y="8930"/>
                </a:lnTo>
                <a:lnTo>
                  <a:pt x="205383" y="35719"/>
                </a:lnTo>
                <a:lnTo>
                  <a:pt x="187523" y="62508"/>
                </a:lnTo>
                <a:lnTo>
                  <a:pt x="160734" y="116086"/>
                </a:lnTo>
                <a:lnTo>
                  <a:pt x="125015" y="169664"/>
                </a:lnTo>
                <a:lnTo>
                  <a:pt x="89297" y="223243"/>
                </a:lnTo>
                <a:lnTo>
                  <a:pt x="53578" y="285750"/>
                </a:lnTo>
                <a:lnTo>
                  <a:pt x="26789" y="339328"/>
                </a:lnTo>
                <a:lnTo>
                  <a:pt x="0" y="383977"/>
                </a:lnTo>
                <a:lnTo>
                  <a:pt x="0" y="419696"/>
                </a:lnTo>
                <a:lnTo>
                  <a:pt x="0" y="446485"/>
                </a:lnTo>
                <a:lnTo>
                  <a:pt x="8929" y="464344"/>
                </a:lnTo>
                <a:lnTo>
                  <a:pt x="26789" y="464344"/>
                </a:lnTo>
                <a:lnTo>
                  <a:pt x="26789" y="46434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7" name="Freeform 56"/>
          <p:cNvSpPr/>
          <p:nvPr/>
        </p:nvSpPr>
        <p:spPr bwMode="auto">
          <a:xfrm>
            <a:off x="6563320" y="3607593"/>
            <a:ext cx="142876" cy="187525"/>
          </a:xfrm>
          <a:custGeom>
            <a:avLst/>
            <a:gdLst/>
            <a:ahLst/>
            <a:cxnLst/>
            <a:rect l="0" t="0" r="0" b="0"/>
            <a:pathLst>
              <a:path w="142876" h="187525">
                <a:moveTo>
                  <a:pt x="17860" y="8930"/>
                </a:moveTo>
                <a:lnTo>
                  <a:pt x="8930" y="8930"/>
                </a:lnTo>
                <a:lnTo>
                  <a:pt x="8930" y="17860"/>
                </a:lnTo>
                <a:lnTo>
                  <a:pt x="0" y="17860"/>
                </a:lnTo>
                <a:lnTo>
                  <a:pt x="0" y="26789"/>
                </a:lnTo>
                <a:lnTo>
                  <a:pt x="8930" y="26789"/>
                </a:lnTo>
                <a:lnTo>
                  <a:pt x="17860" y="17860"/>
                </a:lnTo>
                <a:lnTo>
                  <a:pt x="35719" y="8930"/>
                </a:lnTo>
                <a:lnTo>
                  <a:pt x="62508" y="0"/>
                </a:lnTo>
                <a:lnTo>
                  <a:pt x="80368" y="0"/>
                </a:lnTo>
                <a:lnTo>
                  <a:pt x="80368" y="0"/>
                </a:lnTo>
                <a:lnTo>
                  <a:pt x="80368" y="17860"/>
                </a:lnTo>
                <a:lnTo>
                  <a:pt x="71438" y="44649"/>
                </a:lnTo>
                <a:lnTo>
                  <a:pt x="62508" y="80368"/>
                </a:lnTo>
                <a:lnTo>
                  <a:pt x="44649" y="116086"/>
                </a:lnTo>
                <a:lnTo>
                  <a:pt x="26789" y="142875"/>
                </a:lnTo>
                <a:lnTo>
                  <a:pt x="17860" y="169664"/>
                </a:lnTo>
                <a:lnTo>
                  <a:pt x="17860" y="178594"/>
                </a:lnTo>
                <a:lnTo>
                  <a:pt x="26789" y="187524"/>
                </a:lnTo>
                <a:lnTo>
                  <a:pt x="44649" y="169664"/>
                </a:lnTo>
                <a:lnTo>
                  <a:pt x="71438" y="160735"/>
                </a:lnTo>
                <a:lnTo>
                  <a:pt x="98227" y="142875"/>
                </a:lnTo>
                <a:lnTo>
                  <a:pt x="125016" y="116086"/>
                </a:lnTo>
                <a:lnTo>
                  <a:pt x="142875" y="98227"/>
                </a:lnTo>
                <a:lnTo>
                  <a:pt x="142875" y="9822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8" name="Freeform 57"/>
          <p:cNvSpPr/>
          <p:nvPr/>
        </p:nvSpPr>
        <p:spPr bwMode="auto">
          <a:xfrm>
            <a:off x="6670477" y="3607593"/>
            <a:ext cx="125016" cy="142876"/>
          </a:xfrm>
          <a:custGeom>
            <a:avLst/>
            <a:gdLst/>
            <a:ahLst/>
            <a:cxnLst/>
            <a:rect l="0" t="0" r="0" b="0"/>
            <a:pathLst>
              <a:path w="125016" h="142876">
                <a:moveTo>
                  <a:pt x="71437" y="0"/>
                </a:moveTo>
                <a:lnTo>
                  <a:pt x="62507" y="8930"/>
                </a:lnTo>
                <a:lnTo>
                  <a:pt x="53578" y="26789"/>
                </a:lnTo>
                <a:lnTo>
                  <a:pt x="44648" y="44649"/>
                </a:lnTo>
                <a:lnTo>
                  <a:pt x="35718" y="71438"/>
                </a:lnTo>
                <a:lnTo>
                  <a:pt x="35718" y="98227"/>
                </a:lnTo>
                <a:lnTo>
                  <a:pt x="35718" y="116086"/>
                </a:lnTo>
                <a:lnTo>
                  <a:pt x="53578" y="133946"/>
                </a:lnTo>
                <a:lnTo>
                  <a:pt x="62507" y="142875"/>
                </a:lnTo>
                <a:lnTo>
                  <a:pt x="89296" y="142875"/>
                </a:lnTo>
                <a:lnTo>
                  <a:pt x="98226" y="125016"/>
                </a:lnTo>
                <a:lnTo>
                  <a:pt x="116086" y="116086"/>
                </a:lnTo>
                <a:lnTo>
                  <a:pt x="125015" y="89297"/>
                </a:lnTo>
                <a:lnTo>
                  <a:pt x="125015" y="71438"/>
                </a:lnTo>
                <a:lnTo>
                  <a:pt x="116086" y="44649"/>
                </a:lnTo>
                <a:lnTo>
                  <a:pt x="98226" y="26789"/>
                </a:lnTo>
                <a:lnTo>
                  <a:pt x="71437" y="17860"/>
                </a:lnTo>
                <a:lnTo>
                  <a:pt x="35718" y="17860"/>
                </a:lnTo>
                <a:lnTo>
                  <a:pt x="17859" y="26789"/>
                </a:lnTo>
                <a:lnTo>
                  <a:pt x="0" y="44649"/>
                </a:lnTo>
                <a:lnTo>
                  <a:pt x="0" y="71438"/>
                </a:lnTo>
                <a:lnTo>
                  <a:pt x="0" y="89297"/>
                </a:lnTo>
                <a:lnTo>
                  <a:pt x="17859" y="107157"/>
                </a:lnTo>
                <a:lnTo>
                  <a:pt x="35718" y="107157"/>
                </a:lnTo>
                <a:lnTo>
                  <a:pt x="35718" y="10715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9" name="Freeform 58"/>
          <p:cNvSpPr/>
          <p:nvPr/>
        </p:nvSpPr>
        <p:spPr bwMode="auto">
          <a:xfrm>
            <a:off x="6947297" y="3429000"/>
            <a:ext cx="214313" cy="250032"/>
          </a:xfrm>
          <a:custGeom>
            <a:avLst/>
            <a:gdLst/>
            <a:ahLst/>
            <a:cxnLst/>
            <a:rect l="0" t="0" r="0" b="0"/>
            <a:pathLst>
              <a:path w="214313" h="250032">
                <a:moveTo>
                  <a:pt x="62508" y="26789"/>
                </a:moveTo>
                <a:lnTo>
                  <a:pt x="62508" y="26789"/>
                </a:lnTo>
                <a:lnTo>
                  <a:pt x="62508" y="17859"/>
                </a:lnTo>
                <a:lnTo>
                  <a:pt x="62508" y="8929"/>
                </a:lnTo>
                <a:lnTo>
                  <a:pt x="53578" y="0"/>
                </a:lnTo>
                <a:lnTo>
                  <a:pt x="53578" y="0"/>
                </a:lnTo>
                <a:lnTo>
                  <a:pt x="44648" y="17859"/>
                </a:lnTo>
                <a:lnTo>
                  <a:pt x="35719" y="35718"/>
                </a:lnTo>
                <a:lnTo>
                  <a:pt x="17859" y="62507"/>
                </a:lnTo>
                <a:lnTo>
                  <a:pt x="8930" y="107156"/>
                </a:lnTo>
                <a:lnTo>
                  <a:pt x="0" y="142875"/>
                </a:lnTo>
                <a:lnTo>
                  <a:pt x="0" y="178593"/>
                </a:lnTo>
                <a:lnTo>
                  <a:pt x="0" y="214312"/>
                </a:lnTo>
                <a:lnTo>
                  <a:pt x="17859" y="232171"/>
                </a:lnTo>
                <a:lnTo>
                  <a:pt x="35719" y="250031"/>
                </a:lnTo>
                <a:lnTo>
                  <a:pt x="71437" y="250031"/>
                </a:lnTo>
                <a:lnTo>
                  <a:pt x="107156" y="241101"/>
                </a:lnTo>
                <a:lnTo>
                  <a:pt x="142875" y="223242"/>
                </a:lnTo>
                <a:lnTo>
                  <a:pt x="178594" y="196453"/>
                </a:lnTo>
                <a:lnTo>
                  <a:pt x="214312" y="160734"/>
                </a:lnTo>
                <a:lnTo>
                  <a:pt x="214312" y="16073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0" name="Freeform 59"/>
          <p:cNvSpPr/>
          <p:nvPr/>
        </p:nvSpPr>
        <p:spPr bwMode="auto">
          <a:xfrm>
            <a:off x="7116961" y="3464718"/>
            <a:ext cx="160735" cy="169665"/>
          </a:xfrm>
          <a:custGeom>
            <a:avLst/>
            <a:gdLst/>
            <a:ahLst/>
            <a:cxnLst/>
            <a:rect l="0" t="0" r="0" b="0"/>
            <a:pathLst>
              <a:path w="160735" h="169665">
                <a:moveTo>
                  <a:pt x="62508" y="0"/>
                </a:moveTo>
                <a:lnTo>
                  <a:pt x="53578" y="8930"/>
                </a:lnTo>
                <a:lnTo>
                  <a:pt x="44648" y="26789"/>
                </a:lnTo>
                <a:lnTo>
                  <a:pt x="26789" y="44649"/>
                </a:lnTo>
                <a:lnTo>
                  <a:pt x="8930" y="80368"/>
                </a:lnTo>
                <a:lnTo>
                  <a:pt x="0" y="107157"/>
                </a:lnTo>
                <a:lnTo>
                  <a:pt x="0" y="133946"/>
                </a:lnTo>
                <a:lnTo>
                  <a:pt x="8930" y="160735"/>
                </a:lnTo>
                <a:lnTo>
                  <a:pt x="26789" y="169664"/>
                </a:lnTo>
                <a:lnTo>
                  <a:pt x="53578" y="169664"/>
                </a:lnTo>
                <a:lnTo>
                  <a:pt x="80367" y="169664"/>
                </a:lnTo>
                <a:lnTo>
                  <a:pt x="107156" y="151805"/>
                </a:lnTo>
                <a:lnTo>
                  <a:pt x="125016" y="133946"/>
                </a:lnTo>
                <a:lnTo>
                  <a:pt x="151805" y="116086"/>
                </a:lnTo>
                <a:lnTo>
                  <a:pt x="160734" y="89297"/>
                </a:lnTo>
                <a:lnTo>
                  <a:pt x="160734" y="71438"/>
                </a:lnTo>
                <a:lnTo>
                  <a:pt x="151805" y="53578"/>
                </a:lnTo>
                <a:lnTo>
                  <a:pt x="125016" y="44649"/>
                </a:lnTo>
                <a:lnTo>
                  <a:pt x="98227" y="44649"/>
                </a:lnTo>
                <a:lnTo>
                  <a:pt x="62508" y="62508"/>
                </a:lnTo>
                <a:lnTo>
                  <a:pt x="35719" y="80368"/>
                </a:lnTo>
                <a:lnTo>
                  <a:pt x="8930" y="107157"/>
                </a:lnTo>
                <a:lnTo>
                  <a:pt x="0" y="133946"/>
                </a:lnTo>
                <a:lnTo>
                  <a:pt x="8930" y="151805"/>
                </a:lnTo>
                <a:lnTo>
                  <a:pt x="26789" y="160735"/>
                </a:lnTo>
                <a:lnTo>
                  <a:pt x="53578" y="160735"/>
                </a:lnTo>
                <a:lnTo>
                  <a:pt x="80367" y="151805"/>
                </a:lnTo>
                <a:lnTo>
                  <a:pt x="107156" y="142875"/>
                </a:lnTo>
                <a:lnTo>
                  <a:pt x="133945" y="116086"/>
                </a:lnTo>
                <a:lnTo>
                  <a:pt x="160734" y="98227"/>
                </a:lnTo>
                <a:lnTo>
                  <a:pt x="160734" y="9822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1" name="Freeform 60"/>
          <p:cNvSpPr/>
          <p:nvPr/>
        </p:nvSpPr>
        <p:spPr bwMode="auto">
          <a:xfrm>
            <a:off x="7304484" y="3455789"/>
            <a:ext cx="169665" cy="187524"/>
          </a:xfrm>
          <a:custGeom>
            <a:avLst/>
            <a:gdLst/>
            <a:ahLst/>
            <a:cxnLst/>
            <a:rect l="0" t="0" r="0" b="0"/>
            <a:pathLst>
              <a:path w="169665" h="187524">
                <a:moveTo>
                  <a:pt x="17860" y="0"/>
                </a:moveTo>
                <a:lnTo>
                  <a:pt x="8930" y="0"/>
                </a:lnTo>
                <a:lnTo>
                  <a:pt x="8930" y="8929"/>
                </a:lnTo>
                <a:lnTo>
                  <a:pt x="0" y="17859"/>
                </a:lnTo>
                <a:lnTo>
                  <a:pt x="0" y="26789"/>
                </a:lnTo>
                <a:lnTo>
                  <a:pt x="0" y="35718"/>
                </a:lnTo>
                <a:lnTo>
                  <a:pt x="8930" y="44648"/>
                </a:lnTo>
                <a:lnTo>
                  <a:pt x="17860" y="53578"/>
                </a:lnTo>
                <a:lnTo>
                  <a:pt x="44649" y="62507"/>
                </a:lnTo>
                <a:lnTo>
                  <a:pt x="71438" y="62507"/>
                </a:lnTo>
                <a:lnTo>
                  <a:pt x="98227" y="71437"/>
                </a:lnTo>
                <a:lnTo>
                  <a:pt x="133946" y="71437"/>
                </a:lnTo>
                <a:lnTo>
                  <a:pt x="151805" y="80367"/>
                </a:lnTo>
                <a:lnTo>
                  <a:pt x="169664" y="98226"/>
                </a:lnTo>
                <a:lnTo>
                  <a:pt x="169664" y="116086"/>
                </a:lnTo>
                <a:lnTo>
                  <a:pt x="160735" y="133945"/>
                </a:lnTo>
                <a:lnTo>
                  <a:pt x="133946" y="160734"/>
                </a:lnTo>
                <a:lnTo>
                  <a:pt x="98227" y="169664"/>
                </a:lnTo>
                <a:lnTo>
                  <a:pt x="71438" y="187523"/>
                </a:lnTo>
                <a:lnTo>
                  <a:pt x="35719" y="187523"/>
                </a:lnTo>
                <a:lnTo>
                  <a:pt x="17860" y="178593"/>
                </a:lnTo>
                <a:lnTo>
                  <a:pt x="8930" y="160734"/>
                </a:lnTo>
                <a:lnTo>
                  <a:pt x="17860" y="142875"/>
                </a:lnTo>
                <a:lnTo>
                  <a:pt x="26789" y="116086"/>
                </a:lnTo>
                <a:lnTo>
                  <a:pt x="26789" y="11608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" name="Freeform 61"/>
          <p:cNvSpPr/>
          <p:nvPr/>
        </p:nvSpPr>
        <p:spPr bwMode="auto">
          <a:xfrm>
            <a:off x="7492008" y="3321843"/>
            <a:ext cx="80368" cy="303611"/>
          </a:xfrm>
          <a:custGeom>
            <a:avLst/>
            <a:gdLst/>
            <a:ahLst/>
            <a:cxnLst/>
            <a:rect l="0" t="0" r="0" b="0"/>
            <a:pathLst>
              <a:path w="80368" h="303611">
                <a:moveTo>
                  <a:pt x="62508" y="0"/>
                </a:moveTo>
                <a:lnTo>
                  <a:pt x="53578" y="0"/>
                </a:lnTo>
                <a:lnTo>
                  <a:pt x="44648" y="0"/>
                </a:lnTo>
                <a:lnTo>
                  <a:pt x="35719" y="8930"/>
                </a:lnTo>
                <a:lnTo>
                  <a:pt x="35719" y="17860"/>
                </a:lnTo>
                <a:lnTo>
                  <a:pt x="26789" y="44649"/>
                </a:lnTo>
                <a:lnTo>
                  <a:pt x="26789" y="80368"/>
                </a:lnTo>
                <a:lnTo>
                  <a:pt x="35719" y="125016"/>
                </a:lnTo>
                <a:lnTo>
                  <a:pt x="35719" y="160735"/>
                </a:lnTo>
                <a:lnTo>
                  <a:pt x="44648" y="205383"/>
                </a:lnTo>
                <a:lnTo>
                  <a:pt x="53578" y="241102"/>
                </a:lnTo>
                <a:lnTo>
                  <a:pt x="62508" y="267891"/>
                </a:lnTo>
                <a:lnTo>
                  <a:pt x="71437" y="285750"/>
                </a:lnTo>
                <a:lnTo>
                  <a:pt x="71437" y="294680"/>
                </a:lnTo>
                <a:lnTo>
                  <a:pt x="80367" y="303610"/>
                </a:lnTo>
                <a:lnTo>
                  <a:pt x="71437" y="303610"/>
                </a:lnTo>
                <a:lnTo>
                  <a:pt x="62508" y="294680"/>
                </a:lnTo>
                <a:lnTo>
                  <a:pt x="53578" y="285750"/>
                </a:lnTo>
                <a:lnTo>
                  <a:pt x="26789" y="267891"/>
                </a:lnTo>
                <a:lnTo>
                  <a:pt x="0" y="250032"/>
                </a:lnTo>
                <a:lnTo>
                  <a:pt x="0" y="25003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3" name="Freeform 62"/>
          <p:cNvSpPr/>
          <p:nvPr/>
        </p:nvSpPr>
        <p:spPr bwMode="auto">
          <a:xfrm>
            <a:off x="7375922" y="3402211"/>
            <a:ext cx="294681" cy="71438"/>
          </a:xfrm>
          <a:custGeom>
            <a:avLst/>
            <a:gdLst/>
            <a:ahLst/>
            <a:cxnLst/>
            <a:rect l="0" t="0" r="0" b="0"/>
            <a:pathLst>
              <a:path w="294681" h="71438">
                <a:moveTo>
                  <a:pt x="0" y="71437"/>
                </a:moveTo>
                <a:lnTo>
                  <a:pt x="0" y="62507"/>
                </a:lnTo>
                <a:lnTo>
                  <a:pt x="8930" y="53578"/>
                </a:lnTo>
                <a:lnTo>
                  <a:pt x="26789" y="44648"/>
                </a:lnTo>
                <a:lnTo>
                  <a:pt x="44648" y="35718"/>
                </a:lnTo>
                <a:lnTo>
                  <a:pt x="80367" y="26789"/>
                </a:lnTo>
                <a:lnTo>
                  <a:pt x="125016" y="8929"/>
                </a:lnTo>
                <a:lnTo>
                  <a:pt x="169664" y="8929"/>
                </a:lnTo>
                <a:lnTo>
                  <a:pt x="205383" y="0"/>
                </a:lnTo>
                <a:lnTo>
                  <a:pt x="250031" y="0"/>
                </a:lnTo>
                <a:lnTo>
                  <a:pt x="276820" y="8929"/>
                </a:lnTo>
                <a:lnTo>
                  <a:pt x="294680" y="8929"/>
                </a:lnTo>
                <a:lnTo>
                  <a:pt x="294680" y="892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4" name="Freeform 63"/>
          <p:cNvSpPr/>
          <p:nvPr/>
        </p:nvSpPr>
        <p:spPr bwMode="auto">
          <a:xfrm>
            <a:off x="7670602" y="3375421"/>
            <a:ext cx="160735" cy="383978"/>
          </a:xfrm>
          <a:custGeom>
            <a:avLst/>
            <a:gdLst/>
            <a:ahLst/>
            <a:cxnLst/>
            <a:rect l="0" t="0" r="0" b="0"/>
            <a:pathLst>
              <a:path w="160735" h="383978">
                <a:moveTo>
                  <a:pt x="8929" y="98227"/>
                </a:moveTo>
                <a:lnTo>
                  <a:pt x="8929" y="98227"/>
                </a:lnTo>
                <a:lnTo>
                  <a:pt x="8929" y="107157"/>
                </a:lnTo>
                <a:lnTo>
                  <a:pt x="8929" y="116086"/>
                </a:lnTo>
                <a:lnTo>
                  <a:pt x="0" y="133946"/>
                </a:lnTo>
                <a:lnTo>
                  <a:pt x="0" y="151805"/>
                </a:lnTo>
                <a:lnTo>
                  <a:pt x="0" y="169665"/>
                </a:lnTo>
                <a:lnTo>
                  <a:pt x="8929" y="187524"/>
                </a:lnTo>
                <a:lnTo>
                  <a:pt x="17859" y="205383"/>
                </a:lnTo>
                <a:lnTo>
                  <a:pt x="17859" y="205383"/>
                </a:lnTo>
                <a:lnTo>
                  <a:pt x="26789" y="205383"/>
                </a:lnTo>
                <a:lnTo>
                  <a:pt x="35718" y="196454"/>
                </a:lnTo>
                <a:lnTo>
                  <a:pt x="44648" y="178594"/>
                </a:lnTo>
                <a:lnTo>
                  <a:pt x="44648" y="151805"/>
                </a:lnTo>
                <a:lnTo>
                  <a:pt x="44648" y="125016"/>
                </a:lnTo>
                <a:lnTo>
                  <a:pt x="44648" y="98227"/>
                </a:lnTo>
                <a:lnTo>
                  <a:pt x="35718" y="71438"/>
                </a:lnTo>
                <a:lnTo>
                  <a:pt x="26789" y="53579"/>
                </a:lnTo>
                <a:lnTo>
                  <a:pt x="17859" y="44649"/>
                </a:lnTo>
                <a:lnTo>
                  <a:pt x="17859" y="44649"/>
                </a:lnTo>
                <a:lnTo>
                  <a:pt x="8929" y="53579"/>
                </a:lnTo>
                <a:lnTo>
                  <a:pt x="8929" y="71438"/>
                </a:lnTo>
                <a:lnTo>
                  <a:pt x="8929" y="89297"/>
                </a:lnTo>
                <a:lnTo>
                  <a:pt x="8929" y="98227"/>
                </a:lnTo>
                <a:lnTo>
                  <a:pt x="17859" y="107157"/>
                </a:lnTo>
                <a:lnTo>
                  <a:pt x="35718" y="107157"/>
                </a:lnTo>
                <a:lnTo>
                  <a:pt x="44648" y="107157"/>
                </a:lnTo>
                <a:lnTo>
                  <a:pt x="62507" y="89297"/>
                </a:lnTo>
                <a:lnTo>
                  <a:pt x="80367" y="71438"/>
                </a:lnTo>
                <a:lnTo>
                  <a:pt x="89296" y="44649"/>
                </a:lnTo>
                <a:lnTo>
                  <a:pt x="107156" y="17860"/>
                </a:lnTo>
                <a:lnTo>
                  <a:pt x="116086" y="0"/>
                </a:lnTo>
                <a:lnTo>
                  <a:pt x="125015" y="0"/>
                </a:lnTo>
                <a:lnTo>
                  <a:pt x="125015" y="0"/>
                </a:lnTo>
                <a:lnTo>
                  <a:pt x="116086" y="26790"/>
                </a:lnTo>
                <a:lnTo>
                  <a:pt x="107156" y="62508"/>
                </a:lnTo>
                <a:lnTo>
                  <a:pt x="98226" y="107157"/>
                </a:lnTo>
                <a:lnTo>
                  <a:pt x="89296" y="160735"/>
                </a:lnTo>
                <a:lnTo>
                  <a:pt x="80367" y="223243"/>
                </a:lnTo>
                <a:lnTo>
                  <a:pt x="71437" y="276821"/>
                </a:lnTo>
                <a:lnTo>
                  <a:pt x="71437" y="321469"/>
                </a:lnTo>
                <a:lnTo>
                  <a:pt x="71437" y="357188"/>
                </a:lnTo>
                <a:lnTo>
                  <a:pt x="80367" y="375047"/>
                </a:lnTo>
                <a:lnTo>
                  <a:pt x="89296" y="383977"/>
                </a:lnTo>
                <a:lnTo>
                  <a:pt x="107156" y="383977"/>
                </a:lnTo>
                <a:lnTo>
                  <a:pt x="125015" y="366118"/>
                </a:lnTo>
                <a:lnTo>
                  <a:pt x="142875" y="339329"/>
                </a:lnTo>
                <a:lnTo>
                  <a:pt x="151804" y="312540"/>
                </a:lnTo>
                <a:lnTo>
                  <a:pt x="160734" y="276821"/>
                </a:lnTo>
                <a:lnTo>
                  <a:pt x="151804" y="250032"/>
                </a:lnTo>
                <a:lnTo>
                  <a:pt x="133945" y="223243"/>
                </a:lnTo>
                <a:lnTo>
                  <a:pt x="107156" y="205383"/>
                </a:lnTo>
                <a:lnTo>
                  <a:pt x="80367" y="205383"/>
                </a:lnTo>
                <a:lnTo>
                  <a:pt x="62507" y="214313"/>
                </a:lnTo>
                <a:lnTo>
                  <a:pt x="44648" y="232172"/>
                </a:lnTo>
                <a:lnTo>
                  <a:pt x="44648" y="250032"/>
                </a:lnTo>
                <a:lnTo>
                  <a:pt x="53578" y="267891"/>
                </a:lnTo>
                <a:lnTo>
                  <a:pt x="71437" y="267891"/>
                </a:lnTo>
                <a:lnTo>
                  <a:pt x="71437" y="26789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5" name="Freeform 64"/>
          <p:cNvSpPr/>
          <p:nvPr/>
        </p:nvSpPr>
        <p:spPr bwMode="auto">
          <a:xfrm>
            <a:off x="7902773" y="3375421"/>
            <a:ext cx="214314" cy="223244"/>
          </a:xfrm>
          <a:custGeom>
            <a:avLst/>
            <a:gdLst/>
            <a:ahLst/>
            <a:cxnLst/>
            <a:rect l="0" t="0" r="0" b="0"/>
            <a:pathLst>
              <a:path w="214314" h="223244">
                <a:moveTo>
                  <a:pt x="107157" y="0"/>
                </a:moveTo>
                <a:lnTo>
                  <a:pt x="107157" y="0"/>
                </a:lnTo>
                <a:lnTo>
                  <a:pt x="107157" y="0"/>
                </a:lnTo>
                <a:lnTo>
                  <a:pt x="107157" y="0"/>
                </a:lnTo>
                <a:lnTo>
                  <a:pt x="98227" y="8930"/>
                </a:lnTo>
                <a:lnTo>
                  <a:pt x="89297" y="17860"/>
                </a:lnTo>
                <a:lnTo>
                  <a:pt x="80368" y="35719"/>
                </a:lnTo>
                <a:lnTo>
                  <a:pt x="62508" y="44649"/>
                </a:lnTo>
                <a:lnTo>
                  <a:pt x="53579" y="62508"/>
                </a:lnTo>
                <a:lnTo>
                  <a:pt x="44649" y="71438"/>
                </a:lnTo>
                <a:lnTo>
                  <a:pt x="44649" y="71438"/>
                </a:lnTo>
                <a:lnTo>
                  <a:pt x="53579" y="80368"/>
                </a:lnTo>
                <a:lnTo>
                  <a:pt x="71438" y="89297"/>
                </a:lnTo>
                <a:lnTo>
                  <a:pt x="98227" y="98227"/>
                </a:lnTo>
                <a:lnTo>
                  <a:pt x="133946" y="107157"/>
                </a:lnTo>
                <a:lnTo>
                  <a:pt x="169665" y="125016"/>
                </a:lnTo>
                <a:lnTo>
                  <a:pt x="196454" y="142875"/>
                </a:lnTo>
                <a:lnTo>
                  <a:pt x="214313" y="160735"/>
                </a:lnTo>
                <a:lnTo>
                  <a:pt x="214313" y="178594"/>
                </a:lnTo>
                <a:lnTo>
                  <a:pt x="196454" y="196454"/>
                </a:lnTo>
                <a:lnTo>
                  <a:pt x="169665" y="214313"/>
                </a:lnTo>
                <a:lnTo>
                  <a:pt x="125016" y="223243"/>
                </a:lnTo>
                <a:lnTo>
                  <a:pt x="80368" y="223243"/>
                </a:lnTo>
                <a:lnTo>
                  <a:pt x="44649" y="214313"/>
                </a:lnTo>
                <a:lnTo>
                  <a:pt x="17860" y="196454"/>
                </a:lnTo>
                <a:lnTo>
                  <a:pt x="0" y="178594"/>
                </a:lnTo>
                <a:lnTo>
                  <a:pt x="0" y="17859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6" name="Freeform 65"/>
          <p:cNvSpPr/>
          <p:nvPr/>
        </p:nvSpPr>
        <p:spPr bwMode="auto">
          <a:xfrm>
            <a:off x="8126016" y="3375421"/>
            <a:ext cx="178594" cy="339330"/>
          </a:xfrm>
          <a:custGeom>
            <a:avLst/>
            <a:gdLst/>
            <a:ahLst/>
            <a:cxnLst/>
            <a:rect l="0" t="0" r="0" b="0"/>
            <a:pathLst>
              <a:path w="178594" h="339330">
                <a:moveTo>
                  <a:pt x="80366" y="26790"/>
                </a:moveTo>
                <a:lnTo>
                  <a:pt x="80366" y="26790"/>
                </a:lnTo>
                <a:lnTo>
                  <a:pt x="80366" y="26790"/>
                </a:lnTo>
                <a:lnTo>
                  <a:pt x="80366" y="44649"/>
                </a:lnTo>
                <a:lnTo>
                  <a:pt x="89296" y="62508"/>
                </a:lnTo>
                <a:lnTo>
                  <a:pt x="89296" y="98227"/>
                </a:lnTo>
                <a:lnTo>
                  <a:pt x="89296" y="133946"/>
                </a:lnTo>
                <a:lnTo>
                  <a:pt x="98225" y="178594"/>
                </a:lnTo>
                <a:lnTo>
                  <a:pt x="98225" y="214313"/>
                </a:lnTo>
                <a:lnTo>
                  <a:pt x="98225" y="258961"/>
                </a:lnTo>
                <a:lnTo>
                  <a:pt x="89296" y="294680"/>
                </a:lnTo>
                <a:lnTo>
                  <a:pt x="89296" y="312540"/>
                </a:lnTo>
                <a:lnTo>
                  <a:pt x="80366" y="330399"/>
                </a:lnTo>
                <a:lnTo>
                  <a:pt x="71436" y="339329"/>
                </a:lnTo>
                <a:lnTo>
                  <a:pt x="62507" y="339329"/>
                </a:lnTo>
                <a:lnTo>
                  <a:pt x="53578" y="321469"/>
                </a:lnTo>
                <a:lnTo>
                  <a:pt x="35718" y="294680"/>
                </a:lnTo>
                <a:lnTo>
                  <a:pt x="17859" y="250032"/>
                </a:lnTo>
                <a:lnTo>
                  <a:pt x="8929" y="196454"/>
                </a:lnTo>
                <a:lnTo>
                  <a:pt x="0" y="151805"/>
                </a:lnTo>
                <a:lnTo>
                  <a:pt x="8929" y="98227"/>
                </a:lnTo>
                <a:lnTo>
                  <a:pt x="26789" y="53579"/>
                </a:lnTo>
                <a:lnTo>
                  <a:pt x="62507" y="26790"/>
                </a:lnTo>
                <a:lnTo>
                  <a:pt x="98225" y="8930"/>
                </a:lnTo>
                <a:lnTo>
                  <a:pt x="125014" y="0"/>
                </a:lnTo>
                <a:lnTo>
                  <a:pt x="151804" y="0"/>
                </a:lnTo>
                <a:lnTo>
                  <a:pt x="169663" y="17860"/>
                </a:lnTo>
                <a:lnTo>
                  <a:pt x="178593" y="35719"/>
                </a:lnTo>
                <a:lnTo>
                  <a:pt x="169663" y="53579"/>
                </a:lnTo>
                <a:lnTo>
                  <a:pt x="151804" y="80368"/>
                </a:lnTo>
                <a:lnTo>
                  <a:pt x="125014" y="107157"/>
                </a:lnTo>
                <a:lnTo>
                  <a:pt x="89296" y="133946"/>
                </a:lnTo>
                <a:lnTo>
                  <a:pt x="62507" y="151805"/>
                </a:lnTo>
                <a:lnTo>
                  <a:pt x="35718" y="160735"/>
                </a:lnTo>
                <a:lnTo>
                  <a:pt x="26789" y="160735"/>
                </a:lnTo>
                <a:lnTo>
                  <a:pt x="26789" y="142875"/>
                </a:lnTo>
                <a:lnTo>
                  <a:pt x="44648" y="125016"/>
                </a:lnTo>
                <a:lnTo>
                  <a:pt x="71436" y="98227"/>
                </a:lnTo>
                <a:lnTo>
                  <a:pt x="71436" y="9822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7" name="Freeform 66"/>
          <p:cNvSpPr/>
          <p:nvPr/>
        </p:nvSpPr>
        <p:spPr bwMode="auto">
          <a:xfrm>
            <a:off x="8331398" y="3348632"/>
            <a:ext cx="71438" cy="151806"/>
          </a:xfrm>
          <a:custGeom>
            <a:avLst/>
            <a:gdLst/>
            <a:ahLst/>
            <a:cxnLst/>
            <a:rect l="0" t="0" r="0" b="0"/>
            <a:pathLst>
              <a:path w="71438" h="151806">
                <a:moveTo>
                  <a:pt x="26789" y="17860"/>
                </a:moveTo>
                <a:lnTo>
                  <a:pt x="26789" y="26789"/>
                </a:lnTo>
                <a:lnTo>
                  <a:pt x="17859" y="35719"/>
                </a:lnTo>
                <a:lnTo>
                  <a:pt x="17859" y="53579"/>
                </a:lnTo>
                <a:lnTo>
                  <a:pt x="17859" y="80368"/>
                </a:lnTo>
                <a:lnTo>
                  <a:pt x="8929" y="98227"/>
                </a:lnTo>
                <a:lnTo>
                  <a:pt x="8929" y="116086"/>
                </a:lnTo>
                <a:lnTo>
                  <a:pt x="8929" y="133946"/>
                </a:lnTo>
                <a:lnTo>
                  <a:pt x="0" y="142875"/>
                </a:lnTo>
                <a:lnTo>
                  <a:pt x="8929" y="151805"/>
                </a:lnTo>
                <a:lnTo>
                  <a:pt x="8929" y="151805"/>
                </a:lnTo>
                <a:lnTo>
                  <a:pt x="17859" y="142875"/>
                </a:lnTo>
                <a:lnTo>
                  <a:pt x="26789" y="116086"/>
                </a:lnTo>
                <a:lnTo>
                  <a:pt x="35718" y="89297"/>
                </a:lnTo>
                <a:lnTo>
                  <a:pt x="44648" y="62508"/>
                </a:lnTo>
                <a:lnTo>
                  <a:pt x="53578" y="35719"/>
                </a:lnTo>
                <a:lnTo>
                  <a:pt x="62507" y="8930"/>
                </a:lnTo>
                <a:lnTo>
                  <a:pt x="62507" y="0"/>
                </a:lnTo>
                <a:lnTo>
                  <a:pt x="71437" y="0"/>
                </a:lnTo>
                <a:lnTo>
                  <a:pt x="71437" y="8930"/>
                </a:lnTo>
                <a:lnTo>
                  <a:pt x="71437" y="17860"/>
                </a:lnTo>
                <a:lnTo>
                  <a:pt x="71437" y="35719"/>
                </a:lnTo>
                <a:lnTo>
                  <a:pt x="71437" y="3571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8" name="Freeform 67"/>
          <p:cNvSpPr/>
          <p:nvPr/>
        </p:nvSpPr>
        <p:spPr bwMode="auto">
          <a:xfrm>
            <a:off x="8411765" y="3437929"/>
            <a:ext cx="8931" cy="62509"/>
          </a:xfrm>
          <a:custGeom>
            <a:avLst/>
            <a:gdLst/>
            <a:ahLst/>
            <a:cxnLst/>
            <a:rect l="0" t="0" r="0" b="0"/>
            <a:pathLst>
              <a:path w="8931" h="62509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35719"/>
                </a:lnTo>
                <a:lnTo>
                  <a:pt x="0" y="44649"/>
                </a:lnTo>
                <a:lnTo>
                  <a:pt x="0" y="53578"/>
                </a:lnTo>
                <a:lnTo>
                  <a:pt x="0" y="62508"/>
                </a:lnTo>
                <a:lnTo>
                  <a:pt x="0" y="62508"/>
                </a:lnTo>
                <a:lnTo>
                  <a:pt x="0" y="53578"/>
                </a:lnTo>
                <a:lnTo>
                  <a:pt x="0" y="44649"/>
                </a:lnTo>
                <a:lnTo>
                  <a:pt x="8930" y="26789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9" name="Freeform 68"/>
          <p:cNvSpPr/>
          <p:nvPr/>
        </p:nvSpPr>
        <p:spPr bwMode="auto">
          <a:xfrm>
            <a:off x="8402835" y="3286125"/>
            <a:ext cx="17861" cy="1"/>
          </a:xfrm>
          <a:custGeom>
            <a:avLst/>
            <a:gdLst/>
            <a:ahLst/>
            <a:cxnLst/>
            <a:rect l="0" t="0" r="0" b="0"/>
            <a:pathLst>
              <a:path w="1786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17860" y="0"/>
                </a:lnTo>
                <a:lnTo>
                  <a:pt x="1786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0" name="Freeform 69"/>
          <p:cNvSpPr/>
          <p:nvPr/>
        </p:nvSpPr>
        <p:spPr bwMode="auto">
          <a:xfrm>
            <a:off x="8429624" y="3295054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1" name="Freeform 70"/>
          <p:cNvSpPr/>
          <p:nvPr/>
        </p:nvSpPr>
        <p:spPr bwMode="auto">
          <a:xfrm>
            <a:off x="8438554" y="3027164"/>
            <a:ext cx="178595" cy="446485"/>
          </a:xfrm>
          <a:custGeom>
            <a:avLst/>
            <a:gdLst/>
            <a:ahLst/>
            <a:cxnLst/>
            <a:rect l="0" t="0" r="0" b="0"/>
            <a:pathLst>
              <a:path w="178595" h="446485">
                <a:moveTo>
                  <a:pt x="0" y="366117"/>
                </a:moveTo>
                <a:lnTo>
                  <a:pt x="0" y="366117"/>
                </a:lnTo>
                <a:lnTo>
                  <a:pt x="0" y="375047"/>
                </a:lnTo>
                <a:lnTo>
                  <a:pt x="0" y="375047"/>
                </a:lnTo>
                <a:lnTo>
                  <a:pt x="0" y="383976"/>
                </a:lnTo>
                <a:lnTo>
                  <a:pt x="0" y="392906"/>
                </a:lnTo>
                <a:lnTo>
                  <a:pt x="0" y="401836"/>
                </a:lnTo>
                <a:lnTo>
                  <a:pt x="0" y="410765"/>
                </a:lnTo>
                <a:lnTo>
                  <a:pt x="0" y="428625"/>
                </a:lnTo>
                <a:lnTo>
                  <a:pt x="0" y="437554"/>
                </a:lnTo>
                <a:lnTo>
                  <a:pt x="0" y="446484"/>
                </a:lnTo>
                <a:lnTo>
                  <a:pt x="8930" y="446484"/>
                </a:lnTo>
                <a:lnTo>
                  <a:pt x="8930" y="446484"/>
                </a:lnTo>
                <a:lnTo>
                  <a:pt x="17859" y="428625"/>
                </a:lnTo>
                <a:lnTo>
                  <a:pt x="26789" y="410765"/>
                </a:lnTo>
                <a:lnTo>
                  <a:pt x="26789" y="383976"/>
                </a:lnTo>
                <a:lnTo>
                  <a:pt x="35719" y="357187"/>
                </a:lnTo>
                <a:lnTo>
                  <a:pt x="44648" y="321468"/>
                </a:lnTo>
                <a:lnTo>
                  <a:pt x="53578" y="294679"/>
                </a:lnTo>
                <a:lnTo>
                  <a:pt x="53578" y="267890"/>
                </a:lnTo>
                <a:lnTo>
                  <a:pt x="62508" y="250031"/>
                </a:lnTo>
                <a:lnTo>
                  <a:pt x="62508" y="241101"/>
                </a:lnTo>
                <a:lnTo>
                  <a:pt x="62508" y="232172"/>
                </a:lnTo>
                <a:lnTo>
                  <a:pt x="62508" y="232172"/>
                </a:lnTo>
                <a:lnTo>
                  <a:pt x="62508" y="223242"/>
                </a:lnTo>
                <a:lnTo>
                  <a:pt x="62508" y="223242"/>
                </a:lnTo>
                <a:lnTo>
                  <a:pt x="53578" y="223242"/>
                </a:lnTo>
                <a:lnTo>
                  <a:pt x="53578" y="214312"/>
                </a:lnTo>
                <a:lnTo>
                  <a:pt x="53578" y="214312"/>
                </a:lnTo>
                <a:lnTo>
                  <a:pt x="53578" y="214312"/>
                </a:lnTo>
                <a:lnTo>
                  <a:pt x="53578" y="214312"/>
                </a:lnTo>
                <a:lnTo>
                  <a:pt x="53578" y="214312"/>
                </a:lnTo>
                <a:lnTo>
                  <a:pt x="53578" y="214312"/>
                </a:lnTo>
                <a:lnTo>
                  <a:pt x="53578" y="232172"/>
                </a:lnTo>
                <a:lnTo>
                  <a:pt x="53578" y="250031"/>
                </a:lnTo>
                <a:lnTo>
                  <a:pt x="62508" y="285750"/>
                </a:lnTo>
                <a:lnTo>
                  <a:pt x="62508" y="312539"/>
                </a:lnTo>
                <a:lnTo>
                  <a:pt x="62508" y="348257"/>
                </a:lnTo>
                <a:lnTo>
                  <a:pt x="71437" y="375047"/>
                </a:lnTo>
                <a:lnTo>
                  <a:pt x="80367" y="401836"/>
                </a:lnTo>
                <a:lnTo>
                  <a:pt x="80367" y="428625"/>
                </a:lnTo>
                <a:lnTo>
                  <a:pt x="89297" y="437554"/>
                </a:lnTo>
                <a:lnTo>
                  <a:pt x="98226" y="437554"/>
                </a:lnTo>
                <a:lnTo>
                  <a:pt x="107156" y="428625"/>
                </a:lnTo>
                <a:lnTo>
                  <a:pt x="116086" y="419695"/>
                </a:lnTo>
                <a:lnTo>
                  <a:pt x="125016" y="392906"/>
                </a:lnTo>
                <a:lnTo>
                  <a:pt x="133945" y="366117"/>
                </a:lnTo>
                <a:lnTo>
                  <a:pt x="142875" y="330398"/>
                </a:lnTo>
                <a:lnTo>
                  <a:pt x="151805" y="294679"/>
                </a:lnTo>
                <a:lnTo>
                  <a:pt x="160734" y="250031"/>
                </a:lnTo>
                <a:lnTo>
                  <a:pt x="160734" y="205382"/>
                </a:lnTo>
                <a:lnTo>
                  <a:pt x="160734" y="160734"/>
                </a:lnTo>
                <a:lnTo>
                  <a:pt x="151805" y="116086"/>
                </a:lnTo>
                <a:lnTo>
                  <a:pt x="142875" y="80367"/>
                </a:lnTo>
                <a:lnTo>
                  <a:pt x="142875" y="44648"/>
                </a:lnTo>
                <a:lnTo>
                  <a:pt x="133945" y="17859"/>
                </a:lnTo>
                <a:lnTo>
                  <a:pt x="116086" y="8929"/>
                </a:lnTo>
                <a:lnTo>
                  <a:pt x="107156" y="0"/>
                </a:lnTo>
                <a:lnTo>
                  <a:pt x="89297" y="8929"/>
                </a:lnTo>
                <a:lnTo>
                  <a:pt x="89297" y="17859"/>
                </a:lnTo>
                <a:lnTo>
                  <a:pt x="80367" y="44648"/>
                </a:lnTo>
                <a:lnTo>
                  <a:pt x="89297" y="80367"/>
                </a:lnTo>
                <a:lnTo>
                  <a:pt x="89297" y="125015"/>
                </a:lnTo>
                <a:lnTo>
                  <a:pt x="98226" y="178593"/>
                </a:lnTo>
                <a:lnTo>
                  <a:pt x="107156" y="232172"/>
                </a:lnTo>
                <a:lnTo>
                  <a:pt x="116086" y="276820"/>
                </a:lnTo>
                <a:lnTo>
                  <a:pt x="133945" y="321468"/>
                </a:lnTo>
                <a:lnTo>
                  <a:pt x="142875" y="357187"/>
                </a:lnTo>
                <a:lnTo>
                  <a:pt x="160734" y="383976"/>
                </a:lnTo>
                <a:lnTo>
                  <a:pt x="169664" y="401836"/>
                </a:lnTo>
                <a:lnTo>
                  <a:pt x="178594" y="419695"/>
                </a:lnTo>
                <a:lnTo>
                  <a:pt x="178594" y="419695"/>
                </a:lnTo>
                <a:lnTo>
                  <a:pt x="169664" y="428625"/>
                </a:lnTo>
                <a:lnTo>
                  <a:pt x="160734" y="419695"/>
                </a:lnTo>
                <a:lnTo>
                  <a:pt x="160734" y="41969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2" name="Freeform 71"/>
          <p:cNvSpPr/>
          <p:nvPr/>
        </p:nvSpPr>
        <p:spPr bwMode="auto">
          <a:xfrm>
            <a:off x="8367116" y="3125390"/>
            <a:ext cx="312540" cy="116087"/>
          </a:xfrm>
          <a:custGeom>
            <a:avLst/>
            <a:gdLst/>
            <a:ahLst/>
            <a:cxnLst/>
            <a:rect l="0" t="0" r="0" b="0"/>
            <a:pathLst>
              <a:path w="312540" h="116087">
                <a:moveTo>
                  <a:pt x="0" y="116086"/>
                </a:moveTo>
                <a:lnTo>
                  <a:pt x="8930" y="107156"/>
                </a:lnTo>
                <a:lnTo>
                  <a:pt x="35719" y="98227"/>
                </a:lnTo>
                <a:lnTo>
                  <a:pt x="62508" y="80367"/>
                </a:lnTo>
                <a:lnTo>
                  <a:pt x="116086" y="62508"/>
                </a:lnTo>
                <a:lnTo>
                  <a:pt x="160735" y="35719"/>
                </a:lnTo>
                <a:lnTo>
                  <a:pt x="214313" y="17860"/>
                </a:lnTo>
                <a:lnTo>
                  <a:pt x="258961" y="8930"/>
                </a:lnTo>
                <a:lnTo>
                  <a:pt x="285750" y="8930"/>
                </a:lnTo>
                <a:lnTo>
                  <a:pt x="312539" y="0"/>
                </a:lnTo>
                <a:lnTo>
                  <a:pt x="312539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3" name="Freeform 72"/>
          <p:cNvSpPr/>
          <p:nvPr/>
        </p:nvSpPr>
        <p:spPr bwMode="auto">
          <a:xfrm>
            <a:off x="3902273" y="3491507"/>
            <a:ext cx="267892" cy="303611"/>
          </a:xfrm>
          <a:custGeom>
            <a:avLst/>
            <a:gdLst/>
            <a:ahLst/>
            <a:cxnLst/>
            <a:rect l="0" t="0" r="0" b="0"/>
            <a:pathLst>
              <a:path w="267892" h="303611">
                <a:moveTo>
                  <a:pt x="26790" y="89297"/>
                </a:moveTo>
                <a:lnTo>
                  <a:pt x="26790" y="89297"/>
                </a:lnTo>
                <a:lnTo>
                  <a:pt x="17860" y="89297"/>
                </a:lnTo>
                <a:lnTo>
                  <a:pt x="17860" y="89297"/>
                </a:lnTo>
                <a:lnTo>
                  <a:pt x="8930" y="89297"/>
                </a:lnTo>
                <a:lnTo>
                  <a:pt x="0" y="89297"/>
                </a:lnTo>
                <a:lnTo>
                  <a:pt x="8930" y="89297"/>
                </a:lnTo>
                <a:lnTo>
                  <a:pt x="17860" y="80368"/>
                </a:lnTo>
                <a:lnTo>
                  <a:pt x="44649" y="62508"/>
                </a:lnTo>
                <a:lnTo>
                  <a:pt x="71438" y="44649"/>
                </a:lnTo>
                <a:lnTo>
                  <a:pt x="107157" y="26789"/>
                </a:lnTo>
                <a:lnTo>
                  <a:pt x="142875" y="8930"/>
                </a:lnTo>
                <a:lnTo>
                  <a:pt x="160735" y="0"/>
                </a:lnTo>
                <a:lnTo>
                  <a:pt x="178594" y="0"/>
                </a:lnTo>
                <a:lnTo>
                  <a:pt x="178594" y="17860"/>
                </a:lnTo>
                <a:lnTo>
                  <a:pt x="160735" y="44649"/>
                </a:lnTo>
                <a:lnTo>
                  <a:pt x="142875" y="71438"/>
                </a:lnTo>
                <a:lnTo>
                  <a:pt x="116086" y="107157"/>
                </a:lnTo>
                <a:lnTo>
                  <a:pt x="98227" y="142875"/>
                </a:lnTo>
                <a:lnTo>
                  <a:pt x="80368" y="169664"/>
                </a:lnTo>
                <a:lnTo>
                  <a:pt x="62508" y="187524"/>
                </a:lnTo>
                <a:lnTo>
                  <a:pt x="62508" y="187524"/>
                </a:lnTo>
                <a:lnTo>
                  <a:pt x="71438" y="187524"/>
                </a:lnTo>
                <a:lnTo>
                  <a:pt x="89297" y="169664"/>
                </a:lnTo>
                <a:lnTo>
                  <a:pt x="116086" y="151805"/>
                </a:lnTo>
                <a:lnTo>
                  <a:pt x="151805" y="133946"/>
                </a:lnTo>
                <a:lnTo>
                  <a:pt x="187524" y="116086"/>
                </a:lnTo>
                <a:lnTo>
                  <a:pt x="223243" y="98227"/>
                </a:lnTo>
                <a:lnTo>
                  <a:pt x="250032" y="98227"/>
                </a:lnTo>
                <a:lnTo>
                  <a:pt x="267891" y="107157"/>
                </a:lnTo>
                <a:lnTo>
                  <a:pt x="267891" y="133946"/>
                </a:lnTo>
                <a:lnTo>
                  <a:pt x="258961" y="160735"/>
                </a:lnTo>
                <a:lnTo>
                  <a:pt x="241102" y="205383"/>
                </a:lnTo>
                <a:lnTo>
                  <a:pt x="214313" y="241102"/>
                </a:lnTo>
                <a:lnTo>
                  <a:pt x="187524" y="267891"/>
                </a:lnTo>
                <a:lnTo>
                  <a:pt x="160735" y="294680"/>
                </a:lnTo>
                <a:lnTo>
                  <a:pt x="151805" y="303610"/>
                </a:lnTo>
                <a:lnTo>
                  <a:pt x="151805" y="303610"/>
                </a:lnTo>
                <a:lnTo>
                  <a:pt x="160735" y="285750"/>
                </a:lnTo>
                <a:lnTo>
                  <a:pt x="178594" y="258961"/>
                </a:lnTo>
                <a:lnTo>
                  <a:pt x="178594" y="25896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4" name="Freeform 73"/>
          <p:cNvSpPr/>
          <p:nvPr/>
        </p:nvSpPr>
        <p:spPr bwMode="auto">
          <a:xfrm>
            <a:off x="4241602" y="3545086"/>
            <a:ext cx="125016" cy="312540"/>
          </a:xfrm>
          <a:custGeom>
            <a:avLst/>
            <a:gdLst/>
            <a:ahLst/>
            <a:cxnLst/>
            <a:rect l="0" t="0" r="0" b="0"/>
            <a:pathLst>
              <a:path w="125016" h="312540">
                <a:moveTo>
                  <a:pt x="44648" y="17859"/>
                </a:moveTo>
                <a:lnTo>
                  <a:pt x="44648" y="26789"/>
                </a:lnTo>
                <a:lnTo>
                  <a:pt x="35718" y="26789"/>
                </a:lnTo>
                <a:lnTo>
                  <a:pt x="26789" y="44648"/>
                </a:lnTo>
                <a:lnTo>
                  <a:pt x="17859" y="53578"/>
                </a:lnTo>
                <a:lnTo>
                  <a:pt x="17859" y="80367"/>
                </a:lnTo>
                <a:lnTo>
                  <a:pt x="8929" y="107156"/>
                </a:lnTo>
                <a:lnTo>
                  <a:pt x="17859" y="142875"/>
                </a:lnTo>
                <a:lnTo>
                  <a:pt x="17859" y="178593"/>
                </a:lnTo>
                <a:lnTo>
                  <a:pt x="26789" y="214312"/>
                </a:lnTo>
                <a:lnTo>
                  <a:pt x="35718" y="250031"/>
                </a:lnTo>
                <a:lnTo>
                  <a:pt x="44648" y="276820"/>
                </a:lnTo>
                <a:lnTo>
                  <a:pt x="44648" y="303609"/>
                </a:lnTo>
                <a:lnTo>
                  <a:pt x="44648" y="312539"/>
                </a:lnTo>
                <a:lnTo>
                  <a:pt x="44648" y="312539"/>
                </a:lnTo>
                <a:lnTo>
                  <a:pt x="35718" y="303609"/>
                </a:lnTo>
                <a:lnTo>
                  <a:pt x="26789" y="285750"/>
                </a:lnTo>
                <a:lnTo>
                  <a:pt x="8929" y="250031"/>
                </a:lnTo>
                <a:lnTo>
                  <a:pt x="0" y="223242"/>
                </a:lnTo>
                <a:lnTo>
                  <a:pt x="0" y="178593"/>
                </a:lnTo>
                <a:lnTo>
                  <a:pt x="0" y="133945"/>
                </a:lnTo>
                <a:lnTo>
                  <a:pt x="8929" y="98226"/>
                </a:lnTo>
                <a:lnTo>
                  <a:pt x="26789" y="53578"/>
                </a:lnTo>
                <a:lnTo>
                  <a:pt x="53578" y="26789"/>
                </a:lnTo>
                <a:lnTo>
                  <a:pt x="71437" y="8929"/>
                </a:lnTo>
                <a:lnTo>
                  <a:pt x="98226" y="0"/>
                </a:lnTo>
                <a:lnTo>
                  <a:pt x="116086" y="0"/>
                </a:lnTo>
                <a:lnTo>
                  <a:pt x="125015" y="17859"/>
                </a:lnTo>
                <a:lnTo>
                  <a:pt x="116086" y="35718"/>
                </a:lnTo>
                <a:lnTo>
                  <a:pt x="107156" y="62507"/>
                </a:lnTo>
                <a:lnTo>
                  <a:pt x="80367" y="98226"/>
                </a:lnTo>
                <a:lnTo>
                  <a:pt x="62507" y="125015"/>
                </a:lnTo>
                <a:lnTo>
                  <a:pt x="44648" y="142875"/>
                </a:lnTo>
                <a:lnTo>
                  <a:pt x="35718" y="151804"/>
                </a:lnTo>
                <a:lnTo>
                  <a:pt x="35718" y="151804"/>
                </a:lnTo>
                <a:lnTo>
                  <a:pt x="44648" y="133945"/>
                </a:lnTo>
                <a:lnTo>
                  <a:pt x="44648" y="13394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5" name="Freeform 74"/>
          <p:cNvSpPr/>
          <p:nvPr/>
        </p:nvSpPr>
        <p:spPr bwMode="auto">
          <a:xfrm>
            <a:off x="4464844" y="3357562"/>
            <a:ext cx="89298" cy="250032"/>
          </a:xfrm>
          <a:custGeom>
            <a:avLst/>
            <a:gdLst/>
            <a:ahLst/>
            <a:cxnLst/>
            <a:rect l="0" t="0" r="0" b="0"/>
            <a:pathLst>
              <a:path w="89298" h="250032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35719"/>
                </a:lnTo>
                <a:lnTo>
                  <a:pt x="0" y="71438"/>
                </a:lnTo>
                <a:lnTo>
                  <a:pt x="0" y="107156"/>
                </a:lnTo>
                <a:lnTo>
                  <a:pt x="8929" y="151805"/>
                </a:lnTo>
                <a:lnTo>
                  <a:pt x="17859" y="187524"/>
                </a:lnTo>
                <a:lnTo>
                  <a:pt x="17859" y="223242"/>
                </a:lnTo>
                <a:lnTo>
                  <a:pt x="26789" y="241102"/>
                </a:lnTo>
                <a:lnTo>
                  <a:pt x="35719" y="250031"/>
                </a:lnTo>
                <a:lnTo>
                  <a:pt x="53578" y="250031"/>
                </a:lnTo>
                <a:lnTo>
                  <a:pt x="62508" y="250031"/>
                </a:lnTo>
                <a:lnTo>
                  <a:pt x="71437" y="241102"/>
                </a:lnTo>
                <a:lnTo>
                  <a:pt x="80367" y="223242"/>
                </a:lnTo>
                <a:lnTo>
                  <a:pt x="89297" y="205383"/>
                </a:lnTo>
                <a:lnTo>
                  <a:pt x="89297" y="187524"/>
                </a:lnTo>
                <a:lnTo>
                  <a:pt x="89297" y="169664"/>
                </a:lnTo>
                <a:lnTo>
                  <a:pt x="89297" y="16966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6" name="Freeform 75"/>
          <p:cNvSpPr/>
          <p:nvPr/>
        </p:nvSpPr>
        <p:spPr bwMode="auto">
          <a:xfrm>
            <a:off x="4357688" y="3437929"/>
            <a:ext cx="214313" cy="89298"/>
          </a:xfrm>
          <a:custGeom>
            <a:avLst/>
            <a:gdLst/>
            <a:ahLst/>
            <a:cxnLst/>
            <a:rect l="0" t="0" r="0" b="0"/>
            <a:pathLst>
              <a:path w="214313" h="89298">
                <a:moveTo>
                  <a:pt x="35718" y="71438"/>
                </a:moveTo>
                <a:lnTo>
                  <a:pt x="17859" y="71438"/>
                </a:lnTo>
                <a:lnTo>
                  <a:pt x="8929" y="80367"/>
                </a:lnTo>
                <a:lnTo>
                  <a:pt x="0" y="80367"/>
                </a:lnTo>
                <a:lnTo>
                  <a:pt x="0" y="89297"/>
                </a:lnTo>
                <a:lnTo>
                  <a:pt x="8929" y="80367"/>
                </a:lnTo>
                <a:lnTo>
                  <a:pt x="35718" y="71438"/>
                </a:lnTo>
                <a:lnTo>
                  <a:pt x="71437" y="53578"/>
                </a:lnTo>
                <a:lnTo>
                  <a:pt x="107156" y="44649"/>
                </a:lnTo>
                <a:lnTo>
                  <a:pt x="151804" y="17860"/>
                </a:lnTo>
                <a:lnTo>
                  <a:pt x="178593" y="8930"/>
                </a:lnTo>
                <a:lnTo>
                  <a:pt x="214312" y="0"/>
                </a:lnTo>
                <a:lnTo>
                  <a:pt x="214312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7" name="Freeform 76"/>
          <p:cNvSpPr/>
          <p:nvPr/>
        </p:nvSpPr>
        <p:spPr bwMode="auto">
          <a:xfrm>
            <a:off x="4598789" y="3437929"/>
            <a:ext cx="71439" cy="142876"/>
          </a:xfrm>
          <a:custGeom>
            <a:avLst/>
            <a:gdLst/>
            <a:ahLst/>
            <a:cxnLst/>
            <a:rect l="0" t="0" r="0" b="0"/>
            <a:pathLst>
              <a:path w="71439" h="142876">
                <a:moveTo>
                  <a:pt x="17859" y="26789"/>
                </a:moveTo>
                <a:lnTo>
                  <a:pt x="17859" y="17860"/>
                </a:lnTo>
                <a:lnTo>
                  <a:pt x="17859" y="17860"/>
                </a:lnTo>
                <a:lnTo>
                  <a:pt x="17859" y="8930"/>
                </a:lnTo>
                <a:lnTo>
                  <a:pt x="17859" y="0"/>
                </a:lnTo>
                <a:lnTo>
                  <a:pt x="8930" y="0"/>
                </a:lnTo>
                <a:lnTo>
                  <a:pt x="8930" y="8930"/>
                </a:lnTo>
                <a:lnTo>
                  <a:pt x="0" y="17860"/>
                </a:lnTo>
                <a:lnTo>
                  <a:pt x="0" y="26789"/>
                </a:lnTo>
                <a:lnTo>
                  <a:pt x="0" y="44649"/>
                </a:lnTo>
                <a:lnTo>
                  <a:pt x="0" y="53578"/>
                </a:lnTo>
                <a:lnTo>
                  <a:pt x="17859" y="71438"/>
                </a:lnTo>
                <a:lnTo>
                  <a:pt x="26789" y="80367"/>
                </a:lnTo>
                <a:lnTo>
                  <a:pt x="44649" y="89297"/>
                </a:lnTo>
                <a:lnTo>
                  <a:pt x="62508" y="89297"/>
                </a:lnTo>
                <a:lnTo>
                  <a:pt x="62508" y="98227"/>
                </a:lnTo>
                <a:lnTo>
                  <a:pt x="71438" y="98227"/>
                </a:lnTo>
                <a:lnTo>
                  <a:pt x="62508" y="107157"/>
                </a:lnTo>
                <a:lnTo>
                  <a:pt x="53578" y="116086"/>
                </a:lnTo>
                <a:lnTo>
                  <a:pt x="35719" y="125016"/>
                </a:lnTo>
                <a:lnTo>
                  <a:pt x="17859" y="142875"/>
                </a:lnTo>
                <a:lnTo>
                  <a:pt x="8930" y="142875"/>
                </a:lnTo>
                <a:lnTo>
                  <a:pt x="8930" y="14287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8" name="Freeform 77"/>
          <p:cNvSpPr/>
          <p:nvPr/>
        </p:nvSpPr>
        <p:spPr bwMode="auto">
          <a:xfrm>
            <a:off x="4777383" y="3178968"/>
            <a:ext cx="401837" cy="375048"/>
          </a:xfrm>
          <a:custGeom>
            <a:avLst/>
            <a:gdLst/>
            <a:ahLst/>
            <a:cxnLst/>
            <a:rect l="0" t="0" r="0" b="0"/>
            <a:pathLst>
              <a:path w="401837" h="375048">
                <a:moveTo>
                  <a:pt x="44648" y="258961"/>
                </a:moveTo>
                <a:lnTo>
                  <a:pt x="44648" y="250032"/>
                </a:lnTo>
                <a:lnTo>
                  <a:pt x="35719" y="250032"/>
                </a:lnTo>
                <a:lnTo>
                  <a:pt x="26789" y="258961"/>
                </a:lnTo>
                <a:lnTo>
                  <a:pt x="8930" y="267891"/>
                </a:lnTo>
                <a:lnTo>
                  <a:pt x="0" y="276821"/>
                </a:lnTo>
                <a:lnTo>
                  <a:pt x="0" y="294680"/>
                </a:lnTo>
                <a:lnTo>
                  <a:pt x="0" y="312539"/>
                </a:lnTo>
                <a:lnTo>
                  <a:pt x="8930" y="339328"/>
                </a:lnTo>
                <a:lnTo>
                  <a:pt x="8930" y="357188"/>
                </a:lnTo>
                <a:lnTo>
                  <a:pt x="26789" y="366118"/>
                </a:lnTo>
                <a:lnTo>
                  <a:pt x="44648" y="375047"/>
                </a:lnTo>
                <a:lnTo>
                  <a:pt x="53578" y="375047"/>
                </a:lnTo>
                <a:lnTo>
                  <a:pt x="62508" y="366118"/>
                </a:lnTo>
                <a:lnTo>
                  <a:pt x="71437" y="357188"/>
                </a:lnTo>
                <a:lnTo>
                  <a:pt x="80367" y="348258"/>
                </a:lnTo>
                <a:lnTo>
                  <a:pt x="80367" y="330399"/>
                </a:lnTo>
                <a:lnTo>
                  <a:pt x="71437" y="312539"/>
                </a:lnTo>
                <a:lnTo>
                  <a:pt x="62508" y="294680"/>
                </a:lnTo>
                <a:lnTo>
                  <a:pt x="62508" y="276821"/>
                </a:lnTo>
                <a:lnTo>
                  <a:pt x="62508" y="258961"/>
                </a:lnTo>
                <a:lnTo>
                  <a:pt x="62508" y="250032"/>
                </a:lnTo>
                <a:lnTo>
                  <a:pt x="71437" y="250032"/>
                </a:lnTo>
                <a:lnTo>
                  <a:pt x="80367" y="250032"/>
                </a:lnTo>
                <a:lnTo>
                  <a:pt x="89297" y="250032"/>
                </a:lnTo>
                <a:lnTo>
                  <a:pt x="107156" y="258961"/>
                </a:lnTo>
                <a:lnTo>
                  <a:pt x="116086" y="267891"/>
                </a:lnTo>
                <a:lnTo>
                  <a:pt x="125015" y="285750"/>
                </a:lnTo>
                <a:lnTo>
                  <a:pt x="133945" y="294680"/>
                </a:lnTo>
                <a:lnTo>
                  <a:pt x="133945" y="312539"/>
                </a:lnTo>
                <a:lnTo>
                  <a:pt x="133945" y="330399"/>
                </a:lnTo>
                <a:lnTo>
                  <a:pt x="125015" y="339328"/>
                </a:lnTo>
                <a:lnTo>
                  <a:pt x="125015" y="339328"/>
                </a:lnTo>
                <a:lnTo>
                  <a:pt x="125015" y="339328"/>
                </a:lnTo>
                <a:lnTo>
                  <a:pt x="133945" y="339328"/>
                </a:lnTo>
                <a:lnTo>
                  <a:pt x="142875" y="321469"/>
                </a:lnTo>
                <a:lnTo>
                  <a:pt x="151805" y="312539"/>
                </a:lnTo>
                <a:lnTo>
                  <a:pt x="160734" y="294680"/>
                </a:lnTo>
                <a:lnTo>
                  <a:pt x="169664" y="276821"/>
                </a:lnTo>
                <a:lnTo>
                  <a:pt x="178594" y="258961"/>
                </a:lnTo>
                <a:lnTo>
                  <a:pt x="178594" y="241102"/>
                </a:lnTo>
                <a:lnTo>
                  <a:pt x="187523" y="241102"/>
                </a:lnTo>
                <a:lnTo>
                  <a:pt x="178594" y="241102"/>
                </a:lnTo>
                <a:lnTo>
                  <a:pt x="178594" y="241102"/>
                </a:lnTo>
                <a:lnTo>
                  <a:pt x="178594" y="258961"/>
                </a:lnTo>
                <a:lnTo>
                  <a:pt x="178594" y="276821"/>
                </a:lnTo>
                <a:lnTo>
                  <a:pt x="178594" y="294680"/>
                </a:lnTo>
                <a:lnTo>
                  <a:pt x="178594" y="303610"/>
                </a:lnTo>
                <a:lnTo>
                  <a:pt x="187523" y="312539"/>
                </a:lnTo>
                <a:lnTo>
                  <a:pt x="196453" y="321469"/>
                </a:lnTo>
                <a:lnTo>
                  <a:pt x="205383" y="312539"/>
                </a:lnTo>
                <a:lnTo>
                  <a:pt x="223242" y="303610"/>
                </a:lnTo>
                <a:lnTo>
                  <a:pt x="232172" y="285750"/>
                </a:lnTo>
                <a:lnTo>
                  <a:pt x="250031" y="267891"/>
                </a:lnTo>
                <a:lnTo>
                  <a:pt x="258961" y="232172"/>
                </a:lnTo>
                <a:lnTo>
                  <a:pt x="267890" y="205383"/>
                </a:lnTo>
                <a:lnTo>
                  <a:pt x="267890" y="169664"/>
                </a:lnTo>
                <a:lnTo>
                  <a:pt x="276820" y="133946"/>
                </a:lnTo>
                <a:lnTo>
                  <a:pt x="276820" y="98227"/>
                </a:lnTo>
                <a:lnTo>
                  <a:pt x="276820" y="62508"/>
                </a:lnTo>
                <a:lnTo>
                  <a:pt x="267890" y="35719"/>
                </a:lnTo>
                <a:lnTo>
                  <a:pt x="267890" y="8930"/>
                </a:lnTo>
                <a:lnTo>
                  <a:pt x="267890" y="0"/>
                </a:lnTo>
                <a:lnTo>
                  <a:pt x="267890" y="0"/>
                </a:lnTo>
                <a:lnTo>
                  <a:pt x="267890" y="8930"/>
                </a:lnTo>
                <a:lnTo>
                  <a:pt x="267890" y="35719"/>
                </a:lnTo>
                <a:lnTo>
                  <a:pt x="267890" y="71438"/>
                </a:lnTo>
                <a:lnTo>
                  <a:pt x="276820" y="116086"/>
                </a:lnTo>
                <a:lnTo>
                  <a:pt x="294680" y="160735"/>
                </a:lnTo>
                <a:lnTo>
                  <a:pt x="312539" y="196453"/>
                </a:lnTo>
                <a:lnTo>
                  <a:pt x="339328" y="232172"/>
                </a:lnTo>
                <a:lnTo>
                  <a:pt x="357187" y="258961"/>
                </a:lnTo>
                <a:lnTo>
                  <a:pt x="383976" y="285750"/>
                </a:lnTo>
                <a:lnTo>
                  <a:pt x="401836" y="294680"/>
                </a:lnTo>
                <a:lnTo>
                  <a:pt x="401836" y="303610"/>
                </a:lnTo>
                <a:lnTo>
                  <a:pt x="401836" y="303610"/>
                </a:lnTo>
                <a:lnTo>
                  <a:pt x="392906" y="294680"/>
                </a:lnTo>
                <a:lnTo>
                  <a:pt x="357187" y="276821"/>
                </a:lnTo>
                <a:lnTo>
                  <a:pt x="321469" y="258961"/>
                </a:lnTo>
                <a:lnTo>
                  <a:pt x="276820" y="232172"/>
                </a:lnTo>
                <a:lnTo>
                  <a:pt x="276820" y="23217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9" name="Freeform 78"/>
          <p:cNvSpPr/>
          <p:nvPr/>
        </p:nvSpPr>
        <p:spPr bwMode="auto">
          <a:xfrm>
            <a:off x="4947047" y="3187898"/>
            <a:ext cx="303610" cy="125017"/>
          </a:xfrm>
          <a:custGeom>
            <a:avLst/>
            <a:gdLst/>
            <a:ahLst/>
            <a:cxnLst/>
            <a:rect l="0" t="0" r="0" b="0"/>
            <a:pathLst>
              <a:path w="303610" h="125017">
                <a:moveTo>
                  <a:pt x="0" y="125016"/>
                </a:moveTo>
                <a:lnTo>
                  <a:pt x="8930" y="116086"/>
                </a:lnTo>
                <a:lnTo>
                  <a:pt x="35719" y="107156"/>
                </a:lnTo>
                <a:lnTo>
                  <a:pt x="71437" y="89297"/>
                </a:lnTo>
                <a:lnTo>
                  <a:pt x="125016" y="71438"/>
                </a:lnTo>
                <a:lnTo>
                  <a:pt x="178594" y="44648"/>
                </a:lnTo>
                <a:lnTo>
                  <a:pt x="232172" y="26789"/>
                </a:lnTo>
                <a:lnTo>
                  <a:pt x="276820" y="8930"/>
                </a:lnTo>
                <a:lnTo>
                  <a:pt x="294680" y="0"/>
                </a:lnTo>
                <a:lnTo>
                  <a:pt x="303609" y="8930"/>
                </a:lnTo>
                <a:lnTo>
                  <a:pt x="303609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0" name="Freeform 79"/>
          <p:cNvSpPr/>
          <p:nvPr/>
        </p:nvSpPr>
        <p:spPr bwMode="auto">
          <a:xfrm>
            <a:off x="4464844" y="3848695"/>
            <a:ext cx="187524" cy="116087"/>
          </a:xfrm>
          <a:custGeom>
            <a:avLst/>
            <a:gdLst/>
            <a:ahLst/>
            <a:cxnLst/>
            <a:rect l="0" t="0" r="0" b="0"/>
            <a:pathLst>
              <a:path w="187524" h="116087">
                <a:moveTo>
                  <a:pt x="26789" y="17859"/>
                </a:moveTo>
                <a:lnTo>
                  <a:pt x="17859" y="17859"/>
                </a:lnTo>
                <a:lnTo>
                  <a:pt x="17859" y="17859"/>
                </a:lnTo>
                <a:lnTo>
                  <a:pt x="8929" y="26789"/>
                </a:lnTo>
                <a:lnTo>
                  <a:pt x="8929" y="35719"/>
                </a:lnTo>
                <a:lnTo>
                  <a:pt x="0" y="53578"/>
                </a:lnTo>
                <a:lnTo>
                  <a:pt x="0" y="71437"/>
                </a:lnTo>
                <a:lnTo>
                  <a:pt x="8929" y="89297"/>
                </a:lnTo>
                <a:lnTo>
                  <a:pt x="17859" y="107156"/>
                </a:lnTo>
                <a:lnTo>
                  <a:pt x="26789" y="116086"/>
                </a:lnTo>
                <a:lnTo>
                  <a:pt x="35719" y="116086"/>
                </a:lnTo>
                <a:lnTo>
                  <a:pt x="44648" y="116086"/>
                </a:lnTo>
                <a:lnTo>
                  <a:pt x="62508" y="107156"/>
                </a:lnTo>
                <a:lnTo>
                  <a:pt x="71437" y="89297"/>
                </a:lnTo>
                <a:lnTo>
                  <a:pt x="71437" y="71437"/>
                </a:lnTo>
                <a:lnTo>
                  <a:pt x="71437" y="53578"/>
                </a:lnTo>
                <a:lnTo>
                  <a:pt x="62508" y="35719"/>
                </a:lnTo>
                <a:lnTo>
                  <a:pt x="53578" y="17859"/>
                </a:lnTo>
                <a:lnTo>
                  <a:pt x="35719" y="8930"/>
                </a:lnTo>
                <a:lnTo>
                  <a:pt x="26789" y="0"/>
                </a:lnTo>
                <a:lnTo>
                  <a:pt x="17859" y="0"/>
                </a:lnTo>
                <a:lnTo>
                  <a:pt x="8929" y="8930"/>
                </a:lnTo>
                <a:lnTo>
                  <a:pt x="8929" y="8930"/>
                </a:lnTo>
                <a:lnTo>
                  <a:pt x="17859" y="17859"/>
                </a:lnTo>
                <a:lnTo>
                  <a:pt x="26789" y="26789"/>
                </a:lnTo>
                <a:lnTo>
                  <a:pt x="44648" y="26789"/>
                </a:lnTo>
                <a:lnTo>
                  <a:pt x="62508" y="17859"/>
                </a:lnTo>
                <a:lnTo>
                  <a:pt x="89297" y="17859"/>
                </a:lnTo>
                <a:lnTo>
                  <a:pt x="107156" y="8930"/>
                </a:lnTo>
                <a:lnTo>
                  <a:pt x="116086" y="8930"/>
                </a:lnTo>
                <a:lnTo>
                  <a:pt x="125015" y="8930"/>
                </a:lnTo>
                <a:lnTo>
                  <a:pt x="133945" y="17859"/>
                </a:lnTo>
                <a:lnTo>
                  <a:pt x="133945" y="35719"/>
                </a:lnTo>
                <a:lnTo>
                  <a:pt x="133945" y="53578"/>
                </a:lnTo>
                <a:lnTo>
                  <a:pt x="142875" y="71437"/>
                </a:lnTo>
                <a:lnTo>
                  <a:pt x="142875" y="89297"/>
                </a:lnTo>
                <a:lnTo>
                  <a:pt x="151804" y="98226"/>
                </a:lnTo>
                <a:lnTo>
                  <a:pt x="160734" y="107156"/>
                </a:lnTo>
                <a:lnTo>
                  <a:pt x="169664" y="98226"/>
                </a:lnTo>
                <a:lnTo>
                  <a:pt x="187523" y="80367"/>
                </a:lnTo>
                <a:lnTo>
                  <a:pt x="187523" y="62508"/>
                </a:lnTo>
                <a:lnTo>
                  <a:pt x="187523" y="35719"/>
                </a:lnTo>
                <a:lnTo>
                  <a:pt x="187523" y="3571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1" name="Freeform 80"/>
          <p:cNvSpPr/>
          <p:nvPr/>
        </p:nvSpPr>
        <p:spPr bwMode="auto">
          <a:xfrm>
            <a:off x="4598789" y="3741539"/>
            <a:ext cx="196454" cy="419696"/>
          </a:xfrm>
          <a:custGeom>
            <a:avLst/>
            <a:gdLst/>
            <a:ahLst/>
            <a:cxnLst/>
            <a:rect l="0" t="0" r="0" b="0"/>
            <a:pathLst>
              <a:path w="196454" h="419696">
                <a:moveTo>
                  <a:pt x="0" y="196453"/>
                </a:moveTo>
                <a:lnTo>
                  <a:pt x="0" y="196453"/>
                </a:lnTo>
                <a:lnTo>
                  <a:pt x="0" y="196453"/>
                </a:lnTo>
                <a:lnTo>
                  <a:pt x="0" y="196453"/>
                </a:lnTo>
                <a:lnTo>
                  <a:pt x="8930" y="178593"/>
                </a:lnTo>
                <a:lnTo>
                  <a:pt x="8930" y="160734"/>
                </a:lnTo>
                <a:lnTo>
                  <a:pt x="17859" y="142875"/>
                </a:lnTo>
                <a:lnTo>
                  <a:pt x="26789" y="116086"/>
                </a:lnTo>
                <a:lnTo>
                  <a:pt x="26789" y="98226"/>
                </a:lnTo>
                <a:lnTo>
                  <a:pt x="26789" y="71437"/>
                </a:lnTo>
                <a:lnTo>
                  <a:pt x="26789" y="44648"/>
                </a:lnTo>
                <a:lnTo>
                  <a:pt x="26789" y="26789"/>
                </a:lnTo>
                <a:lnTo>
                  <a:pt x="26789" y="8929"/>
                </a:lnTo>
                <a:lnTo>
                  <a:pt x="17859" y="0"/>
                </a:lnTo>
                <a:lnTo>
                  <a:pt x="17859" y="0"/>
                </a:lnTo>
                <a:lnTo>
                  <a:pt x="17859" y="17859"/>
                </a:lnTo>
                <a:lnTo>
                  <a:pt x="8930" y="35718"/>
                </a:lnTo>
                <a:lnTo>
                  <a:pt x="8930" y="80367"/>
                </a:lnTo>
                <a:lnTo>
                  <a:pt x="17859" y="125015"/>
                </a:lnTo>
                <a:lnTo>
                  <a:pt x="26789" y="178593"/>
                </a:lnTo>
                <a:lnTo>
                  <a:pt x="26789" y="241101"/>
                </a:lnTo>
                <a:lnTo>
                  <a:pt x="44649" y="294679"/>
                </a:lnTo>
                <a:lnTo>
                  <a:pt x="53578" y="339328"/>
                </a:lnTo>
                <a:lnTo>
                  <a:pt x="62508" y="375047"/>
                </a:lnTo>
                <a:lnTo>
                  <a:pt x="71438" y="401836"/>
                </a:lnTo>
                <a:lnTo>
                  <a:pt x="89297" y="419695"/>
                </a:lnTo>
                <a:lnTo>
                  <a:pt x="107156" y="419695"/>
                </a:lnTo>
                <a:lnTo>
                  <a:pt x="133945" y="410765"/>
                </a:lnTo>
                <a:lnTo>
                  <a:pt x="151805" y="383976"/>
                </a:lnTo>
                <a:lnTo>
                  <a:pt x="178594" y="348257"/>
                </a:lnTo>
                <a:lnTo>
                  <a:pt x="196453" y="303609"/>
                </a:lnTo>
                <a:lnTo>
                  <a:pt x="196453" y="267890"/>
                </a:lnTo>
                <a:lnTo>
                  <a:pt x="187524" y="232172"/>
                </a:lnTo>
                <a:lnTo>
                  <a:pt x="160734" y="205382"/>
                </a:lnTo>
                <a:lnTo>
                  <a:pt x="125016" y="187523"/>
                </a:lnTo>
                <a:lnTo>
                  <a:pt x="89297" y="196453"/>
                </a:lnTo>
                <a:lnTo>
                  <a:pt x="44649" y="205382"/>
                </a:lnTo>
                <a:lnTo>
                  <a:pt x="17859" y="223242"/>
                </a:lnTo>
                <a:lnTo>
                  <a:pt x="8930" y="241101"/>
                </a:lnTo>
                <a:lnTo>
                  <a:pt x="8930" y="258961"/>
                </a:lnTo>
                <a:lnTo>
                  <a:pt x="26789" y="258961"/>
                </a:lnTo>
                <a:lnTo>
                  <a:pt x="53578" y="241101"/>
                </a:lnTo>
                <a:lnTo>
                  <a:pt x="53578" y="24110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2" name="Freeform 81"/>
          <p:cNvSpPr/>
          <p:nvPr/>
        </p:nvSpPr>
        <p:spPr bwMode="auto">
          <a:xfrm>
            <a:off x="4822031" y="3714750"/>
            <a:ext cx="125017" cy="205383"/>
          </a:xfrm>
          <a:custGeom>
            <a:avLst/>
            <a:gdLst/>
            <a:ahLst/>
            <a:cxnLst/>
            <a:rect l="0" t="0" r="0" b="0"/>
            <a:pathLst>
              <a:path w="125017" h="205383">
                <a:moveTo>
                  <a:pt x="0" y="89296"/>
                </a:moveTo>
                <a:lnTo>
                  <a:pt x="0" y="89296"/>
                </a:lnTo>
                <a:lnTo>
                  <a:pt x="0" y="89296"/>
                </a:lnTo>
                <a:lnTo>
                  <a:pt x="0" y="98226"/>
                </a:lnTo>
                <a:lnTo>
                  <a:pt x="8930" y="107156"/>
                </a:lnTo>
                <a:lnTo>
                  <a:pt x="8930" y="125015"/>
                </a:lnTo>
                <a:lnTo>
                  <a:pt x="26789" y="142875"/>
                </a:lnTo>
                <a:lnTo>
                  <a:pt x="35719" y="160734"/>
                </a:lnTo>
                <a:lnTo>
                  <a:pt x="53578" y="178593"/>
                </a:lnTo>
                <a:lnTo>
                  <a:pt x="71438" y="196453"/>
                </a:lnTo>
                <a:lnTo>
                  <a:pt x="80367" y="196453"/>
                </a:lnTo>
                <a:lnTo>
                  <a:pt x="89297" y="205382"/>
                </a:lnTo>
                <a:lnTo>
                  <a:pt x="89297" y="196453"/>
                </a:lnTo>
                <a:lnTo>
                  <a:pt x="89297" y="178593"/>
                </a:lnTo>
                <a:lnTo>
                  <a:pt x="89297" y="160734"/>
                </a:lnTo>
                <a:lnTo>
                  <a:pt x="89297" y="125015"/>
                </a:lnTo>
                <a:lnTo>
                  <a:pt x="89297" y="89296"/>
                </a:lnTo>
                <a:lnTo>
                  <a:pt x="89297" y="62507"/>
                </a:lnTo>
                <a:lnTo>
                  <a:pt x="89297" y="35718"/>
                </a:lnTo>
                <a:lnTo>
                  <a:pt x="98227" y="8929"/>
                </a:lnTo>
                <a:lnTo>
                  <a:pt x="107157" y="0"/>
                </a:lnTo>
                <a:lnTo>
                  <a:pt x="116086" y="0"/>
                </a:lnTo>
                <a:lnTo>
                  <a:pt x="125016" y="8929"/>
                </a:lnTo>
                <a:lnTo>
                  <a:pt x="125016" y="17859"/>
                </a:lnTo>
                <a:lnTo>
                  <a:pt x="125016" y="1785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3" name="Freeform 82"/>
          <p:cNvSpPr/>
          <p:nvPr/>
        </p:nvSpPr>
        <p:spPr bwMode="auto">
          <a:xfrm>
            <a:off x="4938117" y="3750468"/>
            <a:ext cx="169665" cy="133947"/>
          </a:xfrm>
          <a:custGeom>
            <a:avLst/>
            <a:gdLst/>
            <a:ahLst/>
            <a:cxnLst/>
            <a:rect l="0" t="0" r="0" b="0"/>
            <a:pathLst>
              <a:path w="169665" h="133947">
                <a:moveTo>
                  <a:pt x="0" y="107157"/>
                </a:moveTo>
                <a:lnTo>
                  <a:pt x="0" y="107157"/>
                </a:lnTo>
                <a:lnTo>
                  <a:pt x="8930" y="107157"/>
                </a:lnTo>
                <a:lnTo>
                  <a:pt x="8930" y="107157"/>
                </a:lnTo>
                <a:lnTo>
                  <a:pt x="26789" y="98227"/>
                </a:lnTo>
                <a:lnTo>
                  <a:pt x="35719" y="89297"/>
                </a:lnTo>
                <a:lnTo>
                  <a:pt x="53578" y="71438"/>
                </a:lnTo>
                <a:lnTo>
                  <a:pt x="62508" y="53578"/>
                </a:lnTo>
                <a:lnTo>
                  <a:pt x="71438" y="35719"/>
                </a:lnTo>
                <a:lnTo>
                  <a:pt x="80367" y="26789"/>
                </a:lnTo>
                <a:lnTo>
                  <a:pt x="80367" y="8930"/>
                </a:lnTo>
                <a:lnTo>
                  <a:pt x="80367" y="0"/>
                </a:lnTo>
                <a:lnTo>
                  <a:pt x="71438" y="0"/>
                </a:lnTo>
                <a:lnTo>
                  <a:pt x="62508" y="17860"/>
                </a:lnTo>
                <a:lnTo>
                  <a:pt x="44649" y="26789"/>
                </a:lnTo>
                <a:lnTo>
                  <a:pt x="35719" y="53578"/>
                </a:lnTo>
                <a:lnTo>
                  <a:pt x="26789" y="80368"/>
                </a:lnTo>
                <a:lnTo>
                  <a:pt x="26789" y="98227"/>
                </a:lnTo>
                <a:lnTo>
                  <a:pt x="35719" y="116086"/>
                </a:lnTo>
                <a:lnTo>
                  <a:pt x="44649" y="125016"/>
                </a:lnTo>
                <a:lnTo>
                  <a:pt x="62508" y="133946"/>
                </a:lnTo>
                <a:lnTo>
                  <a:pt x="71438" y="133946"/>
                </a:lnTo>
                <a:lnTo>
                  <a:pt x="98227" y="125016"/>
                </a:lnTo>
                <a:lnTo>
                  <a:pt x="125016" y="107157"/>
                </a:lnTo>
                <a:lnTo>
                  <a:pt x="142875" y="89297"/>
                </a:lnTo>
                <a:lnTo>
                  <a:pt x="169664" y="62508"/>
                </a:lnTo>
                <a:lnTo>
                  <a:pt x="169664" y="6250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4" name="Freeform 83"/>
          <p:cNvSpPr/>
          <p:nvPr/>
        </p:nvSpPr>
        <p:spPr bwMode="auto">
          <a:xfrm>
            <a:off x="5080992" y="3598664"/>
            <a:ext cx="80368" cy="267891"/>
          </a:xfrm>
          <a:custGeom>
            <a:avLst/>
            <a:gdLst/>
            <a:ahLst/>
            <a:cxnLst/>
            <a:rect l="0" t="0" r="0" b="0"/>
            <a:pathLst>
              <a:path w="80368" h="267891">
                <a:moveTo>
                  <a:pt x="0" y="0"/>
                </a:moveTo>
                <a:lnTo>
                  <a:pt x="0" y="17859"/>
                </a:lnTo>
                <a:lnTo>
                  <a:pt x="0" y="26789"/>
                </a:lnTo>
                <a:lnTo>
                  <a:pt x="0" y="53578"/>
                </a:lnTo>
                <a:lnTo>
                  <a:pt x="8930" y="89297"/>
                </a:lnTo>
                <a:lnTo>
                  <a:pt x="8930" y="133945"/>
                </a:lnTo>
                <a:lnTo>
                  <a:pt x="17860" y="169664"/>
                </a:lnTo>
                <a:lnTo>
                  <a:pt x="35719" y="205382"/>
                </a:lnTo>
                <a:lnTo>
                  <a:pt x="44649" y="232172"/>
                </a:lnTo>
                <a:lnTo>
                  <a:pt x="62508" y="250031"/>
                </a:lnTo>
                <a:lnTo>
                  <a:pt x="71438" y="258961"/>
                </a:lnTo>
                <a:lnTo>
                  <a:pt x="71438" y="267890"/>
                </a:lnTo>
                <a:lnTo>
                  <a:pt x="80367" y="258961"/>
                </a:lnTo>
                <a:lnTo>
                  <a:pt x="80367" y="250031"/>
                </a:lnTo>
                <a:lnTo>
                  <a:pt x="80367" y="223242"/>
                </a:lnTo>
                <a:lnTo>
                  <a:pt x="80367" y="196453"/>
                </a:lnTo>
                <a:lnTo>
                  <a:pt x="80367" y="19645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5" name="Freeform 84"/>
          <p:cNvSpPr/>
          <p:nvPr/>
        </p:nvSpPr>
        <p:spPr bwMode="auto">
          <a:xfrm>
            <a:off x="5143500" y="3696890"/>
            <a:ext cx="80368" cy="133947"/>
          </a:xfrm>
          <a:custGeom>
            <a:avLst/>
            <a:gdLst/>
            <a:ahLst/>
            <a:cxnLst/>
            <a:rect l="0" t="0" r="0" b="0"/>
            <a:pathLst>
              <a:path w="80368" h="133947">
                <a:moveTo>
                  <a:pt x="26789" y="0"/>
                </a:moveTo>
                <a:lnTo>
                  <a:pt x="26789" y="0"/>
                </a:lnTo>
                <a:lnTo>
                  <a:pt x="17859" y="17860"/>
                </a:lnTo>
                <a:lnTo>
                  <a:pt x="17859" y="35719"/>
                </a:lnTo>
                <a:lnTo>
                  <a:pt x="17859" y="53578"/>
                </a:lnTo>
                <a:lnTo>
                  <a:pt x="17859" y="80367"/>
                </a:lnTo>
                <a:lnTo>
                  <a:pt x="17859" y="98227"/>
                </a:lnTo>
                <a:lnTo>
                  <a:pt x="26789" y="116086"/>
                </a:lnTo>
                <a:lnTo>
                  <a:pt x="35719" y="125016"/>
                </a:lnTo>
                <a:lnTo>
                  <a:pt x="53578" y="133946"/>
                </a:lnTo>
                <a:lnTo>
                  <a:pt x="62508" y="125016"/>
                </a:lnTo>
                <a:lnTo>
                  <a:pt x="71438" y="116086"/>
                </a:lnTo>
                <a:lnTo>
                  <a:pt x="80367" y="98227"/>
                </a:lnTo>
                <a:lnTo>
                  <a:pt x="80367" y="80367"/>
                </a:lnTo>
                <a:lnTo>
                  <a:pt x="80367" y="53578"/>
                </a:lnTo>
                <a:lnTo>
                  <a:pt x="62508" y="35719"/>
                </a:lnTo>
                <a:lnTo>
                  <a:pt x="53578" y="17860"/>
                </a:lnTo>
                <a:lnTo>
                  <a:pt x="35719" y="8930"/>
                </a:lnTo>
                <a:lnTo>
                  <a:pt x="17859" y="8930"/>
                </a:lnTo>
                <a:lnTo>
                  <a:pt x="8930" y="26789"/>
                </a:lnTo>
                <a:lnTo>
                  <a:pt x="0" y="35719"/>
                </a:lnTo>
                <a:lnTo>
                  <a:pt x="0" y="53578"/>
                </a:lnTo>
                <a:lnTo>
                  <a:pt x="8930" y="62508"/>
                </a:lnTo>
                <a:lnTo>
                  <a:pt x="26789" y="71438"/>
                </a:lnTo>
                <a:lnTo>
                  <a:pt x="35719" y="80367"/>
                </a:lnTo>
                <a:lnTo>
                  <a:pt x="53578" y="80367"/>
                </a:lnTo>
                <a:lnTo>
                  <a:pt x="53578" y="8036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6" name="Freeform 85"/>
          <p:cNvSpPr/>
          <p:nvPr/>
        </p:nvSpPr>
        <p:spPr bwMode="auto">
          <a:xfrm>
            <a:off x="5250656" y="3679031"/>
            <a:ext cx="89298" cy="107157"/>
          </a:xfrm>
          <a:custGeom>
            <a:avLst/>
            <a:gdLst/>
            <a:ahLst/>
            <a:cxnLst/>
            <a:rect l="0" t="0" r="0" b="0"/>
            <a:pathLst>
              <a:path w="89298" h="107157">
                <a:moveTo>
                  <a:pt x="35719" y="0"/>
                </a:moveTo>
                <a:lnTo>
                  <a:pt x="26789" y="0"/>
                </a:lnTo>
                <a:lnTo>
                  <a:pt x="26789" y="8930"/>
                </a:lnTo>
                <a:lnTo>
                  <a:pt x="17860" y="17859"/>
                </a:lnTo>
                <a:lnTo>
                  <a:pt x="8930" y="26789"/>
                </a:lnTo>
                <a:lnTo>
                  <a:pt x="0" y="44648"/>
                </a:lnTo>
                <a:lnTo>
                  <a:pt x="0" y="62508"/>
                </a:lnTo>
                <a:lnTo>
                  <a:pt x="0" y="80367"/>
                </a:lnTo>
                <a:lnTo>
                  <a:pt x="8930" y="98226"/>
                </a:lnTo>
                <a:lnTo>
                  <a:pt x="17860" y="107156"/>
                </a:lnTo>
                <a:lnTo>
                  <a:pt x="35719" y="107156"/>
                </a:lnTo>
                <a:lnTo>
                  <a:pt x="53578" y="107156"/>
                </a:lnTo>
                <a:lnTo>
                  <a:pt x="62508" y="98226"/>
                </a:lnTo>
                <a:lnTo>
                  <a:pt x="71438" y="80367"/>
                </a:lnTo>
                <a:lnTo>
                  <a:pt x="89297" y="62508"/>
                </a:lnTo>
                <a:lnTo>
                  <a:pt x="89297" y="44648"/>
                </a:lnTo>
                <a:lnTo>
                  <a:pt x="89297" y="4464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7" name="Freeform 86"/>
          <p:cNvSpPr/>
          <p:nvPr/>
        </p:nvSpPr>
        <p:spPr bwMode="auto">
          <a:xfrm>
            <a:off x="5348883" y="3705820"/>
            <a:ext cx="35720" cy="62509"/>
          </a:xfrm>
          <a:custGeom>
            <a:avLst/>
            <a:gdLst/>
            <a:ahLst/>
            <a:cxnLst/>
            <a:rect l="0" t="0" r="0" b="0"/>
            <a:pathLst>
              <a:path w="35720" h="62509">
                <a:moveTo>
                  <a:pt x="0" y="0"/>
                </a:moveTo>
                <a:lnTo>
                  <a:pt x="0" y="8930"/>
                </a:lnTo>
                <a:lnTo>
                  <a:pt x="0" y="17859"/>
                </a:lnTo>
                <a:lnTo>
                  <a:pt x="0" y="35719"/>
                </a:lnTo>
                <a:lnTo>
                  <a:pt x="0" y="44648"/>
                </a:lnTo>
                <a:lnTo>
                  <a:pt x="0" y="53578"/>
                </a:lnTo>
                <a:lnTo>
                  <a:pt x="8930" y="62508"/>
                </a:lnTo>
                <a:lnTo>
                  <a:pt x="8930" y="62508"/>
                </a:lnTo>
                <a:lnTo>
                  <a:pt x="17859" y="62508"/>
                </a:lnTo>
                <a:lnTo>
                  <a:pt x="26789" y="62508"/>
                </a:lnTo>
                <a:lnTo>
                  <a:pt x="26789" y="53578"/>
                </a:lnTo>
                <a:lnTo>
                  <a:pt x="35719" y="44648"/>
                </a:lnTo>
                <a:lnTo>
                  <a:pt x="35719" y="4464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8" name="Freeform 87"/>
          <p:cNvSpPr/>
          <p:nvPr/>
        </p:nvSpPr>
        <p:spPr bwMode="auto">
          <a:xfrm>
            <a:off x="5322094" y="3518296"/>
            <a:ext cx="44649" cy="35720"/>
          </a:xfrm>
          <a:custGeom>
            <a:avLst/>
            <a:gdLst/>
            <a:ahLst/>
            <a:cxnLst/>
            <a:rect l="0" t="0" r="0" b="0"/>
            <a:pathLst>
              <a:path w="44649" h="35720">
                <a:moveTo>
                  <a:pt x="26789" y="26790"/>
                </a:moveTo>
                <a:lnTo>
                  <a:pt x="26789" y="26790"/>
                </a:lnTo>
                <a:lnTo>
                  <a:pt x="17859" y="26790"/>
                </a:lnTo>
                <a:lnTo>
                  <a:pt x="8929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8929" y="35719"/>
                </a:lnTo>
                <a:lnTo>
                  <a:pt x="17859" y="26790"/>
                </a:lnTo>
                <a:lnTo>
                  <a:pt x="35719" y="17860"/>
                </a:lnTo>
                <a:lnTo>
                  <a:pt x="44648" y="8930"/>
                </a:lnTo>
                <a:lnTo>
                  <a:pt x="44648" y="0"/>
                </a:lnTo>
                <a:lnTo>
                  <a:pt x="44648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9" name="Freeform 88"/>
          <p:cNvSpPr/>
          <p:nvPr/>
        </p:nvSpPr>
        <p:spPr bwMode="auto">
          <a:xfrm>
            <a:off x="5384602" y="3464718"/>
            <a:ext cx="71438" cy="276822"/>
          </a:xfrm>
          <a:custGeom>
            <a:avLst/>
            <a:gdLst/>
            <a:ahLst/>
            <a:cxnLst/>
            <a:rect l="0" t="0" r="0" b="0"/>
            <a:pathLst>
              <a:path w="71438" h="276822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44649"/>
                </a:lnTo>
                <a:lnTo>
                  <a:pt x="8929" y="62508"/>
                </a:lnTo>
                <a:lnTo>
                  <a:pt x="17859" y="98227"/>
                </a:lnTo>
                <a:lnTo>
                  <a:pt x="26789" y="133946"/>
                </a:lnTo>
                <a:lnTo>
                  <a:pt x="35718" y="169664"/>
                </a:lnTo>
                <a:lnTo>
                  <a:pt x="44648" y="205383"/>
                </a:lnTo>
                <a:lnTo>
                  <a:pt x="53578" y="232172"/>
                </a:lnTo>
                <a:lnTo>
                  <a:pt x="62507" y="250032"/>
                </a:lnTo>
                <a:lnTo>
                  <a:pt x="62507" y="267891"/>
                </a:lnTo>
                <a:lnTo>
                  <a:pt x="71437" y="276821"/>
                </a:lnTo>
                <a:lnTo>
                  <a:pt x="71437" y="276821"/>
                </a:lnTo>
                <a:lnTo>
                  <a:pt x="71437" y="267891"/>
                </a:lnTo>
                <a:lnTo>
                  <a:pt x="71437" y="26789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0" name="Freeform 89"/>
          <p:cNvSpPr/>
          <p:nvPr/>
        </p:nvSpPr>
        <p:spPr bwMode="auto">
          <a:xfrm>
            <a:off x="5366742" y="3625453"/>
            <a:ext cx="125017" cy="62509"/>
          </a:xfrm>
          <a:custGeom>
            <a:avLst/>
            <a:gdLst/>
            <a:ahLst/>
            <a:cxnLst/>
            <a:rect l="0" t="0" r="0" b="0"/>
            <a:pathLst>
              <a:path w="125017" h="62509">
                <a:moveTo>
                  <a:pt x="0" y="62508"/>
                </a:moveTo>
                <a:lnTo>
                  <a:pt x="0" y="62508"/>
                </a:lnTo>
                <a:lnTo>
                  <a:pt x="8930" y="62508"/>
                </a:lnTo>
                <a:lnTo>
                  <a:pt x="17860" y="62508"/>
                </a:lnTo>
                <a:lnTo>
                  <a:pt x="26789" y="62508"/>
                </a:lnTo>
                <a:lnTo>
                  <a:pt x="44649" y="62508"/>
                </a:lnTo>
                <a:lnTo>
                  <a:pt x="62508" y="44648"/>
                </a:lnTo>
                <a:lnTo>
                  <a:pt x="80367" y="44648"/>
                </a:lnTo>
                <a:lnTo>
                  <a:pt x="98227" y="26789"/>
                </a:lnTo>
                <a:lnTo>
                  <a:pt x="107156" y="17859"/>
                </a:lnTo>
                <a:lnTo>
                  <a:pt x="116086" y="8929"/>
                </a:lnTo>
                <a:lnTo>
                  <a:pt x="125016" y="0"/>
                </a:lnTo>
                <a:lnTo>
                  <a:pt x="125016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1" name="Freeform 90"/>
          <p:cNvSpPr/>
          <p:nvPr/>
        </p:nvSpPr>
        <p:spPr bwMode="auto">
          <a:xfrm>
            <a:off x="5473898" y="3616523"/>
            <a:ext cx="80369" cy="250032"/>
          </a:xfrm>
          <a:custGeom>
            <a:avLst/>
            <a:gdLst/>
            <a:ahLst/>
            <a:cxnLst/>
            <a:rect l="0" t="0" r="0" b="0"/>
            <a:pathLst>
              <a:path w="80369" h="250032">
                <a:moveTo>
                  <a:pt x="8930" y="8930"/>
                </a:moveTo>
                <a:lnTo>
                  <a:pt x="8930" y="8930"/>
                </a:lnTo>
                <a:lnTo>
                  <a:pt x="0" y="17859"/>
                </a:lnTo>
                <a:lnTo>
                  <a:pt x="0" y="26789"/>
                </a:lnTo>
                <a:lnTo>
                  <a:pt x="0" y="35719"/>
                </a:lnTo>
                <a:lnTo>
                  <a:pt x="8930" y="44648"/>
                </a:lnTo>
                <a:lnTo>
                  <a:pt x="8930" y="53578"/>
                </a:lnTo>
                <a:lnTo>
                  <a:pt x="17860" y="53578"/>
                </a:lnTo>
                <a:lnTo>
                  <a:pt x="26790" y="53578"/>
                </a:lnTo>
                <a:lnTo>
                  <a:pt x="26790" y="44648"/>
                </a:lnTo>
                <a:lnTo>
                  <a:pt x="35719" y="26789"/>
                </a:lnTo>
                <a:lnTo>
                  <a:pt x="35719" y="17859"/>
                </a:lnTo>
                <a:lnTo>
                  <a:pt x="35719" y="8930"/>
                </a:lnTo>
                <a:lnTo>
                  <a:pt x="44649" y="0"/>
                </a:lnTo>
                <a:lnTo>
                  <a:pt x="44649" y="0"/>
                </a:lnTo>
                <a:lnTo>
                  <a:pt x="44649" y="0"/>
                </a:lnTo>
                <a:lnTo>
                  <a:pt x="53579" y="8930"/>
                </a:lnTo>
                <a:lnTo>
                  <a:pt x="53579" y="26789"/>
                </a:lnTo>
                <a:lnTo>
                  <a:pt x="62508" y="53578"/>
                </a:lnTo>
                <a:lnTo>
                  <a:pt x="71438" y="80367"/>
                </a:lnTo>
                <a:lnTo>
                  <a:pt x="71438" y="107156"/>
                </a:lnTo>
                <a:lnTo>
                  <a:pt x="80368" y="133945"/>
                </a:lnTo>
                <a:lnTo>
                  <a:pt x="80368" y="160734"/>
                </a:lnTo>
                <a:lnTo>
                  <a:pt x="80368" y="187523"/>
                </a:lnTo>
                <a:lnTo>
                  <a:pt x="80368" y="205383"/>
                </a:lnTo>
                <a:lnTo>
                  <a:pt x="80368" y="223242"/>
                </a:lnTo>
                <a:lnTo>
                  <a:pt x="71438" y="241102"/>
                </a:lnTo>
                <a:lnTo>
                  <a:pt x="62508" y="250031"/>
                </a:lnTo>
                <a:lnTo>
                  <a:pt x="53579" y="250031"/>
                </a:lnTo>
                <a:lnTo>
                  <a:pt x="44649" y="241102"/>
                </a:lnTo>
                <a:lnTo>
                  <a:pt x="44649" y="24110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2" name="Freeform 91"/>
          <p:cNvSpPr/>
          <p:nvPr/>
        </p:nvSpPr>
        <p:spPr bwMode="auto">
          <a:xfrm>
            <a:off x="5518547" y="3518296"/>
            <a:ext cx="80368" cy="53580"/>
          </a:xfrm>
          <a:custGeom>
            <a:avLst/>
            <a:gdLst/>
            <a:ahLst/>
            <a:cxnLst/>
            <a:rect l="0" t="0" r="0" b="0"/>
            <a:pathLst>
              <a:path w="80368" h="53580">
                <a:moveTo>
                  <a:pt x="8930" y="53579"/>
                </a:moveTo>
                <a:lnTo>
                  <a:pt x="0" y="53579"/>
                </a:lnTo>
                <a:lnTo>
                  <a:pt x="0" y="44649"/>
                </a:lnTo>
                <a:lnTo>
                  <a:pt x="0" y="44649"/>
                </a:lnTo>
                <a:lnTo>
                  <a:pt x="8930" y="44649"/>
                </a:lnTo>
                <a:lnTo>
                  <a:pt x="17859" y="26790"/>
                </a:lnTo>
                <a:lnTo>
                  <a:pt x="35719" y="17860"/>
                </a:lnTo>
                <a:lnTo>
                  <a:pt x="53578" y="17860"/>
                </a:lnTo>
                <a:lnTo>
                  <a:pt x="71437" y="0"/>
                </a:lnTo>
                <a:lnTo>
                  <a:pt x="80367" y="0"/>
                </a:lnTo>
                <a:lnTo>
                  <a:pt x="80367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3" name="Freeform 92"/>
          <p:cNvSpPr/>
          <p:nvPr/>
        </p:nvSpPr>
        <p:spPr bwMode="auto">
          <a:xfrm>
            <a:off x="5536406" y="3562945"/>
            <a:ext cx="116087" cy="62509"/>
          </a:xfrm>
          <a:custGeom>
            <a:avLst/>
            <a:gdLst/>
            <a:ahLst/>
            <a:cxnLst/>
            <a:rect l="0" t="0" r="0" b="0"/>
            <a:pathLst>
              <a:path w="116087" h="62509">
                <a:moveTo>
                  <a:pt x="0" y="62508"/>
                </a:moveTo>
                <a:lnTo>
                  <a:pt x="0" y="53578"/>
                </a:lnTo>
                <a:lnTo>
                  <a:pt x="8930" y="53578"/>
                </a:lnTo>
                <a:lnTo>
                  <a:pt x="17860" y="44648"/>
                </a:lnTo>
                <a:lnTo>
                  <a:pt x="26789" y="35719"/>
                </a:lnTo>
                <a:lnTo>
                  <a:pt x="53578" y="26789"/>
                </a:lnTo>
                <a:lnTo>
                  <a:pt x="71438" y="17859"/>
                </a:lnTo>
                <a:lnTo>
                  <a:pt x="89297" y="8930"/>
                </a:lnTo>
                <a:lnTo>
                  <a:pt x="107157" y="8930"/>
                </a:lnTo>
                <a:lnTo>
                  <a:pt x="116086" y="0"/>
                </a:lnTo>
                <a:lnTo>
                  <a:pt x="116086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4" name="Freeform 93"/>
          <p:cNvSpPr/>
          <p:nvPr/>
        </p:nvSpPr>
        <p:spPr bwMode="auto">
          <a:xfrm>
            <a:off x="5625703" y="3429000"/>
            <a:ext cx="125017" cy="205383"/>
          </a:xfrm>
          <a:custGeom>
            <a:avLst/>
            <a:gdLst/>
            <a:ahLst/>
            <a:cxnLst/>
            <a:rect l="0" t="0" r="0" b="0"/>
            <a:pathLst>
              <a:path w="125017" h="205383">
                <a:moveTo>
                  <a:pt x="8930" y="62507"/>
                </a:moveTo>
                <a:lnTo>
                  <a:pt x="0" y="62507"/>
                </a:lnTo>
                <a:lnTo>
                  <a:pt x="0" y="62507"/>
                </a:lnTo>
                <a:lnTo>
                  <a:pt x="8930" y="53578"/>
                </a:lnTo>
                <a:lnTo>
                  <a:pt x="8930" y="44648"/>
                </a:lnTo>
                <a:lnTo>
                  <a:pt x="17860" y="26789"/>
                </a:lnTo>
                <a:lnTo>
                  <a:pt x="35719" y="17859"/>
                </a:lnTo>
                <a:lnTo>
                  <a:pt x="53578" y="8929"/>
                </a:lnTo>
                <a:lnTo>
                  <a:pt x="62508" y="0"/>
                </a:lnTo>
                <a:lnTo>
                  <a:pt x="80367" y="0"/>
                </a:lnTo>
                <a:lnTo>
                  <a:pt x="80367" y="17859"/>
                </a:lnTo>
                <a:lnTo>
                  <a:pt x="89297" y="35718"/>
                </a:lnTo>
                <a:lnTo>
                  <a:pt x="80367" y="62507"/>
                </a:lnTo>
                <a:lnTo>
                  <a:pt x="71438" y="98226"/>
                </a:lnTo>
                <a:lnTo>
                  <a:pt x="62508" y="133945"/>
                </a:lnTo>
                <a:lnTo>
                  <a:pt x="53578" y="160734"/>
                </a:lnTo>
                <a:lnTo>
                  <a:pt x="53578" y="187523"/>
                </a:lnTo>
                <a:lnTo>
                  <a:pt x="44649" y="196453"/>
                </a:lnTo>
                <a:lnTo>
                  <a:pt x="53578" y="205382"/>
                </a:lnTo>
                <a:lnTo>
                  <a:pt x="62508" y="196453"/>
                </a:lnTo>
                <a:lnTo>
                  <a:pt x="71438" y="187523"/>
                </a:lnTo>
                <a:lnTo>
                  <a:pt x="80367" y="169664"/>
                </a:lnTo>
                <a:lnTo>
                  <a:pt x="98227" y="151804"/>
                </a:lnTo>
                <a:lnTo>
                  <a:pt x="107156" y="133945"/>
                </a:lnTo>
                <a:lnTo>
                  <a:pt x="116086" y="116086"/>
                </a:lnTo>
                <a:lnTo>
                  <a:pt x="125016" y="98226"/>
                </a:lnTo>
                <a:lnTo>
                  <a:pt x="125016" y="9822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5" name="Freeform 94"/>
          <p:cNvSpPr/>
          <p:nvPr/>
        </p:nvSpPr>
        <p:spPr bwMode="auto">
          <a:xfrm>
            <a:off x="5741789" y="3437929"/>
            <a:ext cx="98228" cy="142876"/>
          </a:xfrm>
          <a:custGeom>
            <a:avLst/>
            <a:gdLst/>
            <a:ahLst/>
            <a:cxnLst/>
            <a:rect l="0" t="0" r="0" b="0"/>
            <a:pathLst>
              <a:path w="98228" h="142876">
                <a:moveTo>
                  <a:pt x="35719" y="0"/>
                </a:moveTo>
                <a:lnTo>
                  <a:pt x="35719" y="0"/>
                </a:lnTo>
                <a:lnTo>
                  <a:pt x="26789" y="17860"/>
                </a:lnTo>
                <a:lnTo>
                  <a:pt x="26789" y="35719"/>
                </a:lnTo>
                <a:lnTo>
                  <a:pt x="17859" y="53578"/>
                </a:lnTo>
                <a:lnTo>
                  <a:pt x="8930" y="80367"/>
                </a:lnTo>
                <a:lnTo>
                  <a:pt x="0" y="98227"/>
                </a:lnTo>
                <a:lnTo>
                  <a:pt x="8930" y="116086"/>
                </a:lnTo>
                <a:lnTo>
                  <a:pt x="8930" y="133946"/>
                </a:lnTo>
                <a:lnTo>
                  <a:pt x="26789" y="142875"/>
                </a:lnTo>
                <a:lnTo>
                  <a:pt x="35719" y="142875"/>
                </a:lnTo>
                <a:lnTo>
                  <a:pt x="53578" y="125016"/>
                </a:lnTo>
                <a:lnTo>
                  <a:pt x="71438" y="116086"/>
                </a:lnTo>
                <a:lnTo>
                  <a:pt x="89297" y="98227"/>
                </a:lnTo>
                <a:lnTo>
                  <a:pt x="98227" y="71438"/>
                </a:lnTo>
                <a:lnTo>
                  <a:pt x="98227" y="53578"/>
                </a:lnTo>
                <a:lnTo>
                  <a:pt x="89297" y="35719"/>
                </a:lnTo>
                <a:lnTo>
                  <a:pt x="71438" y="17860"/>
                </a:lnTo>
                <a:lnTo>
                  <a:pt x="53578" y="17860"/>
                </a:lnTo>
                <a:lnTo>
                  <a:pt x="35719" y="8930"/>
                </a:lnTo>
                <a:lnTo>
                  <a:pt x="26789" y="8930"/>
                </a:lnTo>
                <a:lnTo>
                  <a:pt x="26789" y="0"/>
                </a:lnTo>
                <a:lnTo>
                  <a:pt x="26789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6" name="Freeform 95"/>
          <p:cNvSpPr/>
          <p:nvPr/>
        </p:nvSpPr>
        <p:spPr bwMode="auto">
          <a:xfrm>
            <a:off x="5920383" y="3580804"/>
            <a:ext cx="107157" cy="35720"/>
          </a:xfrm>
          <a:custGeom>
            <a:avLst/>
            <a:gdLst/>
            <a:ahLst/>
            <a:cxnLst/>
            <a:rect l="0" t="0" r="0" b="0"/>
            <a:pathLst>
              <a:path w="107157" h="35720">
                <a:moveTo>
                  <a:pt x="17859" y="35719"/>
                </a:moveTo>
                <a:lnTo>
                  <a:pt x="8930" y="35719"/>
                </a:lnTo>
                <a:lnTo>
                  <a:pt x="8930" y="35719"/>
                </a:lnTo>
                <a:lnTo>
                  <a:pt x="8930" y="35719"/>
                </a:lnTo>
                <a:lnTo>
                  <a:pt x="0" y="35719"/>
                </a:lnTo>
                <a:lnTo>
                  <a:pt x="8930" y="35719"/>
                </a:lnTo>
                <a:lnTo>
                  <a:pt x="8930" y="35719"/>
                </a:lnTo>
                <a:lnTo>
                  <a:pt x="26789" y="35719"/>
                </a:lnTo>
                <a:lnTo>
                  <a:pt x="44648" y="26789"/>
                </a:lnTo>
                <a:lnTo>
                  <a:pt x="62508" y="26789"/>
                </a:lnTo>
                <a:lnTo>
                  <a:pt x="80367" y="17860"/>
                </a:lnTo>
                <a:lnTo>
                  <a:pt x="89297" y="17860"/>
                </a:lnTo>
                <a:lnTo>
                  <a:pt x="107156" y="8930"/>
                </a:lnTo>
                <a:lnTo>
                  <a:pt x="107156" y="0"/>
                </a:lnTo>
                <a:lnTo>
                  <a:pt x="107156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7" name="Freeform 96"/>
          <p:cNvSpPr/>
          <p:nvPr/>
        </p:nvSpPr>
        <p:spPr bwMode="auto">
          <a:xfrm>
            <a:off x="5893594" y="3643312"/>
            <a:ext cx="187524" cy="62509"/>
          </a:xfrm>
          <a:custGeom>
            <a:avLst/>
            <a:gdLst/>
            <a:ahLst/>
            <a:cxnLst/>
            <a:rect l="0" t="0" r="0" b="0"/>
            <a:pathLst>
              <a:path w="187524" h="62509">
                <a:moveTo>
                  <a:pt x="0" y="62508"/>
                </a:moveTo>
                <a:lnTo>
                  <a:pt x="0" y="62508"/>
                </a:lnTo>
                <a:lnTo>
                  <a:pt x="8929" y="62508"/>
                </a:lnTo>
                <a:lnTo>
                  <a:pt x="17859" y="53578"/>
                </a:lnTo>
                <a:lnTo>
                  <a:pt x="26789" y="53578"/>
                </a:lnTo>
                <a:lnTo>
                  <a:pt x="53578" y="44649"/>
                </a:lnTo>
                <a:lnTo>
                  <a:pt x="71437" y="35719"/>
                </a:lnTo>
                <a:lnTo>
                  <a:pt x="107156" y="26789"/>
                </a:lnTo>
                <a:lnTo>
                  <a:pt x="133945" y="17859"/>
                </a:lnTo>
                <a:lnTo>
                  <a:pt x="160734" y="8930"/>
                </a:lnTo>
                <a:lnTo>
                  <a:pt x="178594" y="0"/>
                </a:lnTo>
                <a:lnTo>
                  <a:pt x="187523" y="0"/>
                </a:lnTo>
                <a:lnTo>
                  <a:pt x="187523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8" name="Freeform 97"/>
          <p:cNvSpPr/>
          <p:nvPr/>
        </p:nvSpPr>
        <p:spPr bwMode="auto">
          <a:xfrm>
            <a:off x="5973961" y="3554015"/>
            <a:ext cx="125017" cy="116087"/>
          </a:xfrm>
          <a:custGeom>
            <a:avLst/>
            <a:gdLst/>
            <a:ahLst/>
            <a:cxnLst/>
            <a:rect l="0" t="0" r="0" b="0"/>
            <a:pathLst>
              <a:path w="125017" h="116087">
                <a:moveTo>
                  <a:pt x="893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59" y="0"/>
                </a:lnTo>
                <a:lnTo>
                  <a:pt x="26789" y="0"/>
                </a:lnTo>
                <a:lnTo>
                  <a:pt x="44648" y="0"/>
                </a:lnTo>
                <a:lnTo>
                  <a:pt x="62508" y="0"/>
                </a:lnTo>
                <a:lnTo>
                  <a:pt x="89297" y="0"/>
                </a:lnTo>
                <a:lnTo>
                  <a:pt x="107156" y="8930"/>
                </a:lnTo>
                <a:lnTo>
                  <a:pt x="116086" y="17860"/>
                </a:lnTo>
                <a:lnTo>
                  <a:pt x="125016" y="35719"/>
                </a:lnTo>
                <a:lnTo>
                  <a:pt x="125016" y="62508"/>
                </a:lnTo>
                <a:lnTo>
                  <a:pt x="116086" y="80367"/>
                </a:lnTo>
                <a:lnTo>
                  <a:pt x="107156" y="107156"/>
                </a:lnTo>
                <a:lnTo>
                  <a:pt x="98227" y="116086"/>
                </a:lnTo>
                <a:lnTo>
                  <a:pt x="89297" y="116086"/>
                </a:lnTo>
                <a:lnTo>
                  <a:pt x="89297" y="11608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9" name="Freeform 98"/>
          <p:cNvSpPr/>
          <p:nvPr/>
        </p:nvSpPr>
        <p:spPr bwMode="auto">
          <a:xfrm>
            <a:off x="4411266" y="2411015"/>
            <a:ext cx="419696" cy="125017"/>
          </a:xfrm>
          <a:custGeom>
            <a:avLst/>
            <a:gdLst/>
            <a:ahLst/>
            <a:cxnLst/>
            <a:rect l="0" t="0" r="0" b="0"/>
            <a:pathLst>
              <a:path w="419696" h="125017">
                <a:moveTo>
                  <a:pt x="8929" y="116087"/>
                </a:moveTo>
                <a:lnTo>
                  <a:pt x="8929" y="116087"/>
                </a:lnTo>
                <a:lnTo>
                  <a:pt x="8929" y="116087"/>
                </a:lnTo>
                <a:lnTo>
                  <a:pt x="8929" y="116087"/>
                </a:lnTo>
                <a:lnTo>
                  <a:pt x="0" y="125016"/>
                </a:lnTo>
                <a:lnTo>
                  <a:pt x="0" y="125016"/>
                </a:lnTo>
                <a:lnTo>
                  <a:pt x="0" y="125016"/>
                </a:lnTo>
                <a:lnTo>
                  <a:pt x="0" y="125016"/>
                </a:lnTo>
                <a:lnTo>
                  <a:pt x="8929" y="125016"/>
                </a:lnTo>
                <a:lnTo>
                  <a:pt x="26789" y="116087"/>
                </a:lnTo>
                <a:lnTo>
                  <a:pt x="62507" y="107157"/>
                </a:lnTo>
                <a:lnTo>
                  <a:pt x="116086" y="89298"/>
                </a:lnTo>
                <a:lnTo>
                  <a:pt x="187523" y="71438"/>
                </a:lnTo>
                <a:lnTo>
                  <a:pt x="250031" y="44649"/>
                </a:lnTo>
                <a:lnTo>
                  <a:pt x="312539" y="26789"/>
                </a:lnTo>
                <a:lnTo>
                  <a:pt x="366117" y="17860"/>
                </a:lnTo>
                <a:lnTo>
                  <a:pt x="401836" y="8930"/>
                </a:lnTo>
                <a:lnTo>
                  <a:pt x="419695" y="0"/>
                </a:lnTo>
                <a:lnTo>
                  <a:pt x="419695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0" name="Freeform 99"/>
          <p:cNvSpPr/>
          <p:nvPr/>
        </p:nvSpPr>
        <p:spPr bwMode="auto">
          <a:xfrm>
            <a:off x="419695" y="3223617"/>
            <a:ext cx="276822" cy="44649"/>
          </a:xfrm>
          <a:custGeom>
            <a:avLst/>
            <a:gdLst/>
            <a:ahLst/>
            <a:cxnLst/>
            <a:rect l="0" t="0" r="0" b="0"/>
            <a:pathLst>
              <a:path w="276822" h="44649">
                <a:moveTo>
                  <a:pt x="0" y="17859"/>
                </a:moveTo>
                <a:lnTo>
                  <a:pt x="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0"/>
                </a:lnTo>
                <a:lnTo>
                  <a:pt x="17860" y="0"/>
                </a:lnTo>
                <a:lnTo>
                  <a:pt x="17860" y="0"/>
                </a:lnTo>
                <a:lnTo>
                  <a:pt x="26789" y="8929"/>
                </a:lnTo>
                <a:lnTo>
                  <a:pt x="26789" y="8929"/>
                </a:lnTo>
                <a:lnTo>
                  <a:pt x="35719" y="17859"/>
                </a:lnTo>
                <a:lnTo>
                  <a:pt x="44649" y="17859"/>
                </a:lnTo>
                <a:lnTo>
                  <a:pt x="62508" y="26789"/>
                </a:lnTo>
                <a:lnTo>
                  <a:pt x="80368" y="26789"/>
                </a:lnTo>
                <a:lnTo>
                  <a:pt x="98227" y="26789"/>
                </a:lnTo>
                <a:lnTo>
                  <a:pt x="116086" y="26789"/>
                </a:lnTo>
                <a:lnTo>
                  <a:pt x="142875" y="26789"/>
                </a:lnTo>
                <a:lnTo>
                  <a:pt x="160735" y="26789"/>
                </a:lnTo>
                <a:lnTo>
                  <a:pt x="187524" y="26789"/>
                </a:lnTo>
                <a:lnTo>
                  <a:pt x="214313" y="35719"/>
                </a:lnTo>
                <a:lnTo>
                  <a:pt x="241102" y="35719"/>
                </a:lnTo>
                <a:lnTo>
                  <a:pt x="276821" y="44648"/>
                </a:lnTo>
                <a:lnTo>
                  <a:pt x="276821" y="4464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1" name="Freeform 100"/>
          <p:cNvSpPr/>
          <p:nvPr/>
        </p:nvSpPr>
        <p:spPr bwMode="auto">
          <a:xfrm>
            <a:off x="821531" y="3277195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close/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2" name="Freeform 101"/>
          <p:cNvSpPr/>
          <p:nvPr/>
        </p:nvSpPr>
        <p:spPr bwMode="auto">
          <a:xfrm>
            <a:off x="928688" y="3214687"/>
            <a:ext cx="2732485" cy="116087"/>
          </a:xfrm>
          <a:custGeom>
            <a:avLst/>
            <a:gdLst/>
            <a:ahLst/>
            <a:cxnLst/>
            <a:rect l="0" t="0" r="0" b="0"/>
            <a:pathLst>
              <a:path w="2732485" h="116087">
                <a:moveTo>
                  <a:pt x="0" y="71438"/>
                </a:moveTo>
                <a:lnTo>
                  <a:pt x="53578" y="71438"/>
                </a:lnTo>
                <a:lnTo>
                  <a:pt x="107156" y="71438"/>
                </a:lnTo>
                <a:lnTo>
                  <a:pt x="160734" y="80367"/>
                </a:lnTo>
                <a:lnTo>
                  <a:pt x="214312" y="80367"/>
                </a:lnTo>
                <a:lnTo>
                  <a:pt x="276820" y="89297"/>
                </a:lnTo>
                <a:lnTo>
                  <a:pt x="330398" y="89297"/>
                </a:lnTo>
                <a:lnTo>
                  <a:pt x="392906" y="98227"/>
                </a:lnTo>
                <a:lnTo>
                  <a:pt x="464343" y="98227"/>
                </a:lnTo>
                <a:lnTo>
                  <a:pt x="526851" y="107156"/>
                </a:lnTo>
                <a:lnTo>
                  <a:pt x="598289" y="107156"/>
                </a:lnTo>
                <a:lnTo>
                  <a:pt x="669726" y="116086"/>
                </a:lnTo>
                <a:lnTo>
                  <a:pt x="741164" y="116086"/>
                </a:lnTo>
                <a:lnTo>
                  <a:pt x="821531" y="116086"/>
                </a:lnTo>
                <a:lnTo>
                  <a:pt x="901898" y="116086"/>
                </a:lnTo>
                <a:lnTo>
                  <a:pt x="982265" y="107156"/>
                </a:lnTo>
                <a:lnTo>
                  <a:pt x="1062632" y="107156"/>
                </a:lnTo>
                <a:lnTo>
                  <a:pt x="1143000" y="107156"/>
                </a:lnTo>
                <a:lnTo>
                  <a:pt x="1223367" y="98227"/>
                </a:lnTo>
                <a:lnTo>
                  <a:pt x="1312664" y="98227"/>
                </a:lnTo>
                <a:lnTo>
                  <a:pt x="1393031" y="89297"/>
                </a:lnTo>
                <a:lnTo>
                  <a:pt x="1482328" y="89297"/>
                </a:lnTo>
                <a:lnTo>
                  <a:pt x="1571625" y="80367"/>
                </a:lnTo>
                <a:lnTo>
                  <a:pt x="1660921" y="71438"/>
                </a:lnTo>
                <a:lnTo>
                  <a:pt x="1750218" y="71438"/>
                </a:lnTo>
                <a:lnTo>
                  <a:pt x="1848445" y="62508"/>
                </a:lnTo>
                <a:lnTo>
                  <a:pt x="1937742" y="53578"/>
                </a:lnTo>
                <a:lnTo>
                  <a:pt x="2027039" y="44649"/>
                </a:lnTo>
                <a:lnTo>
                  <a:pt x="2116335" y="35719"/>
                </a:lnTo>
                <a:lnTo>
                  <a:pt x="2196703" y="26789"/>
                </a:lnTo>
                <a:lnTo>
                  <a:pt x="2286000" y="26789"/>
                </a:lnTo>
                <a:lnTo>
                  <a:pt x="2366367" y="17859"/>
                </a:lnTo>
                <a:lnTo>
                  <a:pt x="2446734" y="8930"/>
                </a:lnTo>
                <a:lnTo>
                  <a:pt x="2527101" y="0"/>
                </a:lnTo>
                <a:lnTo>
                  <a:pt x="2598539" y="0"/>
                </a:lnTo>
                <a:lnTo>
                  <a:pt x="2669976" y="0"/>
                </a:lnTo>
                <a:lnTo>
                  <a:pt x="2732484" y="0"/>
                </a:lnTo>
                <a:lnTo>
                  <a:pt x="2732484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3" name="Freeform 102"/>
          <p:cNvSpPr/>
          <p:nvPr/>
        </p:nvSpPr>
        <p:spPr bwMode="auto">
          <a:xfrm>
            <a:off x="4625578" y="4500562"/>
            <a:ext cx="366118" cy="44650"/>
          </a:xfrm>
          <a:custGeom>
            <a:avLst/>
            <a:gdLst/>
            <a:ahLst/>
            <a:cxnLst/>
            <a:rect l="0" t="0" r="0" b="0"/>
            <a:pathLst>
              <a:path w="366118" h="44650">
                <a:moveTo>
                  <a:pt x="0" y="44649"/>
                </a:moveTo>
                <a:lnTo>
                  <a:pt x="0" y="44649"/>
                </a:lnTo>
                <a:lnTo>
                  <a:pt x="8930" y="44649"/>
                </a:lnTo>
                <a:lnTo>
                  <a:pt x="26789" y="35719"/>
                </a:lnTo>
                <a:lnTo>
                  <a:pt x="44649" y="35719"/>
                </a:lnTo>
                <a:lnTo>
                  <a:pt x="71438" y="26789"/>
                </a:lnTo>
                <a:lnTo>
                  <a:pt x="98227" y="17859"/>
                </a:lnTo>
                <a:lnTo>
                  <a:pt x="125016" y="17859"/>
                </a:lnTo>
                <a:lnTo>
                  <a:pt x="169664" y="8930"/>
                </a:lnTo>
                <a:lnTo>
                  <a:pt x="205383" y="8930"/>
                </a:lnTo>
                <a:lnTo>
                  <a:pt x="250031" y="0"/>
                </a:lnTo>
                <a:lnTo>
                  <a:pt x="285750" y="0"/>
                </a:lnTo>
                <a:lnTo>
                  <a:pt x="330399" y="0"/>
                </a:lnTo>
                <a:lnTo>
                  <a:pt x="366117" y="0"/>
                </a:lnTo>
                <a:lnTo>
                  <a:pt x="366117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4" name="Freeform 103"/>
          <p:cNvSpPr/>
          <p:nvPr/>
        </p:nvSpPr>
        <p:spPr bwMode="auto">
          <a:xfrm>
            <a:off x="4125516" y="4884539"/>
            <a:ext cx="464344" cy="44650"/>
          </a:xfrm>
          <a:custGeom>
            <a:avLst/>
            <a:gdLst/>
            <a:ahLst/>
            <a:cxnLst/>
            <a:rect l="0" t="0" r="0" b="0"/>
            <a:pathLst>
              <a:path w="464344" h="44650">
                <a:moveTo>
                  <a:pt x="0" y="44649"/>
                </a:moveTo>
                <a:lnTo>
                  <a:pt x="0" y="44649"/>
                </a:lnTo>
                <a:lnTo>
                  <a:pt x="8929" y="35719"/>
                </a:lnTo>
                <a:lnTo>
                  <a:pt x="26789" y="35719"/>
                </a:lnTo>
                <a:lnTo>
                  <a:pt x="35718" y="26789"/>
                </a:lnTo>
                <a:lnTo>
                  <a:pt x="53578" y="17859"/>
                </a:lnTo>
                <a:lnTo>
                  <a:pt x="62507" y="17859"/>
                </a:lnTo>
                <a:lnTo>
                  <a:pt x="89297" y="17859"/>
                </a:lnTo>
                <a:lnTo>
                  <a:pt x="116086" y="17859"/>
                </a:lnTo>
                <a:lnTo>
                  <a:pt x="160734" y="17859"/>
                </a:lnTo>
                <a:lnTo>
                  <a:pt x="196453" y="8930"/>
                </a:lnTo>
                <a:lnTo>
                  <a:pt x="250031" y="8930"/>
                </a:lnTo>
                <a:lnTo>
                  <a:pt x="303609" y="8930"/>
                </a:lnTo>
                <a:lnTo>
                  <a:pt x="357187" y="8930"/>
                </a:lnTo>
                <a:lnTo>
                  <a:pt x="410765" y="8930"/>
                </a:lnTo>
                <a:lnTo>
                  <a:pt x="464343" y="0"/>
                </a:lnTo>
                <a:lnTo>
                  <a:pt x="464343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5" name="Freeform 104"/>
          <p:cNvSpPr/>
          <p:nvPr/>
        </p:nvSpPr>
        <p:spPr bwMode="auto">
          <a:xfrm>
            <a:off x="2473523" y="5304234"/>
            <a:ext cx="151806" cy="26790"/>
          </a:xfrm>
          <a:custGeom>
            <a:avLst/>
            <a:gdLst/>
            <a:ahLst/>
            <a:cxnLst/>
            <a:rect l="0" t="0" r="0" b="0"/>
            <a:pathLst>
              <a:path w="151806" h="26790">
                <a:moveTo>
                  <a:pt x="0" y="26789"/>
                </a:move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8930" y="17860"/>
                </a:lnTo>
                <a:lnTo>
                  <a:pt x="8930" y="17860"/>
                </a:lnTo>
                <a:lnTo>
                  <a:pt x="26790" y="17860"/>
                </a:lnTo>
                <a:lnTo>
                  <a:pt x="35719" y="26789"/>
                </a:lnTo>
                <a:lnTo>
                  <a:pt x="62508" y="26789"/>
                </a:lnTo>
                <a:lnTo>
                  <a:pt x="89297" y="26789"/>
                </a:lnTo>
                <a:lnTo>
                  <a:pt x="125016" y="17860"/>
                </a:lnTo>
                <a:lnTo>
                  <a:pt x="151805" y="0"/>
                </a:lnTo>
                <a:lnTo>
                  <a:pt x="151805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6" name="Freeform 105"/>
          <p:cNvSpPr/>
          <p:nvPr/>
        </p:nvSpPr>
        <p:spPr bwMode="auto">
          <a:xfrm>
            <a:off x="2768203" y="5438180"/>
            <a:ext cx="4866681" cy="116087"/>
          </a:xfrm>
          <a:custGeom>
            <a:avLst/>
            <a:gdLst/>
            <a:ahLst/>
            <a:cxnLst/>
            <a:rect l="0" t="0" r="0" b="0"/>
            <a:pathLst>
              <a:path w="4866681" h="116087">
                <a:moveTo>
                  <a:pt x="0" y="26789"/>
                </a:moveTo>
                <a:lnTo>
                  <a:pt x="0" y="26789"/>
                </a:lnTo>
                <a:lnTo>
                  <a:pt x="8930" y="26789"/>
                </a:lnTo>
                <a:lnTo>
                  <a:pt x="17860" y="17859"/>
                </a:lnTo>
                <a:lnTo>
                  <a:pt x="35719" y="17859"/>
                </a:lnTo>
                <a:lnTo>
                  <a:pt x="53578" y="8929"/>
                </a:lnTo>
                <a:lnTo>
                  <a:pt x="71438" y="8929"/>
                </a:lnTo>
                <a:lnTo>
                  <a:pt x="98227" y="0"/>
                </a:lnTo>
                <a:lnTo>
                  <a:pt x="116086" y="0"/>
                </a:lnTo>
                <a:lnTo>
                  <a:pt x="133945" y="0"/>
                </a:lnTo>
                <a:lnTo>
                  <a:pt x="160735" y="0"/>
                </a:lnTo>
                <a:lnTo>
                  <a:pt x="187524" y="0"/>
                </a:lnTo>
                <a:lnTo>
                  <a:pt x="205383" y="0"/>
                </a:lnTo>
                <a:lnTo>
                  <a:pt x="232172" y="8929"/>
                </a:lnTo>
                <a:lnTo>
                  <a:pt x="267891" y="8929"/>
                </a:lnTo>
                <a:lnTo>
                  <a:pt x="294680" y="8929"/>
                </a:lnTo>
                <a:lnTo>
                  <a:pt x="330399" y="8929"/>
                </a:lnTo>
                <a:lnTo>
                  <a:pt x="366117" y="8929"/>
                </a:lnTo>
                <a:lnTo>
                  <a:pt x="392906" y="17859"/>
                </a:lnTo>
                <a:lnTo>
                  <a:pt x="428625" y="17859"/>
                </a:lnTo>
                <a:lnTo>
                  <a:pt x="455414" y="26789"/>
                </a:lnTo>
                <a:lnTo>
                  <a:pt x="491133" y="26789"/>
                </a:lnTo>
                <a:lnTo>
                  <a:pt x="517922" y="26789"/>
                </a:lnTo>
                <a:lnTo>
                  <a:pt x="553641" y="35718"/>
                </a:lnTo>
                <a:lnTo>
                  <a:pt x="589360" y="44648"/>
                </a:lnTo>
                <a:lnTo>
                  <a:pt x="625078" y="44648"/>
                </a:lnTo>
                <a:lnTo>
                  <a:pt x="660797" y="53578"/>
                </a:lnTo>
                <a:lnTo>
                  <a:pt x="696516" y="62508"/>
                </a:lnTo>
                <a:lnTo>
                  <a:pt x="732235" y="71437"/>
                </a:lnTo>
                <a:lnTo>
                  <a:pt x="767953" y="71437"/>
                </a:lnTo>
                <a:lnTo>
                  <a:pt x="812602" y="80367"/>
                </a:lnTo>
                <a:lnTo>
                  <a:pt x="866180" y="80367"/>
                </a:lnTo>
                <a:lnTo>
                  <a:pt x="910828" y="80367"/>
                </a:lnTo>
                <a:lnTo>
                  <a:pt x="955477" y="80367"/>
                </a:lnTo>
                <a:lnTo>
                  <a:pt x="1009055" y="80367"/>
                </a:lnTo>
                <a:lnTo>
                  <a:pt x="1053703" y="80367"/>
                </a:lnTo>
                <a:lnTo>
                  <a:pt x="1098352" y="80367"/>
                </a:lnTo>
                <a:lnTo>
                  <a:pt x="1151930" y="80367"/>
                </a:lnTo>
                <a:lnTo>
                  <a:pt x="1196578" y="80367"/>
                </a:lnTo>
                <a:lnTo>
                  <a:pt x="1250156" y="89297"/>
                </a:lnTo>
                <a:lnTo>
                  <a:pt x="1303735" y="89297"/>
                </a:lnTo>
                <a:lnTo>
                  <a:pt x="1357313" y="89297"/>
                </a:lnTo>
                <a:lnTo>
                  <a:pt x="1410891" y="89297"/>
                </a:lnTo>
                <a:lnTo>
                  <a:pt x="1473399" y="89297"/>
                </a:lnTo>
                <a:lnTo>
                  <a:pt x="1535906" y="89297"/>
                </a:lnTo>
                <a:lnTo>
                  <a:pt x="1598414" y="89297"/>
                </a:lnTo>
                <a:lnTo>
                  <a:pt x="1660922" y="80367"/>
                </a:lnTo>
                <a:lnTo>
                  <a:pt x="1723430" y="80367"/>
                </a:lnTo>
                <a:lnTo>
                  <a:pt x="1794867" y="80367"/>
                </a:lnTo>
                <a:lnTo>
                  <a:pt x="1857375" y="80367"/>
                </a:lnTo>
                <a:lnTo>
                  <a:pt x="1919883" y="80367"/>
                </a:lnTo>
                <a:lnTo>
                  <a:pt x="1991320" y="80367"/>
                </a:lnTo>
                <a:lnTo>
                  <a:pt x="2053828" y="80367"/>
                </a:lnTo>
                <a:lnTo>
                  <a:pt x="2116336" y="80367"/>
                </a:lnTo>
                <a:lnTo>
                  <a:pt x="2178844" y="80367"/>
                </a:lnTo>
                <a:lnTo>
                  <a:pt x="2250281" y="80367"/>
                </a:lnTo>
                <a:lnTo>
                  <a:pt x="2321719" y="80367"/>
                </a:lnTo>
                <a:lnTo>
                  <a:pt x="2393156" y="80367"/>
                </a:lnTo>
                <a:lnTo>
                  <a:pt x="2464594" y="89297"/>
                </a:lnTo>
                <a:lnTo>
                  <a:pt x="2536031" y="89297"/>
                </a:lnTo>
                <a:lnTo>
                  <a:pt x="2607469" y="89297"/>
                </a:lnTo>
                <a:lnTo>
                  <a:pt x="2669977" y="98226"/>
                </a:lnTo>
                <a:lnTo>
                  <a:pt x="2741414" y="98226"/>
                </a:lnTo>
                <a:lnTo>
                  <a:pt x="2803922" y="107156"/>
                </a:lnTo>
                <a:lnTo>
                  <a:pt x="2875360" y="107156"/>
                </a:lnTo>
                <a:lnTo>
                  <a:pt x="2937867" y="107156"/>
                </a:lnTo>
                <a:lnTo>
                  <a:pt x="3009305" y="107156"/>
                </a:lnTo>
                <a:lnTo>
                  <a:pt x="3080742" y="107156"/>
                </a:lnTo>
                <a:lnTo>
                  <a:pt x="3143250" y="107156"/>
                </a:lnTo>
                <a:lnTo>
                  <a:pt x="3223617" y="107156"/>
                </a:lnTo>
                <a:lnTo>
                  <a:pt x="3286125" y="107156"/>
                </a:lnTo>
                <a:lnTo>
                  <a:pt x="3357563" y="116086"/>
                </a:lnTo>
                <a:lnTo>
                  <a:pt x="3429000" y="116086"/>
                </a:lnTo>
                <a:lnTo>
                  <a:pt x="3500438" y="116086"/>
                </a:lnTo>
                <a:lnTo>
                  <a:pt x="3562945" y="107156"/>
                </a:lnTo>
                <a:lnTo>
                  <a:pt x="3625453" y="107156"/>
                </a:lnTo>
                <a:lnTo>
                  <a:pt x="3696891" y="107156"/>
                </a:lnTo>
                <a:lnTo>
                  <a:pt x="3768328" y="107156"/>
                </a:lnTo>
                <a:lnTo>
                  <a:pt x="3839766" y="98226"/>
                </a:lnTo>
                <a:lnTo>
                  <a:pt x="3911203" y="89297"/>
                </a:lnTo>
                <a:lnTo>
                  <a:pt x="3982641" y="80367"/>
                </a:lnTo>
                <a:lnTo>
                  <a:pt x="4054078" y="80367"/>
                </a:lnTo>
                <a:lnTo>
                  <a:pt x="4125516" y="71437"/>
                </a:lnTo>
                <a:lnTo>
                  <a:pt x="4196953" y="62508"/>
                </a:lnTo>
                <a:lnTo>
                  <a:pt x="4268391" y="53578"/>
                </a:lnTo>
                <a:lnTo>
                  <a:pt x="4330899" y="53578"/>
                </a:lnTo>
                <a:lnTo>
                  <a:pt x="4402336" y="44648"/>
                </a:lnTo>
                <a:lnTo>
                  <a:pt x="4473774" y="44648"/>
                </a:lnTo>
                <a:lnTo>
                  <a:pt x="4545211" y="35718"/>
                </a:lnTo>
                <a:lnTo>
                  <a:pt x="4607719" y="35718"/>
                </a:lnTo>
                <a:lnTo>
                  <a:pt x="4661297" y="35718"/>
                </a:lnTo>
                <a:lnTo>
                  <a:pt x="4714875" y="35718"/>
                </a:lnTo>
                <a:lnTo>
                  <a:pt x="4759524" y="35718"/>
                </a:lnTo>
                <a:lnTo>
                  <a:pt x="4804172" y="35718"/>
                </a:lnTo>
                <a:lnTo>
                  <a:pt x="4839891" y="35718"/>
                </a:lnTo>
                <a:lnTo>
                  <a:pt x="4866680" y="26789"/>
                </a:lnTo>
                <a:lnTo>
                  <a:pt x="4866680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7" name="Freeform 106"/>
          <p:cNvSpPr/>
          <p:nvPr/>
        </p:nvSpPr>
        <p:spPr bwMode="auto">
          <a:xfrm>
            <a:off x="4688086" y="4295179"/>
            <a:ext cx="303610" cy="35720"/>
          </a:xfrm>
          <a:custGeom>
            <a:avLst/>
            <a:gdLst/>
            <a:ahLst/>
            <a:cxnLst/>
            <a:rect l="0" t="0" r="0" b="0"/>
            <a:pathLst>
              <a:path w="303610" h="35720">
                <a:moveTo>
                  <a:pt x="17859" y="35719"/>
                </a:moveTo>
                <a:lnTo>
                  <a:pt x="8930" y="35719"/>
                </a:lnTo>
                <a:lnTo>
                  <a:pt x="8930" y="35719"/>
                </a:lnTo>
                <a:lnTo>
                  <a:pt x="8930" y="35719"/>
                </a:lnTo>
                <a:lnTo>
                  <a:pt x="8930" y="35719"/>
                </a:lnTo>
                <a:lnTo>
                  <a:pt x="893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35719"/>
                </a:lnTo>
                <a:lnTo>
                  <a:pt x="17859" y="35719"/>
                </a:lnTo>
                <a:lnTo>
                  <a:pt x="26789" y="35719"/>
                </a:lnTo>
                <a:lnTo>
                  <a:pt x="53578" y="26789"/>
                </a:lnTo>
                <a:lnTo>
                  <a:pt x="89297" y="26789"/>
                </a:lnTo>
                <a:lnTo>
                  <a:pt x="125016" y="17860"/>
                </a:lnTo>
                <a:lnTo>
                  <a:pt x="169664" y="17860"/>
                </a:lnTo>
                <a:lnTo>
                  <a:pt x="205383" y="8930"/>
                </a:lnTo>
                <a:lnTo>
                  <a:pt x="250031" y="8930"/>
                </a:lnTo>
                <a:lnTo>
                  <a:pt x="276820" y="0"/>
                </a:lnTo>
                <a:lnTo>
                  <a:pt x="294680" y="0"/>
                </a:lnTo>
                <a:lnTo>
                  <a:pt x="303609" y="8930"/>
                </a:lnTo>
                <a:lnTo>
                  <a:pt x="303609" y="8930"/>
                </a:lnTo>
                <a:lnTo>
                  <a:pt x="303609" y="8930"/>
                </a:lnTo>
                <a:lnTo>
                  <a:pt x="303609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8" name="Freeform 107"/>
          <p:cNvSpPr/>
          <p:nvPr/>
        </p:nvSpPr>
        <p:spPr bwMode="auto">
          <a:xfrm>
            <a:off x="5143500" y="4223742"/>
            <a:ext cx="267892" cy="205384"/>
          </a:xfrm>
          <a:custGeom>
            <a:avLst/>
            <a:gdLst/>
            <a:ahLst/>
            <a:cxnLst/>
            <a:rect l="0" t="0" r="0" b="0"/>
            <a:pathLst>
              <a:path w="267892" h="205384">
                <a:moveTo>
                  <a:pt x="17859" y="17859"/>
                </a:moveTo>
                <a:lnTo>
                  <a:pt x="17859" y="17859"/>
                </a:lnTo>
                <a:lnTo>
                  <a:pt x="8930" y="1785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35719"/>
                </a:lnTo>
                <a:lnTo>
                  <a:pt x="8930" y="44648"/>
                </a:lnTo>
                <a:lnTo>
                  <a:pt x="17859" y="62508"/>
                </a:lnTo>
                <a:lnTo>
                  <a:pt x="17859" y="80367"/>
                </a:lnTo>
                <a:lnTo>
                  <a:pt x="17859" y="89297"/>
                </a:lnTo>
                <a:lnTo>
                  <a:pt x="17859" y="107156"/>
                </a:lnTo>
                <a:lnTo>
                  <a:pt x="17859" y="125015"/>
                </a:lnTo>
                <a:lnTo>
                  <a:pt x="17859" y="142875"/>
                </a:lnTo>
                <a:lnTo>
                  <a:pt x="17859" y="151804"/>
                </a:lnTo>
                <a:lnTo>
                  <a:pt x="17859" y="160734"/>
                </a:lnTo>
                <a:lnTo>
                  <a:pt x="8930" y="169664"/>
                </a:lnTo>
                <a:lnTo>
                  <a:pt x="8930" y="160734"/>
                </a:lnTo>
                <a:lnTo>
                  <a:pt x="8930" y="151804"/>
                </a:lnTo>
                <a:lnTo>
                  <a:pt x="0" y="133945"/>
                </a:lnTo>
                <a:lnTo>
                  <a:pt x="8930" y="116086"/>
                </a:lnTo>
                <a:lnTo>
                  <a:pt x="8930" y="89297"/>
                </a:lnTo>
                <a:lnTo>
                  <a:pt x="17859" y="62508"/>
                </a:lnTo>
                <a:lnTo>
                  <a:pt x="35719" y="35719"/>
                </a:lnTo>
                <a:lnTo>
                  <a:pt x="53578" y="17859"/>
                </a:lnTo>
                <a:lnTo>
                  <a:pt x="71438" y="8929"/>
                </a:lnTo>
                <a:lnTo>
                  <a:pt x="89297" y="8929"/>
                </a:lnTo>
                <a:lnTo>
                  <a:pt x="98227" y="26789"/>
                </a:lnTo>
                <a:lnTo>
                  <a:pt x="107156" y="44648"/>
                </a:lnTo>
                <a:lnTo>
                  <a:pt x="107156" y="80367"/>
                </a:lnTo>
                <a:lnTo>
                  <a:pt x="107156" y="116086"/>
                </a:lnTo>
                <a:lnTo>
                  <a:pt x="107156" y="142875"/>
                </a:lnTo>
                <a:lnTo>
                  <a:pt x="107156" y="178594"/>
                </a:lnTo>
                <a:lnTo>
                  <a:pt x="107156" y="196453"/>
                </a:lnTo>
                <a:lnTo>
                  <a:pt x="107156" y="205383"/>
                </a:lnTo>
                <a:lnTo>
                  <a:pt x="107156" y="196453"/>
                </a:lnTo>
                <a:lnTo>
                  <a:pt x="116086" y="178594"/>
                </a:lnTo>
                <a:lnTo>
                  <a:pt x="125016" y="151804"/>
                </a:lnTo>
                <a:lnTo>
                  <a:pt x="133945" y="116086"/>
                </a:lnTo>
                <a:lnTo>
                  <a:pt x="151805" y="80367"/>
                </a:lnTo>
                <a:lnTo>
                  <a:pt x="178594" y="44648"/>
                </a:lnTo>
                <a:lnTo>
                  <a:pt x="196453" y="17859"/>
                </a:lnTo>
                <a:lnTo>
                  <a:pt x="214313" y="0"/>
                </a:lnTo>
                <a:lnTo>
                  <a:pt x="232172" y="0"/>
                </a:lnTo>
                <a:lnTo>
                  <a:pt x="250031" y="17859"/>
                </a:lnTo>
                <a:lnTo>
                  <a:pt x="250031" y="35719"/>
                </a:lnTo>
                <a:lnTo>
                  <a:pt x="250031" y="71437"/>
                </a:lnTo>
                <a:lnTo>
                  <a:pt x="250031" y="116086"/>
                </a:lnTo>
                <a:lnTo>
                  <a:pt x="241102" y="142875"/>
                </a:lnTo>
                <a:lnTo>
                  <a:pt x="241102" y="169664"/>
                </a:lnTo>
                <a:lnTo>
                  <a:pt x="241102" y="196453"/>
                </a:lnTo>
                <a:lnTo>
                  <a:pt x="241102" y="196453"/>
                </a:lnTo>
                <a:lnTo>
                  <a:pt x="250031" y="196453"/>
                </a:lnTo>
                <a:lnTo>
                  <a:pt x="258961" y="178594"/>
                </a:lnTo>
                <a:lnTo>
                  <a:pt x="267891" y="142875"/>
                </a:lnTo>
                <a:lnTo>
                  <a:pt x="267891" y="14287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9" name="Freeform 108"/>
          <p:cNvSpPr/>
          <p:nvPr/>
        </p:nvSpPr>
        <p:spPr bwMode="auto">
          <a:xfrm>
            <a:off x="5482828" y="4179093"/>
            <a:ext cx="437556" cy="250033"/>
          </a:xfrm>
          <a:custGeom>
            <a:avLst/>
            <a:gdLst/>
            <a:ahLst/>
            <a:cxnLst/>
            <a:rect l="0" t="0" r="0" b="0"/>
            <a:pathLst>
              <a:path w="437556" h="250033">
                <a:moveTo>
                  <a:pt x="80367" y="62508"/>
                </a:moveTo>
                <a:lnTo>
                  <a:pt x="71438" y="62508"/>
                </a:lnTo>
                <a:lnTo>
                  <a:pt x="62508" y="62508"/>
                </a:lnTo>
                <a:lnTo>
                  <a:pt x="53578" y="62508"/>
                </a:lnTo>
                <a:lnTo>
                  <a:pt x="44649" y="80368"/>
                </a:lnTo>
                <a:lnTo>
                  <a:pt x="26789" y="89297"/>
                </a:lnTo>
                <a:lnTo>
                  <a:pt x="17860" y="116086"/>
                </a:lnTo>
                <a:lnTo>
                  <a:pt x="8930" y="151805"/>
                </a:lnTo>
                <a:lnTo>
                  <a:pt x="0" y="178594"/>
                </a:lnTo>
                <a:lnTo>
                  <a:pt x="0" y="214313"/>
                </a:lnTo>
                <a:lnTo>
                  <a:pt x="0" y="232172"/>
                </a:lnTo>
                <a:lnTo>
                  <a:pt x="8930" y="250032"/>
                </a:lnTo>
                <a:lnTo>
                  <a:pt x="26789" y="250032"/>
                </a:lnTo>
                <a:lnTo>
                  <a:pt x="35719" y="250032"/>
                </a:lnTo>
                <a:lnTo>
                  <a:pt x="53578" y="241102"/>
                </a:lnTo>
                <a:lnTo>
                  <a:pt x="71438" y="214313"/>
                </a:lnTo>
                <a:lnTo>
                  <a:pt x="89297" y="187524"/>
                </a:lnTo>
                <a:lnTo>
                  <a:pt x="107156" y="151805"/>
                </a:lnTo>
                <a:lnTo>
                  <a:pt x="116086" y="116086"/>
                </a:lnTo>
                <a:lnTo>
                  <a:pt x="125016" y="89297"/>
                </a:lnTo>
                <a:lnTo>
                  <a:pt x="125016" y="80368"/>
                </a:lnTo>
                <a:lnTo>
                  <a:pt x="125016" y="80368"/>
                </a:lnTo>
                <a:lnTo>
                  <a:pt x="116086" y="98227"/>
                </a:lnTo>
                <a:lnTo>
                  <a:pt x="107156" y="125016"/>
                </a:lnTo>
                <a:lnTo>
                  <a:pt x="98227" y="151805"/>
                </a:lnTo>
                <a:lnTo>
                  <a:pt x="98227" y="178594"/>
                </a:lnTo>
                <a:lnTo>
                  <a:pt x="98227" y="205383"/>
                </a:lnTo>
                <a:lnTo>
                  <a:pt x="107156" y="223243"/>
                </a:lnTo>
                <a:lnTo>
                  <a:pt x="125016" y="232172"/>
                </a:lnTo>
                <a:lnTo>
                  <a:pt x="142875" y="232172"/>
                </a:lnTo>
                <a:lnTo>
                  <a:pt x="160735" y="223243"/>
                </a:lnTo>
                <a:lnTo>
                  <a:pt x="178594" y="205383"/>
                </a:lnTo>
                <a:lnTo>
                  <a:pt x="205383" y="178594"/>
                </a:lnTo>
                <a:lnTo>
                  <a:pt x="214313" y="142875"/>
                </a:lnTo>
                <a:lnTo>
                  <a:pt x="232172" y="107157"/>
                </a:lnTo>
                <a:lnTo>
                  <a:pt x="250031" y="80368"/>
                </a:lnTo>
                <a:lnTo>
                  <a:pt x="258961" y="53578"/>
                </a:lnTo>
                <a:lnTo>
                  <a:pt x="267891" y="44649"/>
                </a:lnTo>
                <a:lnTo>
                  <a:pt x="267891" y="53578"/>
                </a:lnTo>
                <a:lnTo>
                  <a:pt x="267891" y="62508"/>
                </a:lnTo>
                <a:lnTo>
                  <a:pt x="267891" y="89297"/>
                </a:lnTo>
                <a:lnTo>
                  <a:pt x="258961" y="116086"/>
                </a:lnTo>
                <a:lnTo>
                  <a:pt x="258961" y="142875"/>
                </a:lnTo>
                <a:lnTo>
                  <a:pt x="258961" y="169664"/>
                </a:lnTo>
                <a:lnTo>
                  <a:pt x="258961" y="196453"/>
                </a:lnTo>
                <a:lnTo>
                  <a:pt x="258961" y="214313"/>
                </a:lnTo>
                <a:lnTo>
                  <a:pt x="267891" y="223243"/>
                </a:lnTo>
                <a:lnTo>
                  <a:pt x="267891" y="232172"/>
                </a:lnTo>
                <a:lnTo>
                  <a:pt x="276820" y="232172"/>
                </a:lnTo>
                <a:lnTo>
                  <a:pt x="294680" y="223243"/>
                </a:lnTo>
                <a:lnTo>
                  <a:pt x="294680" y="205383"/>
                </a:lnTo>
                <a:lnTo>
                  <a:pt x="303610" y="178594"/>
                </a:lnTo>
                <a:lnTo>
                  <a:pt x="312539" y="151805"/>
                </a:lnTo>
                <a:lnTo>
                  <a:pt x="321469" y="116086"/>
                </a:lnTo>
                <a:lnTo>
                  <a:pt x="321469" y="89297"/>
                </a:lnTo>
                <a:lnTo>
                  <a:pt x="330399" y="71438"/>
                </a:lnTo>
                <a:lnTo>
                  <a:pt x="330399" y="62508"/>
                </a:lnTo>
                <a:lnTo>
                  <a:pt x="339328" y="62508"/>
                </a:lnTo>
                <a:lnTo>
                  <a:pt x="339328" y="71438"/>
                </a:lnTo>
                <a:lnTo>
                  <a:pt x="339328" y="80368"/>
                </a:lnTo>
                <a:lnTo>
                  <a:pt x="339328" y="107157"/>
                </a:lnTo>
                <a:lnTo>
                  <a:pt x="339328" y="133946"/>
                </a:lnTo>
                <a:lnTo>
                  <a:pt x="339328" y="151805"/>
                </a:lnTo>
                <a:lnTo>
                  <a:pt x="339328" y="178594"/>
                </a:lnTo>
                <a:lnTo>
                  <a:pt x="339328" y="196453"/>
                </a:lnTo>
                <a:lnTo>
                  <a:pt x="348258" y="214313"/>
                </a:lnTo>
                <a:lnTo>
                  <a:pt x="348258" y="232172"/>
                </a:lnTo>
                <a:lnTo>
                  <a:pt x="357188" y="241102"/>
                </a:lnTo>
                <a:lnTo>
                  <a:pt x="366117" y="241102"/>
                </a:lnTo>
                <a:lnTo>
                  <a:pt x="366117" y="232172"/>
                </a:lnTo>
                <a:lnTo>
                  <a:pt x="375047" y="214313"/>
                </a:lnTo>
                <a:lnTo>
                  <a:pt x="375047" y="187524"/>
                </a:lnTo>
                <a:lnTo>
                  <a:pt x="366117" y="169664"/>
                </a:lnTo>
                <a:lnTo>
                  <a:pt x="366117" y="142875"/>
                </a:lnTo>
                <a:lnTo>
                  <a:pt x="366117" y="125016"/>
                </a:lnTo>
                <a:lnTo>
                  <a:pt x="366117" y="107157"/>
                </a:lnTo>
                <a:lnTo>
                  <a:pt x="366117" y="89297"/>
                </a:lnTo>
                <a:lnTo>
                  <a:pt x="375047" y="80368"/>
                </a:lnTo>
                <a:lnTo>
                  <a:pt x="383977" y="80368"/>
                </a:lnTo>
                <a:lnTo>
                  <a:pt x="383977" y="71438"/>
                </a:lnTo>
                <a:lnTo>
                  <a:pt x="392906" y="71438"/>
                </a:lnTo>
                <a:lnTo>
                  <a:pt x="401836" y="62508"/>
                </a:lnTo>
                <a:lnTo>
                  <a:pt x="410766" y="62508"/>
                </a:lnTo>
                <a:lnTo>
                  <a:pt x="419695" y="53578"/>
                </a:lnTo>
                <a:lnTo>
                  <a:pt x="428625" y="44649"/>
                </a:lnTo>
                <a:lnTo>
                  <a:pt x="428625" y="26789"/>
                </a:lnTo>
                <a:lnTo>
                  <a:pt x="437555" y="17860"/>
                </a:lnTo>
                <a:lnTo>
                  <a:pt x="437555" y="8930"/>
                </a:lnTo>
                <a:lnTo>
                  <a:pt x="437555" y="0"/>
                </a:lnTo>
                <a:lnTo>
                  <a:pt x="437555" y="0"/>
                </a:lnTo>
                <a:lnTo>
                  <a:pt x="428625" y="0"/>
                </a:lnTo>
                <a:lnTo>
                  <a:pt x="419695" y="0"/>
                </a:lnTo>
                <a:lnTo>
                  <a:pt x="419695" y="8930"/>
                </a:lnTo>
                <a:lnTo>
                  <a:pt x="410766" y="17860"/>
                </a:lnTo>
                <a:lnTo>
                  <a:pt x="401836" y="26789"/>
                </a:lnTo>
                <a:lnTo>
                  <a:pt x="392906" y="35719"/>
                </a:lnTo>
                <a:lnTo>
                  <a:pt x="392906" y="3571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0" name="Freeform 109"/>
          <p:cNvSpPr/>
          <p:nvPr/>
        </p:nvSpPr>
        <p:spPr bwMode="auto">
          <a:xfrm>
            <a:off x="5831086" y="4205882"/>
            <a:ext cx="187524" cy="169665"/>
          </a:xfrm>
          <a:custGeom>
            <a:avLst/>
            <a:gdLst/>
            <a:ahLst/>
            <a:cxnLst/>
            <a:rect l="0" t="0" r="0" b="0"/>
            <a:pathLst>
              <a:path w="187524" h="169665">
                <a:moveTo>
                  <a:pt x="151805" y="0"/>
                </a:moveTo>
                <a:lnTo>
                  <a:pt x="151805" y="0"/>
                </a:lnTo>
                <a:lnTo>
                  <a:pt x="151805" y="0"/>
                </a:lnTo>
                <a:lnTo>
                  <a:pt x="151805" y="0"/>
                </a:lnTo>
                <a:lnTo>
                  <a:pt x="151805" y="8930"/>
                </a:lnTo>
                <a:lnTo>
                  <a:pt x="142875" y="17860"/>
                </a:lnTo>
                <a:lnTo>
                  <a:pt x="133945" y="35719"/>
                </a:lnTo>
                <a:lnTo>
                  <a:pt x="116086" y="53579"/>
                </a:lnTo>
                <a:lnTo>
                  <a:pt x="98227" y="71438"/>
                </a:lnTo>
                <a:lnTo>
                  <a:pt x="80367" y="89297"/>
                </a:lnTo>
                <a:lnTo>
                  <a:pt x="62508" y="107157"/>
                </a:lnTo>
                <a:lnTo>
                  <a:pt x="35719" y="125016"/>
                </a:lnTo>
                <a:lnTo>
                  <a:pt x="17859" y="142875"/>
                </a:lnTo>
                <a:lnTo>
                  <a:pt x="8930" y="151805"/>
                </a:lnTo>
                <a:lnTo>
                  <a:pt x="0" y="151805"/>
                </a:lnTo>
                <a:lnTo>
                  <a:pt x="0" y="151805"/>
                </a:lnTo>
                <a:lnTo>
                  <a:pt x="8930" y="151805"/>
                </a:lnTo>
                <a:lnTo>
                  <a:pt x="26789" y="142875"/>
                </a:lnTo>
                <a:lnTo>
                  <a:pt x="53578" y="142875"/>
                </a:lnTo>
                <a:lnTo>
                  <a:pt x="80367" y="151805"/>
                </a:lnTo>
                <a:lnTo>
                  <a:pt x="107156" y="151805"/>
                </a:lnTo>
                <a:lnTo>
                  <a:pt x="133945" y="151805"/>
                </a:lnTo>
                <a:lnTo>
                  <a:pt x="160734" y="160735"/>
                </a:lnTo>
                <a:lnTo>
                  <a:pt x="169664" y="160735"/>
                </a:lnTo>
                <a:lnTo>
                  <a:pt x="187523" y="169664"/>
                </a:lnTo>
                <a:lnTo>
                  <a:pt x="187523" y="169664"/>
                </a:lnTo>
                <a:lnTo>
                  <a:pt x="187523" y="16966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1" name="Freeform 110"/>
          <p:cNvSpPr/>
          <p:nvPr/>
        </p:nvSpPr>
        <p:spPr bwMode="auto">
          <a:xfrm>
            <a:off x="6036469" y="4277320"/>
            <a:ext cx="17860" cy="178595"/>
          </a:xfrm>
          <a:custGeom>
            <a:avLst/>
            <a:gdLst/>
            <a:ahLst/>
            <a:cxnLst/>
            <a:rect l="0" t="0" r="0" b="0"/>
            <a:pathLst>
              <a:path w="17860" h="178595">
                <a:moveTo>
                  <a:pt x="8929" y="0"/>
                </a:moveTo>
                <a:lnTo>
                  <a:pt x="8929" y="8930"/>
                </a:lnTo>
                <a:lnTo>
                  <a:pt x="8929" y="17859"/>
                </a:lnTo>
                <a:lnTo>
                  <a:pt x="8929" y="44648"/>
                </a:lnTo>
                <a:lnTo>
                  <a:pt x="8929" y="71437"/>
                </a:lnTo>
                <a:lnTo>
                  <a:pt x="0" y="98226"/>
                </a:lnTo>
                <a:lnTo>
                  <a:pt x="0" y="125016"/>
                </a:lnTo>
                <a:lnTo>
                  <a:pt x="0" y="142875"/>
                </a:lnTo>
                <a:lnTo>
                  <a:pt x="8929" y="169664"/>
                </a:lnTo>
                <a:lnTo>
                  <a:pt x="8929" y="178594"/>
                </a:lnTo>
                <a:lnTo>
                  <a:pt x="8929" y="178594"/>
                </a:lnTo>
                <a:lnTo>
                  <a:pt x="8929" y="169664"/>
                </a:lnTo>
                <a:lnTo>
                  <a:pt x="17859" y="142875"/>
                </a:lnTo>
                <a:lnTo>
                  <a:pt x="17859" y="107156"/>
                </a:lnTo>
                <a:lnTo>
                  <a:pt x="17859" y="10715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2" name="Freeform 111"/>
          <p:cNvSpPr/>
          <p:nvPr/>
        </p:nvSpPr>
        <p:spPr bwMode="auto">
          <a:xfrm>
            <a:off x="6063258" y="4107656"/>
            <a:ext cx="35720" cy="35720"/>
          </a:xfrm>
          <a:custGeom>
            <a:avLst/>
            <a:gdLst/>
            <a:ahLst/>
            <a:cxnLst/>
            <a:rect l="0" t="0" r="0" b="0"/>
            <a:pathLst>
              <a:path w="35720" h="35720">
                <a:moveTo>
                  <a:pt x="35719" y="0"/>
                </a:moveTo>
                <a:lnTo>
                  <a:pt x="26789" y="0"/>
                </a:lnTo>
                <a:lnTo>
                  <a:pt x="17859" y="8930"/>
                </a:lnTo>
                <a:lnTo>
                  <a:pt x="8930" y="8930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8930" y="26789"/>
                </a:lnTo>
                <a:lnTo>
                  <a:pt x="17859" y="26789"/>
                </a:lnTo>
                <a:lnTo>
                  <a:pt x="26789" y="35719"/>
                </a:lnTo>
                <a:lnTo>
                  <a:pt x="35719" y="35719"/>
                </a:lnTo>
                <a:lnTo>
                  <a:pt x="35719" y="3571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3" name="Freeform 112"/>
          <p:cNvSpPr/>
          <p:nvPr/>
        </p:nvSpPr>
        <p:spPr bwMode="auto">
          <a:xfrm>
            <a:off x="6107906" y="4268390"/>
            <a:ext cx="125017" cy="223243"/>
          </a:xfrm>
          <a:custGeom>
            <a:avLst/>
            <a:gdLst/>
            <a:ahLst/>
            <a:cxnLst/>
            <a:rect l="0" t="0" r="0" b="0"/>
            <a:pathLst>
              <a:path w="125017" h="223243">
                <a:moveTo>
                  <a:pt x="8930" y="8930"/>
                </a:moveTo>
                <a:lnTo>
                  <a:pt x="8930" y="17860"/>
                </a:lnTo>
                <a:lnTo>
                  <a:pt x="8930" y="35719"/>
                </a:lnTo>
                <a:lnTo>
                  <a:pt x="8930" y="53578"/>
                </a:lnTo>
                <a:lnTo>
                  <a:pt x="8930" y="80367"/>
                </a:lnTo>
                <a:lnTo>
                  <a:pt x="8930" y="98227"/>
                </a:lnTo>
                <a:lnTo>
                  <a:pt x="0" y="116086"/>
                </a:lnTo>
                <a:lnTo>
                  <a:pt x="0" y="125016"/>
                </a:lnTo>
                <a:lnTo>
                  <a:pt x="8930" y="133946"/>
                </a:lnTo>
                <a:lnTo>
                  <a:pt x="8930" y="125016"/>
                </a:lnTo>
                <a:lnTo>
                  <a:pt x="17860" y="116086"/>
                </a:lnTo>
                <a:lnTo>
                  <a:pt x="26789" y="89297"/>
                </a:lnTo>
                <a:lnTo>
                  <a:pt x="44649" y="53578"/>
                </a:lnTo>
                <a:lnTo>
                  <a:pt x="53578" y="26789"/>
                </a:lnTo>
                <a:lnTo>
                  <a:pt x="71438" y="8930"/>
                </a:lnTo>
                <a:lnTo>
                  <a:pt x="89297" y="0"/>
                </a:lnTo>
                <a:lnTo>
                  <a:pt x="89297" y="0"/>
                </a:lnTo>
                <a:lnTo>
                  <a:pt x="98227" y="26789"/>
                </a:lnTo>
                <a:lnTo>
                  <a:pt x="98227" y="53578"/>
                </a:lnTo>
                <a:lnTo>
                  <a:pt x="98227" y="98227"/>
                </a:lnTo>
                <a:lnTo>
                  <a:pt x="98227" y="133946"/>
                </a:lnTo>
                <a:lnTo>
                  <a:pt x="98227" y="169664"/>
                </a:lnTo>
                <a:lnTo>
                  <a:pt x="98227" y="205383"/>
                </a:lnTo>
                <a:lnTo>
                  <a:pt x="107157" y="223242"/>
                </a:lnTo>
                <a:lnTo>
                  <a:pt x="107157" y="223242"/>
                </a:lnTo>
                <a:lnTo>
                  <a:pt x="116086" y="214313"/>
                </a:lnTo>
                <a:lnTo>
                  <a:pt x="116086" y="187524"/>
                </a:lnTo>
                <a:lnTo>
                  <a:pt x="125016" y="151805"/>
                </a:lnTo>
                <a:lnTo>
                  <a:pt x="125016" y="15180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4" name="Freeform 113"/>
          <p:cNvSpPr/>
          <p:nvPr/>
        </p:nvSpPr>
        <p:spPr bwMode="auto">
          <a:xfrm>
            <a:off x="6259711" y="4277320"/>
            <a:ext cx="98228" cy="401837"/>
          </a:xfrm>
          <a:custGeom>
            <a:avLst/>
            <a:gdLst/>
            <a:ahLst/>
            <a:cxnLst/>
            <a:rect l="0" t="0" r="0" b="0"/>
            <a:pathLst>
              <a:path w="98228" h="401837">
                <a:moveTo>
                  <a:pt x="71437" y="0"/>
                </a:moveTo>
                <a:lnTo>
                  <a:pt x="62508" y="8930"/>
                </a:lnTo>
                <a:lnTo>
                  <a:pt x="53578" y="8930"/>
                </a:lnTo>
                <a:lnTo>
                  <a:pt x="44648" y="17859"/>
                </a:lnTo>
                <a:lnTo>
                  <a:pt x="35719" y="26789"/>
                </a:lnTo>
                <a:lnTo>
                  <a:pt x="17859" y="35719"/>
                </a:lnTo>
                <a:lnTo>
                  <a:pt x="8930" y="44648"/>
                </a:lnTo>
                <a:lnTo>
                  <a:pt x="0" y="62508"/>
                </a:lnTo>
                <a:lnTo>
                  <a:pt x="0" y="80367"/>
                </a:lnTo>
                <a:lnTo>
                  <a:pt x="8930" y="89297"/>
                </a:lnTo>
                <a:lnTo>
                  <a:pt x="8930" y="98226"/>
                </a:lnTo>
                <a:lnTo>
                  <a:pt x="26789" y="98226"/>
                </a:lnTo>
                <a:lnTo>
                  <a:pt x="35719" y="98226"/>
                </a:lnTo>
                <a:lnTo>
                  <a:pt x="44648" y="89297"/>
                </a:lnTo>
                <a:lnTo>
                  <a:pt x="53578" y="71437"/>
                </a:lnTo>
                <a:lnTo>
                  <a:pt x="62508" y="62508"/>
                </a:lnTo>
                <a:lnTo>
                  <a:pt x="62508" y="44648"/>
                </a:lnTo>
                <a:lnTo>
                  <a:pt x="62508" y="44648"/>
                </a:lnTo>
                <a:lnTo>
                  <a:pt x="62508" y="53578"/>
                </a:lnTo>
                <a:lnTo>
                  <a:pt x="62508" y="80367"/>
                </a:lnTo>
                <a:lnTo>
                  <a:pt x="62508" y="116086"/>
                </a:lnTo>
                <a:lnTo>
                  <a:pt x="62508" y="151805"/>
                </a:lnTo>
                <a:lnTo>
                  <a:pt x="71437" y="196453"/>
                </a:lnTo>
                <a:lnTo>
                  <a:pt x="80367" y="250031"/>
                </a:lnTo>
                <a:lnTo>
                  <a:pt x="89297" y="294680"/>
                </a:lnTo>
                <a:lnTo>
                  <a:pt x="89297" y="330398"/>
                </a:lnTo>
                <a:lnTo>
                  <a:pt x="98227" y="357187"/>
                </a:lnTo>
                <a:lnTo>
                  <a:pt x="89297" y="383976"/>
                </a:lnTo>
                <a:lnTo>
                  <a:pt x="80367" y="392906"/>
                </a:lnTo>
                <a:lnTo>
                  <a:pt x="71437" y="401836"/>
                </a:lnTo>
                <a:lnTo>
                  <a:pt x="53578" y="401836"/>
                </a:lnTo>
                <a:lnTo>
                  <a:pt x="35719" y="392906"/>
                </a:lnTo>
                <a:lnTo>
                  <a:pt x="35719" y="39290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5" name="Freeform 114"/>
          <p:cNvSpPr/>
          <p:nvPr/>
        </p:nvSpPr>
        <p:spPr bwMode="auto">
          <a:xfrm>
            <a:off x="6599039" y="4143375"/>
            <a:ext cx="187525" cy="232172"/>
          </a:xfrm>
          <a:custGeom>
            <a:avLst/>
            <a:gdLst/>
            <a:ahLst/>
            <a:cxnLst/>
            <a:rect l="0" t="0" r="0" b="0"/>
            <a:pathLst>
              <a:path w="187525" h="232172">
                <a:moveTo>
                  <a:pt x="0" y="62507"/>
                </a:moveTo>
                <a:lnTo>
                  <a:pt x="0" y="62507"/>
                </a:lnTo>
                <a:lnTo>
                  <a:pt x="0" y="62507"/>
                </a:lnTo>
                <a:lnTo>
                  <a:pt x="0" y="53578"/>
                </a:lnTo>
                <a:lnTo>
                  <a:pt x="0" y="53578"/>
                </a:lnTo>
                <a:lnTo>
                  <a:pt x="0" y="44648"/>
                </a:lnTo>
                <a:lnTo>
                  <a:pt x="0" y="44648"/>
                </a:lnTo>
                <a:lnTo>
                  <a:pt x="0" y="35718"/>
                </a:lnTo>
                <a:lnTo>
                  <a:pt x="8930" y="35718"/>
                </a:lnTo>
                <a:lnTo>
                  <a:pt x="8930" y="44648"/>
                </a:lnTo>
                <a:lnTo>
                  <a:pt x="8930" y="53578"/>
                </a:lnTo>
                <a:lnTo>
                  <a:pt x="8930" y="62507"/>
                </a:lnTo>
                <a:lnTo>
                  <a:pt x="8930" y="89296"/>
                </a:lnTo>
                <a:lnTo>
                  <a:pt x="0" y="125015"/>
                </a:lnTo>
                <a:lnTo>
                  <a:pt x="0" y="151804"/>
                </a:lnTo>
                <a:lnTo>
                  <a:pt x="8930" y="178593"/>
                </a:lnTo>
                <a:lnTo>
                  <a:pt x="8930" y="205382"/>
                </a:lnTo>
                <a:lnTo>
                  <a:pt x="17859" y="223242"/>
                </a:lnTo>
                <a:lnTo>
                  <a:pt x="26789" y="232171"/>
                </a:lnTo>
                <a:lnTo>
                  <a:pt x="35719" y="232171"/>
                </a:lnTo>
                <a:lnTo>
                  <a:pt x="44649" y="223242"/>
                </a:lnTo>
                <a:lnTo>
                  <a:pt x="44649" y="205382"/>
                </a:lnTo>
                <a:lnTo>
                  <a:pt x="53578" y="178593"/>
                </a:lnTo>
                <a:lnTo>
                  <a:pt x="62508" y="142875"/>
                </a:lnTo>
                <a:lnTo>
                  <a:pt x="71438" y="107156"/>
                </a:lnTo>
                <a:lnTo>
                  <a:pt x="80367" y="71437"/>
                </a:lnTo>
                <a:lnTo>
                  <a:pt x="89297" y="35718"/>
                </a:lnTo>
                <a:lnTo>
                  <a:pt x="98227" y="8929"/>
                </a:lnTo>
                <a:lnTo>
                  <a:pt x="107156" y="0"/>
                </a:lnTo>
                <a:lnTo>
                  <a:pt x="107156" y="0"/>
                </a:lnTo>
                <a:lnTo>
                  <a:pt x="98227" y="8929"/>
                </a:lnTo>
                <a:lnTo>
                  <a:pt x="89297" y="35718"/>
                </a:lnTo>
                <a:lnTo>
                  <a:pt x="89297" y="62507"/>
                </a:lnTo>
                <a:lnTo>
                  <a:pt x="80367" y="107156"/>
                </a:lnTo>
                <a:lnTo>
                  <a:pt x="80367" y="142875"/>
                </a:lnTo>
                <a:lnTo>
                  <a:pt x="80367" y="169664"/>
                </a:lnTo>
                <a:lnTo>
                  <a:pt x="98227" y="196453"/>
                </a:lnTo>
                <a:lnTo>
                  <a:pt x="107156" y="214312"/>
                </a:lnTo>
                <a:lnTo>
                  <a:pt x="125016" y="223242"/>
                </a:lnTo>
                <a:lnTo>
                  <a:pt x="151805" y="223242"/>
                </a:lnTo>
                <a:lnTo>
                  <a:pt x="169664" y="223242"/>
                </a:lnTo>
                <a:lnTo>
                  <a:pt x="187524" y="205382"/>
                </a:lnTo>
                <a:lnTo>
                  <a:pt x="187524" y="20538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6" name="Freeform 115"/>
          <p:cNvSpPr/>
          <p:nvPr/>
        </p:nvSpPr>
        <p:spPr bwMode="auto">
          <a:xfrm>
            <a:off x="6759773" y="4232671"/>
            <a:ext cx="133947" cy="160736"/>
          </a:xfrm>
          <a:custGeom>
            <a:avLst/>
            <a:gdLst/>
            <a:ahLst/>
            <a:cxnLst/>
            <a:rect l="0" t="0" r="0" b="0"/>
            <a:pathLst>
              <a:path w="133947" h="160736">
                <a:moveTo>
                  <a:pt x="53579" y="0"/>
                </a:moveTo>
                <a:lnTo>
                  <a:pt x="53579" y="0"/>
                </a:lnTo>
                <a:lnTo>
                  <a:pt x="44649" y="0"/>
                </a:lnTo>
                <a:lnTo>
                  <a:pt x="44649" y="8930"/>
                </a:lnTo>
                <a:lnTo>
                  <a:pt x="35719" y="8930"/>
                </a:lnTo>
                <a:lnTo>
                  <a:pt x="35719" y="17860"/>
                </a:lnTo>
                <a:lnTo>
                  <a:pt x="44649" y="26790"/>
                </a:lnTo>
                <a:lnTo>
                  <a:pt x="53579" y="26790"/>
                </a:lnTo>
                <a:lnTo>
                  <a:pt x="62508" y="26790"/>
                </a:lnTo>
                <a:lnTo>
                  <a:pt x="80368" y="35719"/>
                </a:lnTo>
                <a:lnTo>
                  <a:pt x="98227" y="35719"/>
                </a:lnTo>
                <a:lnTo>
                  <a:pt x="116086" y="44649"/>
                </a:lnTo>
                <a:lnTo>
                  <a:pt x="125016" y="53579"/>
                </a:lnTo>
                <a:lnTo>
                  <a:pt x="133946" y="62508"/>
                </a:lnTo>
                <a:lnTo>
                  <a:pt x="125016" y="89297"/>
                </a:lnTo>
                <a:lnTo>
                  <a:pt x="116086" y="107157"/>
                </a:lnTo>
                <a:lnTo>
                  <a:pt x="107157" y="125016"/>
                </a:lnTo>
                <a:lnTo>
                  <a:pt x="80368" y="142875"/>
                </a:lnTo>
                <a:lnTo>
                  <a:pt x="62508" y="151805"/>
                </a:lnTo>
                <a:lnTo>
                  <a:pt x="35719" y="160735"/>
                </a:lnTo>
                <a:lnTo>
                  <a:pt x="17860" y="160735"/>
                </a:lnTo>
                <a:lnTo>
                  <a:pt x="8930" y="151805"/>
                </a:lnTo>
                <a:lnTo>
                  <a:pt x="0" y="125016"/>
                </a:lnTo>
                <a:lnTo>
                  <a:pt x="0" y="107157"/>
                </a:lnTo>
                <a:lnTo>
                  <a:pt x="0" y="10715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7" name="Freeform 116"/>
          <p:cNvSpPr/>
          <p:nvPr/>
        </p:nvSpPr>
        <p:spPr bwMode="auto">
          <a:xfrm>
            <a:off x="6911578" y="4205882"/>
            <a:ext cx="285751" cy="160736"/>
          </a:xfrm>
          <a:custGeom>
            <a:avLst/>
            <a:gdLst/>
            <a:ahLst/>
            <a:cxnLst/>
            <a:rect l="0" t="0" r="0" b="0"/>
            <a:pathLst>
              <a:path w="285751" h="160736">
                <a:moveTo>
                  <a:pt x="17860" y="53579"/>
                </a:moveTo>
                <a:lnTo>
                  <a:pt x="17860" y="53579"/>
                </a:lnTo>
                <a:lnTo>
                  <a:pt x="17860" y="62508"/>
                </a:lnTo>
                <a:lnTo>
                  <a:pt x="8930" y="71438"/>
                </a:lnTo>
                <a:lnTo>
                  <a:pt x="8930" y="80368"/>
                </a:lnTo>
                <a:lnTo>
                  <a:pt x="8930" y="89297"/>
                </a:lnTo>
                <a:lnTo>
                  <a:pt x="17860" y="89297"/>
                </a:lnTo>
                <a:lnTo>
                  <a:pt x="35719" y="98227"/>
                </a:lnTo>
                <a:lnTo>
                  <a:pt x="44649" y="89297"/>
                </a:lnTo>
                <a:lnTo>
                  <a:pt x="62508" y="89297"/>
                </a:lnTo>
                <a:lnTo>
                  <a:pt x="80367" y="80368"/>
                </a:lnTo>
                <a:lnTo>
                  <a:pt x="89297" y="62508"/>
                </a:lnTo>
                <a:lnTo>
                  <a:pt x="98227" y="53579"/>
                </a:lnTo>
                <a:lnTo>
                  <a:pt x="98227" y="44649"/>
                </a:lnTo>
                <a:lnTo>
                  <a:pt x="89297" y="26789"/>
                </a:lnTo>
                <a:lnTo>
                  <a:pt x="80367" y="17860"/>
                </a:lnTo>
                <a:lnTo>
                  <a:pt x="62508" y="17860"/>
                </a:lnTo>
                <a:lnTo>
                  <a:pt x="44649" y="26789"/>
                </a:lnTo>
                <a:lnTo>
                  <a:pt x="26789" y="35719"/>
                </a:lnTo>
                <a:lnTo>
                  <a:pt x="17860" y="53579"/>
                </a:lnTo>
                <a:lnTo>
                  <a:pt x="8930" y="80368"/>
                </a:lnTo>
                <a:lnTo>
                  <a:pt x="0" y="107157"/>
                </a:lnTo>
                <a:lnTo>
                  <a:pt x="0" y="125016"/>
                </a:lnTo>
                <a:lnTo>
                  <a:pt x="8930" y="142875"/>
                </a:lnTo>
                <a:lnTo>
                  <a:pt x="26789" y="151805"/>
                </a:lnTo>
                <a:lnTo>
                  <a:pt x="44649" y="160735"/>
                </a:lnTo>
                <a:lnTo>
                  <a:pt x="71438" y="151805"/>
                </a:lnTo>
                <a:lnTo>
                  <a:pt x="89297" y="142875"/>
                </a:lnTo>
                <a:lnTo>
                  <a:pt x="116086" y="125016"/>
                </a:lnTo>
                <a:lnTo>
                  <a:pt x="133945" y="107157"/>
                </a:lnTo>
                <a:lnTo>
                  <a:pt x="151805" y="80368"/>
                </a:lnTo>
                <a:lnTo>
                  <a:pt x="160735" y="44649"/>
                </a:lnTo>
                <a:lnTo>
                  <a:pt x="169664" y="26789"/>
                </a:lnTo>
                <a:lnTo>
                  <a:pt x="169664" y="8930"/>
                </a:lnTo>
                <a:lnTo>
                  <a:pt x="169664" y="0"/>
                </a:lnTo>
                <a:lnTo>
                  <a:pt x="160735" y="8930"/>
                </a:lnTo>
                <a:lnTo>
                  <a:pt x="160735" y="26789"/>
                </a:lnTo>
                <a:lnTo>
                  <a:pt x="151805" y="44649"/>
                </a:lnTo>
                <a:lnTo>
                  <a:pt x="151805" y="71438"/>
                </a:lnTo>
                <a:lnTo>
                  <a:pt x="151805" y="98227"/>
                </a:lnTo>
                <a:lnTo>
                  <a:pt x="151805" y="116086"/>
                </a:lnTo>
                <a:lnTo>
                  <a:pt x="160735" y="142875"/>
                </a:lnTo>
                <a:lnTo>
                  <a:pt x="160735" y="151805"/>
                </a:lnTo>
                <a:lnTo>
                  <a:pt x="169664" y="160735"/>
                </a:lnTo>
                <a:lnTo>
                  <a:pt x="178594" y="151805"/>
                </a:lnTo>
                <a:lnTo>
                  <a:pt x="187524" y="142875"/>
                </a:lnTo>
                <a:lnTo>
                  <a:pt x="205383" y="116086"/>
                </a:lnTo>
                <a:lnTo>
                  <a:pt x="214313" y="89297"/>
                </a:lnTo>
                <a:lnTo>
                  <a:pt x="232172" y="62508"/>
                </a:lnTo>
                <a:lnTo>
                  <a:pt x="250031" y="35719"/>
                </a:lnTo>
                <a:lnTo>
                  <a:pt x="258961" y="17860"/>
                </a:lnTo>
                <a:lnTo>
                  <a:pt x="276820" y="8930"/>
                </a:lnTo>
                <a:lnTo>
                  <a:pt x="276820" y="8930"/>
                </a:lnTo>
                <a:lnTo>
                  <a:pt x="285750" y="17860"/>
                </a:lnTo>
                <a:lnTo>
                  <a:pt x="285750" y="26789"/>
                </a:lnTo>
                <a:lnTo>
                  <a:pt x="285750" y="35719"/>
                </a:lnTo>
                <a:lnTo>
                  <a:pt x="276820" y="53579"/>
                </a:lnTo>
                <a:lnTo>
                  <a:pt x="276820" y="62508"/>
                </a:lnTo>
                <a:lnTo>
                  <a:pt x="276820" y="6250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8" name="Freeform 117"/>
          <p:cNvSpPr/>
          <p:nvPr/>
        </p:nvSpPr>
        <p:spPr bwMode="auto">
          <a:xfrm>
            <a:off x="7224117" y="4107656"/>
            <a:ext cx="294681" cy="258962"/>
          </a:xfrm>
          <a:custGeom>
            <a:avLst/>
            <a:gdLst/>
            <a:ahLst/>
            <a:cxnLst/>
            <a:rect l="0" t="0" r="0" b="0"/>
            <a:pathLst>
              <a:path w="294681" h="258962">
                <a:moveTo>
                  <a:pt x="294680" y="62508"/>
                </a:moveTo>
                <a:lnTo>
                  <a:pt x="294680" y="62508"/>
                </a:lnTo>
                <a:lnTo>
                  <a:pt x="294680" y="53578"/>
                </a:lnTo>
                <a:lnTo>
                  <a:pt x="285750" y="44648"/>
                </a:lnTo>
                <a:lnTo>
                  <a:pt x="267891" y="35719"/>
                </a:lnTo>
                <a:lnTo>
                  <a:pt x="250031" y="17859"/>
                </a:lnTo>
                <a:lnTo>
                  <a:pt x="223242" y="8930"/>
                </a:lnTo>
                <a:lnTo>
                  <a:pt x="205383" y="0"/>
                </a:lnTo>
                <a:lnTo>
                  <a:pt x="178594" y="0"/>
                </a:lnTo>
                <a:lnTo>
                  <a:pt x="160735" y="0"/>
                </a:lnTo>
                <a:lnTo>
                  <a:pt x="142875" y="17859"/>
                </a:lnTo>
                <a:lnTo>
                  <a:pt x="125016" y="26789"/>
                </a:lnTo>
                <a:lnTo>
                  <a:pt x="107156" y="53578"/>
                </a:lnTo>
                <a:lnTo>
                  <a:pt x="98227" y="71437"/>
                </a:lnTo>
                <a:lnTo>
                  <a:pt x="98227" y="89297"/>
                </a:lnTo>
                <a:lnTo>
                  <a:pt x="107156" y="107156"/>
                </a:lnTo>
                <a:lnTo>
                  <a:pt x="116086" y="125015"/>
                </a:lnTo>
                <a:lnTo>
                  <a:pt x="133946" y="142875"/>
                </a:lnTo>
                <a:lnTo>
                  <a:pt x="151805" y="160734"/>
                </a:lnTo>
                <a:lnTo>
                  <a:pt x="169664" y="178594"/>
                </a:lnTo>
                <a:lnTo>
                  <a:pt x="178594" y="205383"/>
                </a:lnTo>
                <a:lnTo>
                  <a:pt x="169664" y="223242"/>
                </a:lnTo>
                <a:lnTo>
                  <a:pt x="160735" y="232172"/>
                </a:lnTo>
                <a:lnTo>
                  <a:pt x="133946" y="250031"/>
                </a:lnTo>
                <a:lnTo>
                  <a:pt x="107156" y="258961"/>
                </a:lnTo>
                <a:lnTo>
                  <a:pt x="71438" y="258961"/>
                </a:lnTo>
                <a:lnTo>
                  <a:pt x="35719" y="258961"/>
                </a:lnTo>
                <a:lnTo>
                  <a:pt x="17860" y="250031"/>
                </a:lnTo>
                <a:lnTo>
                  <a:pt x="0" y="232172"/>
                </a:lnTo>
                <a:lnTo>
                  <a:pt x="0" y="214312"/>
                </a:lnTo>
                <a:lnTo>
                  <a:pt x="0" y="21431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9" name="Freeform 118"/>
          <p:cNvSpPr/>
          <p:nvPr/>
        </p:nvSpPr>
        <p:spPr bwMode="auto">
          <a:xfrm>
            <a:off x="7474148" y="4009429"/>
            <a:ext cx="89298" cy="375048"/>
          </a:xfrm>
          <a:custGeom>
            <a:avLst/>
            <a:gdLst/>
            <a:ahLst/>
            <a:cxnLst/>
            <a:rect l="0" t="0" r="0" b="0"/>
            <a:pathLst>
              <a:path w="89298" h="375048">
                <a:moveTo>
                  <a:pt x="89297" y="0"/>
                </a:moveTo>
                <a:lnTo>
                  <a:pt x="80368" y="0"/>
                </a:lnTo>
                <a:lnTo>
                  <a:pt x="71438" y="0"/>
                </a:lnTo>
                <a:lnTo>
                  <a:pt x="62508" y="8930"/>
                </a:lnTo>
                <a:lnTo>
                  <a:pt x="53579" y="17860"/>
                </a:lnTo>
                <a:lnTo>
                  <a:pt x="44649" y="44649"/>
                </a:lnTo>
                <a:lnTo>
                  <a:pt x="35719" y="71438"/>
                </a:lnTo>
                <a:lnTo>
                  <a:pt x="35719" y="116086"/>
                </a:lnTo>
                <a:lnTo>
                  <a:pt x="35719" y="160735"/>
                </a:lnTo>
                <a:lnTo>
                  <a:pt x="35719" y="214313"/>
                </a:lnTo>
                <a:lnTo>
                  <a:pt x="35719" y="258961"/>
                </a:lnTo>
                <a:lnTo>
                  <a:pt x="44649" y="294680"/>
                </a:lnTo>
                <a:lnTo>
                  <a:pt x="44649" y="330399"/>
                </a:lnTo>
                <a:lnTo>
                  <a:pt x="53579" y="357188"/>
                </a:lnTo>
                <a:lnTo>
                  <a:pt x="53579" y="366117"/>
                </a:lnTo>
                <a:lnTo>
                  <a:pt x="53579" y="375047"/>
                </a:lnTo>
                <a:lnTo>
                  <a:pt x="53579" y="366117"/>
                </a:lnTo>
                <a:lnTo>
                  <a:pt x="44649" y="348258"/>
                </a:lnTo>
                <a:lnTo>
                  <a:pt x="26790" y="321469"/>
                </a:lnTo>
                <a:lnTo>
                  <a:pt x="0" y="276821"/>
                </a:lnTo>
                <a:lnTo>
                  <a:pt x="0" y="27682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0" name="Freeform 119"/>
          <p:cNvSpPr/>
          <p:nvPr/>
        </p:nvSpPr>
        <p:spPr bwMode="auto">
          <a:xfrm>
            <a:off x="7340203" y="4188023"/>
            <a:ext cx="321470" cy="44649"/>
          </a:xfrm>
          <a:custGeom>
            <a:avLst/>
            <a:gdLst/>
            <a:ahLst/>
            <a:cxnLst/>
            <a:rect l="0" t="0" r="0" b="0"/>
            <a:pathLst>
              <a:path w="321470" h="44649">
                <a:moveTo>
                  <a:pt x="0" y="26789"/>
                </a:moveTo>
                <a:lnTo>
                  <a:pt x="8930" y="35719"/>
                </a:lnTo>
                <a:lnTo>
                  <a:pt x="26789" y="35719"/>
                </a:lnTo>
                <a:lnTo>
                  <a:pt x="53578" y="44648"/>
                </a:lnTo>
                <a:lnTo>
                  <a:pt x="89297" y="44648"/>
                </a:lnTo>
                <a:lnTo>
                  <a:pt x="133945" y="44648"/>
                </a:lnTo>
                <a:lnTo>
                  <a:pt x="187524" y="44648"/>
                </a:lnTo>
                <a:lnTo>
                  <a:pt x="232172" y="35719"/>
                </a:lnTo>
                <a:lnTo>
                  <a:pt x="267891" y="26789"/>
                </a:lnTo>
                <a:lnTo>
                  <a:pt x="294680" y="17859"/>
                </a:lnTo>
                <a:lnTo>
                  <a:pt x="312539" y="8930"/>
                </a:lnTo>
                <a:lnTo>
                  <a:pt x="321469" y="0"/>
                </a:lnTo>
                <a:lnTo>
                  <a:pt x="321469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" name="Freeform 120"/>
          <p:cNvSpPr/>
          <p:nvPr/>
        </p:nvSpPr>
        <p:spPr bwMode="auto">
          <a:xfrm>
            <a:off x="7545586" y="4196953"/>
            <a:ext cx="142876" cy="160735"/>
          </a:xfrm>
          <a:custGeom>
            <a:avLst/>
            <a:gdLst/>
            <a:ahLst/>
            <a:cxnLst/>
            <a:rect l="0" t="0" r="0" b="0"/>
            <a:pathLst>
              <a:path w="142876" h="160735">
                <a:moveTo>
                  <a:pt x="71437" y="8929"/>
                </a:moveTo>
                <a:lnTo>
                  <a:pt x="62508" y="26789"/>
                </a:lnTo>
                <a:lnTo>
                  <a:pt x="53578" y="44648"/>
                </a:lnTo>
                <a:lnTo>
                  <a:pt x="44648" y="62508"/>
                </a:lnTo>
                <a:lnTo>
                  <a:pt x="35719" y="98226"/>
                </a:lnTo>
                <a:lnTo>
                  <a:pt x="35719" y="125015"/>
                </a:lnTo>
                <a:lnTo>
                  <a:pt x="44648" y="142875"/>
                </a:lnTo>
                <a:lnTo>
                  <a:pt x="62508" y="151804"/>
                </a:lnTo>
                <a:lnTo>
                  <a:pt x="80367" y="160734"/>
                </a:lnTo>
                <a:lnTo>
                  <a:pt x="98227" y="151804"/>
                </a:lnTo>
                <a:lnTo>
                  <a:pt x="116086" y="142875"/>
                </a:lnTo>
                <a:lnTo>
                  <a:pt x="125016" y="116086"/>
                </a:lnTo>
                <a:lnTo>
                  <a:pt x="133945" y="89297"/>
                </a:lnTo>
                <a:lnTo>
                  <a:pt x="142875" y="53578"/>
                </a:lnTo>
                <a:lnTo>
                  <a:pt x="133945" y="26789"/>
                </a:lnTo>
                <a:lnTo>
                  <a:pt x="125016" y="8929"/>
                </a:lnTo>
                <a:lnTo>
                  <a:pt x="107156" y="0"/>
                </a:lnTo>
                <a:lnTo>
                  <a:pt x="89297" y="0"/>
                </a:lnTo>
                <a:lnTo>
                  <a:pt x="62508" y="17859"/>
                </a:lnTo>
                <a:lnTo>
                  <a:pt x="35719" y="35718"/>
                </a:lnTo>
                <a:lnTo>
                  <a:pt x="17859" y="62508"/>
                </a:lnTo>
                <a:lnTo>
                  <a:pt x="8930" y="80367"/>
                </a:lnTo>
                <a:lnTo>
                  <a:pt x="0" y="98226"/>
                </a:lnTo>
                <a:lnTo>
                  <a:pt x="8930" y="107156"/>
                </a:lnTo>
                <a:lnTo>
                  <a:pt x="26789" y="116086"/>
                </a:lnTo>
                <a:lnTo>
                  <a:pt x="53578" y="116086"/>
                </a:lnTo>
                <a:lnTo>
                  <a:pt x="80367" y="98226"/>
                </a:lnTo>
                <a:lnTo>
                  <a:pt x="107156" y="80367"/>
                </a:lnTo>
                <a:lnTo>
                  <a:pt x="107156" y="8036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2" name="Freeform 121"/>
          <p:cNvSpPr/>
          <p:nvPr/>
        </p:nvSpPr>
        <p:spPr bwMode="auto">
          <a:xfrm>
            <a:off x="7724180" y="4161234"/>
            <a:ext cx="169665" cy="196454"/>
          </a:xfrm>
          <a:custGeom>
            <a:avLst/>
            <a:gdLst/>
            <a:ahLst/>
            <a:cxnLst/>
            <a:rect l="0" t="0" r="0" b="0"/>
            <a:pathLst>
              <a:path w="169665" h="196454">
                <a:moveTo>
                  <a:pt x="26789" y="17859"/>
                </a:moveTo>
                <a:lnTo>
                  <a:pt x="26789" y="26789"/>
                </a:lnTo>
                <a:lnTo>
                  <a:pt x="26789" y="44648"/>
                </a:lnTo>
                <a:lnTo>
                  <a:pt x="17859" y="62508"/>
                </a:lnTo>
                <a:lnTo>
                  <a:pt x="17859" y="98227"/>
                </a:lnTo>
                <a:lnTo>
                  <a:pt x="8929" y="125016"/>
                </a:lnTo>
                <a:lnTo>
                  <a:pt x="0" y="151805"/>
                </a:lnTo>
                <a:lnTo>
                  <a:pt x="0" y="178594"/>
                </a:lnTo>
                <a:lnTo>
                  <a:pt x="0" y="187523"/>
                </a:lnTo>
                <a:lnTo>
                  <a:pt x="0" y="196453"/>
                </a:lnTo>
                <a:lnTo>
                  <a:pt x="0" y="187523"/>
                </a:lnTo>
                <a:lnTo>
                  <a:pt x="8929" y="169664"/>
                </a:lnTo>
                <a:lnTo>
                  <a:pt x="8929" y="142875"/>
                </a:lnTo>
                <a:lnTo>
                  <a:pt x="26789" y="107156"/>
                </a:lnTo>
                <a:lnTo>
                  <a:pt x="35718" y="62508"/>
                </a:lnTo>
                <a:lnTo>
                  <a:pt x="53578" y="35719"/>
                </a:lnTo>
                <a:lnTo>
                  <a:pt x="71437" y="8930"/>
                </a:lnTo>
                <a:lnTo>
                  <a:pt x="89297" y="0"/>
                </a:lnTo>
                <a:lnTo>
                  <a:pt x="107156" y="0"/>
                </a:lnTo>
                <a:lnTo>
                  <a:pt x="125015" y="8930"/>
                </a:lnTo>
                <a:lnTo>
                  <a:pt x="142875" y="17859"/>
                </a:lnTo>
                <a:lnTo>
                  <a:pt x="151804" y="26789"/>
                </a:lnTo>
                <a:lnTo>
                  <a:pt x="169664" y="35719"/>
                </a:lnTo>
                <a:lnTo>
                  <a:pt x="169664" y="35719"/>
                </a:lnTo>
                <a:lnTo>
                  <a:pt x="169664" y="3571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3" name="Freeform 122"/>
          <p:cNvSpPr/>
          <p:nvPr/>
        </p:nvSpPr>
        <p:spPr bwMode="auto">
          <a:xfrm>
            <a:off x="7867055" y="4250531"/>
            <a:ext cx="44649" cy="98227"/>
          </a:xfrm>
          <a:custGeom>
            <a:avLst/>
            <a:gdLst/>
            <a:ahLst/>
            <a:cxnLst/>
            <a:rect l="0" t="0" r="0" b="0"/>
            <a:pathLst>
              <a:path w="44649" h="98227">
                <a:moveTo>
                  <a:pt x="26789" y="0"/>
                </a:moveTo>
                <a:lnTo>
                  <a:pt x="26789" y="0"/>
                </a:lnTo>
                <a:lnTo>
                  <a:pt x="17859" y="8930"/>
                </a:lnTo>
                <a:lnTo>
                  <a:pt x="8929" y="26789"/>
                </a:lnTo>
                <a:lnTo>
                  <a:pt x="8929" y="44648"/>
                </a:lnTo>
                <a:lnTo>
                  <a:pt x="0" y="62508"/>
                </a:lnTo>
                <a:lnTo>
                  <a:pt x="0" y="71437"/>
                </a:lnTo>
                <a:lnTo>
                  <a:pt x="0" y="89297"/>
                </a:lnTo>
                <a:lnTo>
                  <a:pt x="0" y="98226"/>
                </a:lnTo>
                <a:lnTo>
                  <a:pt x="8929" y="98226"/>
                </a:lnTo>
                <a:lnTo>
                  <a:pt x="17859" y="89297"/>
                </a:lnTo>
                <a:lnTo>
                  <a:pt x="35718" y="71437"/>
                </a:lnTo>
                <a:lnTo>
                  <a:pt x="35718" y="44648"/>
                </a:lnTo>
                <a:lnTo>
                  <a:pt x="44648" y="8930"/>
                </a:lnTo>
                <a:lnTo>
                  <a:pt x="44648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4" name="Freeform 123"/>
          <p:cNvSpPr/>
          <p:nvPr/>
        </p:nvSpPr>
        <p:spPr bwMode="auto">
          <a:xfrm>
            <a:off x="7840266" y="4080867"/>
            <a:ext cx="44649" cy="17860"/>
          </a:xfrm>
          <a:custGeom>
            <a:avLst/>
            <a:gdLst/>
            <a:ahLst/>
            <a:cxnLst/>
            <a:rect l="0" t="0" r="0" b="0"/>
            <a:pathLst>
              <a:path w="44649" h="17860">
                <a:moveTo>
                  <a:pt x="44648" y="0"/>
                </a:moveTo>
                <a:lnTo>
                  <a:pt x="35718" y="0"/>
                </a:lnTo>
                <a:lnTo>
                  <a:pt x="26789" y="0"/>
                </a:lnTo>
                <a:lnTo>
                  <a:pt x="17859" y="0"/>
                </a:lnTo>
                <a:lnTo>
                  <a:pt x="8929" y="0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5" name="Freeform 124"/>
          <p:cNvSpPr/>
          <p:nvPr/>
        </p:nvSpPr>
        <p:spPr bwMode="auto">
          <a:xfrm>
            <a:off x="7938492" y="4179093"/>
            <a:ext cx="223243" cy="205384"/>
          </a:xfrm>
          <a:custGeom>
            <a:avLst/>
            <a:gdLst/>
            <a:ahLst/>
            <a:cxnLst/>
            <a:rect l="0" t="0" r="0" b="0"/>
            <a:pathLst>
              <a:path w="223243" h="205384">
                <a:moveTo>
                  <a:pt x="80367" y="0"/>
                </a:moveTo>
                <a:lnTo>
                  <a:pt x="71438" y="0"/>
                </a:lnTo>
                <a:lnTo>
                  <a:pt x="62508" y="8930"/>
                </a:lnTo>
                <a:lnTo>
                  <a:pt x="53578" y="26789"/>
                </a:lnTo>
                <a:lnTo>
                  <a:pt x="53578" y="35719"/>
                </a:lnTo>
                <a:lnTo>
                  <a:pt x="53578" y="53578"/>
                </a:lnTo>
                <a:lnTo>
                  <a:pt x="53578" y="62508"/>
                </a:lnTo>
                <a:lnTo>
                  <a:pt x="62508" y="71438"/>
                </a:lnTo>
                <a:lnTo>
                  <a:pt x="80367" y="71438"/>
                </a:lnTo>
                <a:lnTo>
                  <a:pt x="89297" y="71438"/>
                </a:lnTo>
                <a:lnTo>
                  <a:pt x="107156" y="62508"/>
                </a:lnTo>
                <a:lnTo>
                  <a:pt x="116086" y="44649"/>
                </a:lnTo>
                <a:lnTo>
                  <a:pt x="125016" y="35719"/>
                </a:lnTo>
                <a:lnTo>
                  <a:pt x="133946" y="17860"/>
                </a:lnTo>
                <a:lnTo>
                  <a:pt x="133946" y="0"/>
                </a:lnTo>
                <a:lnTo>
                  <a:pt x="125016" y="0"/>
                </a:lnTo>
                <a:lnTo>
                  <a:pt x="107156" y="0"/>
                </a:lnTo>
                <a:lnTo>
                  <a:pt x="89297" y="17860"/>
                </a:lnTo>
                <a:lnTo>
                  <a:pt x="62508" y="44649"/>
                </a:lnTo>
                <a:lnTo>
                  <a:pt x="35719" y="80368"/>
                </a:lnTo>
                <a:lnTo>
                  <a:pt x="17860" y="116086"/>
                </a:lnTo>
                <a:lnTo>
                  <a:pt x="8930" y="151805"/>
                </a:lnTo>
                <a:lnTo>
                  <a:pt x="0" y="178594"/>
                </a:lnTo>
                <a:lnTo>
                  <a:pt x="8930" y="196453"/>
                </a:lnTo>
                <a:lnTo>
                  <a:pt x="26789" y="205383"/>
                </a:lnTo>
                <a:lnTo>
                  <a:pt x="53578" y="196453"/>
                </a:lnTo>
                <a:lnTo>
                  <a:pt x="89297" y="187524"/>
                </a:lnTo>
                <a:lnTo>
                  <a:pt x="133946" y="160735"/>
                </a:lnTo>
                <a:lnTo>
                  <a:pt x="169664" y="125016"/>
                </a:lnTo>
                <a:lnTo>
                  <a:pt x="223242" y="89297"/>
                </a:lnTo>
                <a:lnTo>
                  <a:pt x="223242" y="8929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6" name="Freeform 125"/>
          <p:cNvSpPr/>
          <p:nvPr/>
        </p:nvSpPr>
        <p:spPr bwMode="auto">
          <a:xfrm>
            <a:off x="8117086" y="4188023"/>
            <a:ext cx="178594" cy="178595"/>
          </a:xfrm>
          <a:custGeom>
            <a:avLst/>
            <a:gdLst/>
            <a:ahLst/>
            <a:cxnLst/>
            <a:rect l="0" t="0" r="0" b="0"/>
            <a:pathLst>
              <a:path w="178594" h="178595">
                <a:moveTo>
                  <a:pt x="125015" y="0"/>
                </a:moveTo>
                <a:lnTo>
                  <a:pt x="107155" y="0"/>
                </a:lnTo>
                <a:lnTo>
                  <a:pt x="98226" y="8930"/>
                </a:lnTo>
                <a:lnTo>
                  <a:pt x="71437" y="17859"/>
                </a:lnTo>
                <a:lnTo>
                  <a:pt x="53578" y="17859"/>
                </a:lnTo>
                <a:lnTo>
                  <a:pt x="44648" y="26789"/>
                </a:lnTo>
                <a:lnTo>
                  <a:pt x="44648" y="26789"/>
                </a:lnTo>
                <a:lnTo>
                  <a:pt x="62508" y="35719"/>
                </a:lnTo>
                <a:lnTo>
                  <a:pt x="80366" y="35719"/>
                </a:lnTo>
                <a:lnTo>
                  <a:pt x="107155" y="44648"/>
                </a:lnTo>
                <a:lnTo>
                  <a:pt x="133944" y="53578"/>
                </a:lnTo>
                <a:lnTo>
                  <a:pt x="151804" y="71438"/>
                </a:lnTo>
                <a:lnTo>
                  <a:pt x="169663" y="89297"/>
                </a:lnTo>
                <a:lnTo>
                  <a:pt x="178593" y="107156"/>
                </a:lnTo>
                <a:lnTo>
                  <a:pt x="169663" y="133945"/>
                </a:lnTo>
                <a:lnTo>
                  <a:pt x="160734" y="151805"/>
                </a:lnTo>
                <a:lnTo>
                  <a:pt x="133944" y="169664"/>
                </a:lnTo>
                <a:lnTo>
                  <a:pt x="107155" y="169664"/>
                </a:lnTo>
                <a:lnTo>
                  <a:pt x="71437" y="178594"/>
                </a:lnTo>
                <a:lnTo>
                  <a:pt x="44648" y="169664"/>
                </a:lnTo>
                <a:lnTo>
                  <a:pt x="17859" y="151805"/>
                </a:lnTo>
                <a:lnTo>
                  <a:pt x="0" y="125016"/>
                </a:lnTo>
                <a:lnTo>
                  <a:pt x="0" y="12501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7" name="Freeform 126"/>
          <p:cNvSpPr/>
          <p:nvPr/>
        </p:nvSpPr>
        <p:spPr bwMode="auto">
          <a:xfrm>
            <a:off x="5652492" y="4536281"/>
            <a:ext cx="196454" cy="232173"/>
          </a:xfrm>
          <a:custGeom>
            <a:avLst/>
            <a:gdLst/>
            <a:ahLst/>
            <a:cxnLst/>
            <a:rect l="0" t="0" r="0" b="0"/>
            <a:pathLst>
              <a:path w="196454" h="232173">
                <a:moveTo>
                  <a:pt x="133946" y="8930"/>
                </a:moveTo>
                <a:lnTo>
                  <a:pt x="133946" y="0"/>
                </a:lnTo>
                <a:lnTo>
                  <a:pt x="133946" y="0"/>
                </a:lnTo>
                <a:lnTo>
                  <a:pt x="133946" y="0"/>
                </a:lnTo>
                <a:lnTo>
                  <a:pt x="125016" y="0"/>
                </a:lnTo>
                <a:lnTo>
                  <a:pt x="116086" y="8930"/>
                </a:lnTo>
                <a:lnTo>
                  <a:pt x="98227" y="17859"/>
                </a:lnTo>
                <a:lnTo>
                  <a:pt x="80367" y="26789"/>
                </a:lnTo>
                <a:lnTo>
                  <a:pt x="62508" y="53578"/>
                </a:lnTo>
                <a:lnTo>
                  <a:pt x="35719" y="80367"/>
                </a:lnTo>
                <a:lnTo>
                  <a:pt x="26789" y="107156"/>
                </a:lnTo>
                <a:lnTo>
                  <a:pt x="8930" y="133945"/>
                </a:lnTo>
                <a:lnTo>
                  <a:pt x="0" y="169664"/>
                </a:lnTo>
                <a:lnTo>
                  <a:pt x="0" y="196453"/>
                </a:lnTo>
                <a:lnTo>
                  <a:pt x="8930" y="214312"/>
                </a:lnTo>
                <a:lnTo>
                  <a:pt x="26789" y="223242"/>
                </a:lnTo>
                <a:lnTo>
                  <a:pt x="44649" y="232172"/>
                </a:lnTo>
                <a:lnTo>
                  <a:pt x="80367" y="223242"/>
                </a:lnTo>
                <a:lnTo>
                  <a:pt x="116086" y="205383"/>
                </a:lnTo>
                <a:lnTo>
                  <a:pt x="142875" y="178594"/>
                </a:lnTo>
                <a:lnTo>
                  <a:pt x="169664" y="151805"/>
                </a:lnTo>
                <a:lnTo>
                  <a:pt x="196453" y="116086"/>
                </a:lnTo>
                <a:lnTo>
                  <a:pt x="196453" y="11608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8" name="Freeform 127"/>
          <p:cNvSpPr/>
          <p:nvPr/>
        </p:nvSpPr>
        <p:spPr bwMode="auto">
          <a:xfrm>
            <a:off x="5804297" y="4607718"/>
            <a:ext cx="508993" cy="392908"/>
          </a:xfrm>
          <a:custGeom>
            <a:avLst/>
            <a:gdLst/>
            <a:ahLst/>
            <a:cxnLst/>
            <a:rect l="0" t="0" r="0" b="0"/>
            <a:pathLst>
              <a:path w="508993" h="392908">
                <a:moveTo>
                  <a:pt x="26789" y="0"/>
                </a:moveTo>
                <a:lnTo>
                  <a:pt x="17859" y="0"/>
                </a:lnTo>
                <a:lnTo>
                  <a:pt x="8930" y="17860"/>
                </a:lnTo>
                <a:lnTo>
                  <a:pt x="0" y="35719"/>
                </a:lnTo>
                <a:lnTo>
                  <a:pt x="0" y="62508"/>
                </a:lnTo>
                <a:lnTo>
                  <a:pt x="0" y="80368"/>
                </a:lnTo>
                <a:lnTo>
                  <a:pt x="0" y="98227"/>
                </a:lnTo>
                <a:lnTo>
                  <a:pt x="17859" y="107157"/>
                </a:lnTo>
                <a:lnTo>
                  <a:pt x="35719" y="116086"/>
                </a:lnTo>
                <a:lnTo>
                  <a:pt x="53578" y="116086"/>
                </a:lnTo>
                <a:lnTo>
                  <a:pt x="80367" y="107157"/>
                </a:lnTo>
                <a:lnTo>
                  <a:pt x="98226" y="89297"/>
                </a:lnTo>
                <a:lnTo>
                  <a:pt x="107156" y="80368"/>
                </a:lnTo>
                <a:lnTo>
                  <a:pt x="116086" y="62508"/>
                </a:lnTo>
                <a:lnTo>
                  <a:pt x="116086" y="44649"/>
                </a:lnTo>
                <a:lnTo>
                  <a:pt x="107156" y="26789"/>
                </a:lnTo>
                <a:lnTo>
                  <a:pt x="98226" y="17860"/>
                </a:lnTo>
                <a:lnTo>
                  <a:pt x="80367" y="8930"/>
                </a:lnTo>
                <a:lnTo>
                  <a:pt x="71437" y="0"/>
                </a:lnTo>
                <a:lnTo>
                  <a:pt x="62508" y="0"/>
                </a:lnTo>
                <a:lnTo>
                  <a:pt x="62508" y="8930"/>
                </a:lnTo>
                <a:lnTo>
                  <a:pt x="62508" y="26789"/>
                </a:lnTo>
                <a:lnTo>
                  <a:pt x="71437" y="35719"/>
                </a:lnTo>
                <a:lnTo>
                  <a:pt x="80367" y="53578"/>
                </a:lnTo>
                <a:lnTo>
                  <a:pt x="80367" y="71438"/>
                </a:lnTo>
                <a:lnTo>
                  <a:pt x="89297" y="89297"/>
                </a:lnTo>
                <a:lnTo>
                  <a:pt x="98226" y="107157"/>
                </a:lnTo>
                <a:lnTo>
                  <a:pt x="107156" y="116086"/>
                </a:lnTo>
                <a:lnTo>
                  <a:pt x="116086" y="125016"/>
                </a:lnTo>
                <a:lnTo>
                  <a:pt x="116086" y="125016"/>
                </a:lnTo>
                <a:lnTo>
                  <a:pt x="125016" y="116086"/>
                </a:lnTo>
                <a:lnTo>
                  <a:pt x="133945" y="98227"/>
                </a:lnTo>
                <a:lnTo>
                  <a:pt x="133945" y="80368"/>
                </a:lnTo>
                <a:lnTo>
                  <a:pt x="142875" y="53578"/>
                </a:lnTo>
                <a:lnTo>
                  <a:pt x="151805" y="35719"/>
                </a:lnTo>
                <a:lnTo>
                  <a:pt x="160734" y="26789"/>
                </a:lnTo>
                <a:lnTo>
                  <a:pt x="160734" y="17860"/>
                </a:lnTo>
                <a:lnTo>
                  <a:pt x="169664" y="17860"/>
                </a:lnTo>
                <a:lnTo>
                  <a:pt x="169664" y="35719"/>
                </a:lnTo>
                <a:lnTo>
                  <a:pt x="178594" y="53578"/>
                </a:lnTo>
                <a:lnTo>
                  <a:pt x="178594" y="71438"/>
                </a:lnTo>
                <a:lnTo>
                  <a:pt x="187523" y="98227"/>
                </a:lnTo>
                <a:lnTo>
                  <a:pt x="187523" y="116086"/>
                </a:lnTo>
                <a:lnTo>
                  <a:pt x="187523" y="133946"/>
                </a:lnTo>
                <a:lnTo>
                  <a:pt x="196453" y="142875"/>
                </a:lnTo>
                <a:lnTo>
                  <a:pt x="205383" y="142875"/>
                </a:lnTo>
                <a:lnTo>
                  <a:pt x="205383" y="133946"/>
                </a:lnTo>
                <a:lnTo>
                  <a:pt x="214312" y="116086"/>
                </a:lnTo>
                <a:lnTo>
                  <a:pt x="223242" y="98227"/>
                </a:lnTo>
                <a:lnTo>
                  <a:pt x="241101" y="71438"/>
                </a:lnTo>
                <a:lnTo>
                  <a:pt x="250031" y="44649"/>
                </a:lnTo>
                <a:lnTo>
                  <a:pt x="258961" y="35719"/>
                </a:lnTo>
                <a:lnTo>
                  <a:pt x="267891" y="26789"/>
                </a:lnTo>
                <a:lnTo>
                  <a:pt x="276820" y="35719"/>
                </a:lnTo>
                <a:lnTo>
                  <a:pt x="285750" y="53578"/>
                </a:lnTo>
                <a:lnTo>
                  <a:pt x="294680" y="71438"/>
                </a:lnTo>
                <a:lnTo>
                  <a:pt x="303609" y="89297"/>
                </a:lnTo>
                <a:lnTo>
                  <a:pt x="303609" y="116086"/>
                </a:lnTo>
                <a:lnTo>
                  <a:pt x="312539" y="125016"/>
                </a:lnTo>
                <a:lnTo>
                  <a:pt x="321469" y="133946"/>
                </a:lnTo>
                <a:lnTo>
                  <a:pt x="339328" y="133946"/>
                </a:lnTo>
                <a:lnTo>
                  <a:pt x="348258" y="125016"/>
                </a:lnTo>
                <a:lnTo>
                  <a:pt x="357187" y="107157"/>
                </a:lnTo>
                <a:lnTo>
                  <a:pt x="366117" y="80368"/>
                </a:lnTo>
                <a:lnTo>
                  <a:pt x="375047" y="53578"/>
                </a:lnTo>
                <a:lnTo>
                  <a:pt x="383976" y="26789"/>
                </a:lnTo>
                <a:lnTo>
                  <a:pt x="392906" y="8930"/>
                </a:lnTo>
                <a:lnTo>
                  <a:pt x="392906" y="8930"/>
                </a:lnTo>
                <a:lnTo>
                  <a:pt x="392906" y="17860"/>
                </a:lnTo>
                <a:lnTo>
                  <a:pt x="392906" y="44649"/>
                </a:lnTo>
                <a:lnTo>
                  <a:pt x="392906" y="80368"/>
                </a:lnTo>
                <a:lnTo>
                  <a:pt x="392906" y="125016"/>
                </a:lnTo>
                <a:lnTo>
                  <a:pt x="401836" y="178594"/>
                </a:lnTo>
                <a:lnTo>
                  <a:pt x="410766" y="232172"/>
                </a:lnTo>
                <a:lnTo>
                  <a:pt x="419695" y="285751"/>
                </a:lnTo>
                <a:lnTo>
                  <a:pt x="428625" y="330399"/>
                </a:lnTo>
                <a:lnTo>
                  <a:pt x="428625" y="357188"/>
                </a:lnTo>
                <a:lnTo>
                  <a:pt x="428625" y="383977"/>
                </a:lnTo>
                <a:lnTo>
                  <a:pt x="419695" y="392907"/>
                </a:lnTo>
                <a:lnTo>
                  <a:pt x="401836" y="383977"/>
                </a:lnTo>
                <a:lnTo>
                  <a:pt x="383976" y="366118"/>
                </a:lnTo>
                <a:lnTo>
                  <a:pt x="366117" y="339329"/>
                </a:lnTo>
                <a:lnTo>
                  <a:pt x="348258" y="294680"/>
                </a:lnTo>
                <a:lnTo>
                  <a:pt x="330398" y="250032"/>
                </a:lnTo>
                <a:lnTo>
                  <a:pt x="321469" y="205383"/>
                </a:lnTo>
                <a:lnTo>
                  <a:pt x="321469" y="160735"/>
                </a:lnTo>
                <a:lnTo>
                  <a:pt x="321469" y="116086"/>
                </a:lnTo>
                <a:lnTo>
                  <a:pt x="339328" y="80368"/>
                </a:lnTo>
                <a:lnTo>
                  <a:pt x="366117" y="53578"/>
                </a:lnTo>
                <a:lnTo>
                  <a:pt x="392906" y="26789"/>
                </a:lnTo>
                <a:lnTo>
                  <a:pt x="428625" y="17860"/>
                </a:lnTo>
                <a:lnTo>
                  <a:pt x="464344" y="17860"/>
                </a:lnTo>
                <a:lnTo>
                  <a:pt x="491133" y="17860"/>
                </a:lnTo>
                <a:lnTo>
                  <a:pt x="508992" y="35719"/>
                </a:lnTo>
                <a:lnTo>
                  <a:pt x="508992" y="53578"/>
                </a:lnTo>
                <a:lnTo>
                  <a:pt x="500062" y="80368"/>
                </a:lnTo>
                <a:lnTo>
                  <a:pt x="482203" y="107157"/>
                </a:lnTo>
                <a:lnTo>
                  <a:pt x="464344" y="133946"/>
                </a:lnTo>
                <a:lnTo>
                  <a:pt x="437555" y="160735"/>
                </a:lnTo>
                <a:lnTo>
                  <a:pt x="410766" y="178594"/>
                </a:lnTo>
                <a:lnTo>
                  <a:pt x="392906" y="187524"/>
                </a:lnTo>
                <a:lnTo>
                  <a:pt x="383976" y="178594"/>
                </a:lnTo>
                <a:lnTo>
                  <a:pt x="383976" y="169664"/>
                </a:lnTo>
                <a:lnTo>
                  <a:pt x="383976" y="151805"/>
                </a:lnTo>
                <a:lnTo>
                  <a:pt x="383976" y="15180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9" name="Freeform 128"/>
          <p:cNvSpPr/>
          <p:nvPr/>
        </p:nvSpPr>
        <p:spPr bwMode="auto">
          <a:xfrm>
            <a:off x="6393656" y="4482703"/>
            <a:ext cx="26790" cy="348259"/>
          </a:xfrm>
          <a:custGeom>
            <a:avLst/>
            <a:gdLst/>
            <a:ahLst/>
            <a:cxnLst/>
            <a:rect l="0" t="0" r="0" b="0"/>
            <a:pathLst>
              <a:path w="26790" h="348259">
                <a:moveTo>
                  <a:pt x="17860" y="0"/>
                </a:moveTo>
                <a:lnTo>
                  <a:pt x="17860" y="0"/>
                </a:lnTo>
                <a:lnTo>
                  <a:pt x="17860" y="8929"/>
                </a:lnTo>
                <a:lnTo>
                  <a:pt x="8930" y="26789"/>
                </a:lnTo>
                <a:lnTo>
                  <a:pt x="8930" y="62508"/>
                </a:lnTo>
                <a:lnTo>
                  <a:pt x="0" y="98226"/>
                </a:lnTo>
                <a:lnTo>
                  <a:pt x="0" y="151804"/>
                </a:lnTo>
                <a:lnTo>
                  <a:pt x="0" y="196453"/>
                </a:lnTo>
                <a:lnTo>
                  <a:pt x="0" y="241101"/>
                </a:lnTo>
                <a:lnTo>
                  <a:pt x="0" y="276820"/>
                </a:lnTo>
                <a:lnTo>
                  <a:pt x="0" y="312539"/>
                </a:lnTo>
                <a:lnTo>
                  <a:pt x="0" y="339328"/>
                </a:lnTo>
                <a:lnTo>
                  <a:pt x="0" y="348258"/>
                </a:lnTo>
                <a:lnTo>
                  <a:pt x="8930" y="348258"/>
                </a:lnTo>
                <a:lnTo>
                  <a:pt x="17860" y="339328"/>
                </a:lnTo>
                <a:lnTo>
                  <a:pt x="26789" y="303609"/>
                </a:lnTo>
                <a:lnTo>
                  <a:pt x="26789" y="30360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0" name="Freeform 129"/>
          <p:cNvSpPr/>
          <p:nvPr/>
        </p:nvSpPr>
        <p:spPr bwMode="auto">
          <a:xfrm>
            <a:off x="6429375" y="4527351"/>
            <a:ext cx="339329" cy="339329"/>
          </a:xfrm>
          <a:custGeom>
            <a:avLst/>
            <a:gdLst/>
            <a:ahLst/>
            <a:cxnLst/>
            <a:rect l="0" t="0" r="0" b="0"/>
            <a:pathLst>
              <a:path w="339329" h="339329">
                <a:moveTo>
                  <a:pt x="0" y="232172"/>
                </a:moveTo>
                <a:lnTo>
                  <a:pt x="0" y="232172"/>
                </a:lnTo>
                <a:lnTo>
                  <a:pt x="0" y="241102"/>
                </a:lnTo>
                <a:lnTo>
                  <a:pt x="0" y="250031"/>
                </a:lnTo>
                <a:lnTo>
                  <a:pt x="0" y="258961"/>
                </a:lnTo>
                <a:lnTo>
                  <a:pt x="17859" y="250031"/>
                </a:lnTo>
                <a:lnTo>
                  <a:pt x="26789" y="250031"/>
                </a:lnTo>
                <a:lnTo>
                  <a:pt x="53578" y="232172"/>
                </a:lnTo>
                <a:lnTo>
                  <a:pt x="71438" y="214313"/>
                </a:lnTo>
                <a:lnTo>
                  <a:pt x="89297" y="196453"/>
                </a:lnTo>
                <a:lnTo>
                  <a:pt x="107156" y="169664"/>
                </a:lnTo>
                <a:lnTo>
                  <a:pt x="116086" y="151805"/>
                </a:lnTo>
                <a:lnTo>
                  <a:pt x="116086" y="133945"/>
                </a:lnTo>
                <a:lnTo>
                  <a:pt x="107156" y="133945"/>
                </a:lnTo>
                <a:lnTo>
                  <a:pt x="98227" y="133945"/>
                </a:lnTo>
                <a:lnTo>
                  <a:pt x="80367" y="151805"/>
                </a:lnTo>
                <a:lnTo>
                  <a:pt x="62508" y="169664"/>
                </a:lnTo>
                <a:lnTo>
                  <a:pt x="44648" y="196453"/>
                </a:lnTo>
                <a:lnTo>
                  <a:pt x="35719" y="232172"/>
                </a:lnTo>
                <a:lnTo>
                  <a:pt x="26789" y="267891"/>
                </a:lnTo>
                <a:lnTo>
                  <a:pt x="26789" y="294680"/>
                </a:lnTo>
                <a:lnTo>
                  <a:pt x="35719" y="312539"/>
                </a:lnTo>
                <a:lnTo>
                  <a:pt x="44648" y="330399"/>
                </a:lnTo>
                <a:lnTo>
                  <a:pt x="62508" y="339328"/>
                </a:lnTo>
                <a:lnTo>
                  <a:pt x="89297" y="330399"/>
                </a:lnTo>
                <a:lnTo>
                  <a:pt x="107156" y="312539"/>
                </a:lnTo>
                <a:lnTo>
                  <a:pt x="133945" y="285750"/>
                </a:lnTo>
                <a:lnTo>
                  <a:pt x="160734" y="250031"/>
                </a:lnTo>
                <a:lnTo>
                  <a:pt x="187523" y="214313"/>
                </a:lnTo>
                <a:lnTo>
                  <a:pt x="214313" y="160735"/>
                </a:lnTo>
                <a:lnTo>
                  <a:pt x="223242" y="116086"/>
                </a:lnTo>
                <a:lnTo>
                  <a:pt x="241102" y="62508"/>
                </a:lnTo>
                <a:lnTo>
                  <a:pt x="241102" y="26789"/>
                </a:lnTo>
                <a:lnTo>
                  <a:pt x="241102" y="0"/>
                </a:lnTo>
                <a:lnTo>
                  <a:pt x="232172" y="0"/>
                </a:lnTo>
                <a:lnTo>
                  <a:pt x="223242" y="0"/>
                </a:lnTo>
                <a:lnTo>
                  <a:pt x="205383" y="26789"/>
                </a:lnTo>
                <a:lnTo>
                  <a:pt x="187523" y="62508"/>
                </a:lnTo>
                <a:lnTo>
                  <a:pt x="178594" y="107156"/>
                </a:lnTo>
                <a:lnTo>
                  <a:pt x="169664" y="151805"/>
                </a:lnTo>
                <a:lnTo>
                  <a:pt x="169664" y="187524"/>
                </a:lnTo>
                <a:lnTo>
                  <a:pt x="178594" y="223242"/>
                </a:lnTo>
                <a:lnTo>
                  <a:pt x="187523" y="250031"/>
                </a:lnTo>
                <a:lnTo>
                  <a:pt x="196453" y="267891"/>
                </a:lnTo>
                <a:lnTo>
                  <a:pt x="214313" y="276820"/>
                </a:lnTo>
                <a:lnTo>
                  <a:pt x="232172" y="276820"/>
                </a:lnTo>
                <a:lnTo>
                  <a:pt x="258961" y="267891"/>
                </a:lnTo>
                <a:lnTo>
                  <a:pt x="276820" y="250031"/>
                </a:lnTo>
                <a:lnTo>
                  <a:pt x="294680" y="223242"/>
                </a:lnTo>
                <a:lnTo>
                  <a:pt x="312539" y="187524"/>
                </a:lnTo>
                <a:lnTo>
                  <a:pt x="321469" y="160735"/>
                </a:lnTo>
                <a:lnTo>
                  <a:pt x="330398" y="142875"/>
                </a:lnTo>
                <a:lnTo>
                  <a:pt x="330398" y="133945"/>
                </a:lnTo>
                <a:lnTo>
                  <a:pt x="321469" y="142875"/>
                </a:lnTo>
                <a:lnTo>
                  <a:pt x="312539" y="160735"/>
                </a:lnTo>
                <a:lnTo>
                  <a:pt x="294680" y="196453"/>
                </a:lnTo>
                <a:lnTo>
                  <a:pt x="294680" y="241102"/>
                </a:lnTo>
                <a:lnTo>
                  <a:pt x="285750" y="276820"/>
                </a:lnTo>
                <a:lnTo>
                  <a:pt x="294680" y="312539"/>
                </a:lnTo>
                <a:lnTo>
                  <a:pt x="303609" y="330399"/>
                </a:lnTo>
                <a:lnTo>
                  <a:pt x="303609" y="339328"/>
                </a:lnTo>
                <a:lnTo>
                  <a:pt x="321469" y="339328"/>
                </a:lnTo>
                <a:lnTo>
                  <a:pt x="330398" y="330399"/>
                </a:lnTo>
                <a:lnTo>
                  <a:pt x="339328" y="312539"/>
                </a:lnTo>
                <a:lnTo>
                  <a:pt x="339328" y="31253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1" name="Freeform 130"/>
          <p:cNvSpPr/>
          <p:nvPr/>
        </p:nvSpPr>
        <p:spPr bwMode="auto">
          <a:xfrm>
            <a:off x="6474023" y="4607718"/>
            <a:ext cx="330400" cy="35720"/>
          </a:xfrm>
          <a:custGeom>
            <a:avLst/>
            <a:gdLst/>
            <a:ahLst/>
            <a:cxnLst/>
            <a:rect l="0" t="0" r="0" b="0"/>
            <a:pathLst>
              <a:path w="330400" h="35720">
                <a:moveTo>
                  <a:pt x="0" y="35719"/>
                </a:moveTo>
                <a:lnTo>
                  <a:pt x="8930" y="26789"/>
                </a:lnTo>
                <a:lnTo>
                  <a:pt x="26790" y="17860"/>
                </a:lnTo>
                <a:lnTo>
                  <a:pt x="53579" y="8930"/>
                </a:lnTo>
                <a:lnTo>
                  <a:pt x="98227" y="0"/>
                </a:lnTo>
                <a:lnTo>
                  <a:pt x="142875" y="0"/>
                </a:lnTo>
                <a:lnTo>
                  <a:pt x="196454" y="0"/>
                </a:lnTo>
                <a:lnTo>
                  <a:pt x="250032" y="0"/>
                </a:lnTo>
                <a:lnTo>
                  <a:pt x="285750" y="0"/>
                </a:lnTo>
                <a:lnTo>
                  <a:pt x="330399" y="0"/>
                </a:lnTo>
                <a:lnTo>
                  <a:pt x="330399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2" name="Freeform 131"/>
          <p:cNvSpPr/>
          <p:nvPr/>
        </p:nvSpPr>
        <p:spPr bwMode="auto">
          <a:xfrm>
            <a:off x="7054453" y="4518421"/>
            <a:ext cx="651868" cy="330400"/>
          </a:xfrm>
          <a:custGeom>
            <a:avLst/>
            <a:gdLst/>
            <a:ahLst/>
            <a:cxnLst/>
            <a:rect l="0" t="0" r="0" b="0"/>
            <a:pathLst>
              <a:path w="651868" h="330400">
                <a:moveTo>
                  <a:pt x="0" y="178594"/>
                </a:moveTo>
                <a:lnTo>
                  <a:pt x="0" y="187524"/>
                </a:lnTo>
                <a:lnTo>
                  <a:pt x="0" y="205383"/>
                </a:lnTo>
                <a:lnTo>
                  <a:pt x="0" y="223243"/>
                </a:lnTo>
                <a:lnTo>
                  <a:pt x="0" y="241102"/>
                </a:lnTo>
                <a:lnTo>
                  <a:pt x="0" y="267891"/>
                </a:lnTo>
                <a:lnTo>
                  <a:pt x="0" y="285750"/>
                </a:lnTo>
                <a:lnTo>
                  <a:pt x="0" y="294680"/>
                </a:lnTo>
                <a:lnTo>
                  <a:pt x="0" y="303610"/>
                </a:lnTo>
                <a:lnTo>
                  <a:pt x="8930" y="303610"/>
                </a:lnTo>
                <a:lnTo>
                  <a:pt x="8930" y="294680"/>
                </a:lnTo>
                <a:lnTo>
                  <a:pt x="17860" y="267891"/>
                </a:lnTo>
                <a:lnTo>
                  <a:pt x="17860" y="241102"/>
                </a:lnTo>
                <a:lnTo>
                  <a:pt x="26789" y="214313"/>
                </a:lnTo>
                <a:lnTo>
                  <a:pt x="26789" y="178594"/>
                </a:lnTo>
                <a:lnTo>
                  <a:pt x="35719" y="160735"/>
                </a:lnTo>
                <a:lnTo>
                  <a:pt x="35719" y="142875"/>
                </a:lnTo>
                <a:lnTo>
                  <a:pt x="44649" y="151805"/>
                </a:lnTo>
                <a:lnTo>
                  <a:pt x="53578" y="169665"/>
                </a:lnTo>
                <a:lnTo>
                  <a:pt x="62508" y="196454"/>
                </a:lnTo>
                <a:lnTo>
                  <a:pt x="71438" y="232172"/>
                </a:lnTo>
                <a:lnTo>
                  <a:pt x="80367" y="267891"/>
                </a:lnTo>
                <a:lnTo>
                  <a:pt x="98227" y="294680"/>
                </a:lnTo>
                <a:lnTo>
                  <a:pt x="107156" y="312540"/>
                </a:lnTo>
                <a:lnTo>
                  <a:pt x="125016" y="321469"/>
                </a:lnTo>
                <a:lnTo>
                  <a:pt x="133945" y="330399"/>
                </a:lnTo>
                <a:lnTo>
                  <a:pt x="142875" y="321469"/>
                </a:lnTo>
                <a:lnTo>
                  <a:pt x="142875" y="294680"/>
                </a:lnTo>
                <a:lnTo>
                  <a:pt x="142875" y="258961"/>
                </a:lnTo>
                <a:lnTo>
                  <a:pt x="142875" y="223243"/>
                </a:lnTo>
                <a:lnTo>
                  <a:pt x="142875" y="178594"/>
                </a:lnTo>
                <a:lnTo>
                  <a:pt x="133945" y="142875"/>
                </a:lnTo>
                <a:lnTo>
                  <a:pt x="133945" y="116086"/>
                </a:lnTo>
                <a:lnTo>
                  <a:pt x="133945" y="107157"/>
                </a:lnTo>
                <a:lnTo>
                  <a:pt x="133945" y="107157"/>
                </a:lnTo>
                <a:lnTo>
                  <a:pt x="133945" y="125016"/>
                </a:lnTo>
                <a:lnTo>
                  <a:pt x="142875" y="142875"/>
                </a:lnTo>
                <a:lnTo>
                  <a:pt x="151805" y="160735"/>
                </a:lnTo>
                <a:lnTo>
                  <a:pt x="160735" y="178594"/>
                </a:lnTo>
                <a:lnTo>
                  <a:pt x="178594" y="187524"/>
                </a:lnTo>
                <a:lnTo>
                  <a:pt x="187524" y="196454"/>
                </a:lnTo>
                <a:lnTo>
                  <a:pt x="205383" y="187524"/>
                </a:lnTo>
                <a:lnTo>
                  <a:pt x="223242" y="178594"/>
                </a:lnTo>
                <a:lnTo>
                  <a:pt x="241102" y="160735"/>
                </a:lnTo>
                <a:lnTo>
                  <a:pt x="258961" y="133946"/>
                </a:lnTo>
                <a:lnTo>
                  <a:pt x="267891" y="107157"/>
                </a:lnTo>
                <a:lnTo>
                  <a:pt x="267891" y="71438"/>
                </a:lnTo>
                <a:lnTo>
                  <a:pt x="276820" y="35719"/>
                </a:lnTo>
                <a:lnTo>
                  <a:pt x="276820" y="8930"/>
                </a:lnTo>
                <a:lnTo>
                  <a:pt x="276820" y="0"/>
                </a:lnTo>
                <a:lnTo>
                  <a:pt x="276820" y="8930"/>
                </a:lnTo>
                <a:lnTo>
                  <a:pt x="267891" y="26790"/>
                </a:lnTo>
                <a:lnTo>
                  <a:pt x="267891" y="62508"/>
                </a:lnTo>
                <a:lnTo>
                  <a:pt x="258961" y="98227"/>
                </a:lnTo>
                <a:lnTo>
                  <a:pt x="250031" y="133946"/>
                </a:lnTo>
                <a:lnTo>
                  <a:pt x="241102" y="169665"/>
                </a:lnTo>
                <a:lnTo>
                  <a:pt x="241102" y="205383"/>
                </a:lnTo>
                <a:lnTo>
                  <a:pt x="241102" y="232172"/>
                </a:lnTo>
                <a:lnTo>
                  <a:pt x="241102" y="250032"/>
                </a:lnTo>
                <a:lnTo>
                  <a:pt x="250031" y="250032"/>
                </a:lnTo>
                <a:lnTo>
                  <a:pt x="267891" y="250032"/>
                </a:lnTo>
                <a:lnTo>
                  <a:pt x="276820" y="241102"/>
                </a:lnTo>
                <a:lnTo>
                  <a:pt x="294680" y="223243"/>
                </a:lnTo>
                <a:lnTo>
                  <a:pt x="312539" y="205383"/>
                </a:lnTo>
                <a:lnTo>
                  <a:pt x="330399" y="187524"/>
                </a:lnTo>
                <a:lnTo>
                  <a:pt x="348258" y="169665"/>
                </a:lnTo>
                <a:lnTo>
                  <a:pt x="357188" y="160735"/>
                </a:lnTo>
                <a:lnTo>
                  <a:pt x="366117" y="151805"/>
                </a:lnTo>
                <a:lnTo>
                  <a:pt x="375047" y="151805"/>
                </a:lnTo>
                <a:lnTo>
                  <a:pt x="375047" y="151805"/>
                </a:lnTo>
                <a:lnTo>
                  <a:pt x="375047" y="151805"/>
                </a:lnTo>
                <a:lnTo>
                  <a:pt x="375047" y="160735"/>
                </a:lnTo>
                <a:lnTo>
                  <a:pt x="375047" y="178594"/>
                </a:lnTo>
                <a:lnTo>
                  <a:pt x="375047" y="187524"/>
                </a:lnTo>
                <a:lnTo>
                  <a:pt x="375047" y="196454"/>
                </a:lnTo>
                <a:lnTo>
                  <a:pt x="383977" y="196454"/>
                </a:lnTo>
                <a:lnTo>
                  <a:pt x="392906" y="196454"/>
                </a:lnTo>
                <a:lnTo>
                  <a:pt x="401836" y="196454"/>
                </a:lnTo>
                <a:lnTo>
                  <a:pt x="419695" y="187524"/>
                </a:lnTo>
                <a:lnTo>
                  <a:pt x="428625" y="178594"/>
                </a:lnTo>
                <a:lnTo>
                  <a:pt x="437555" y="160735"/>
                </a:lnTo>
                <a:lnTo>
                  <a:pt x="455414" y="142875"/>
                </a:lnTo>
                <a:lnTo>
                  <a:pt x="455414" y="133946"/>
                </a:lnTo>
                <a:lnTo>
                  <a:pt x="464344" y="125016"/>
                </a:lnTo>
                <a:lnTo>
                  <a:pt x="455414" y="116086"/>
                </a:lnTo>
                <a:lnTo>
                  <a:pt x="455414" y="125016"/>
                </a:lnTo>
                <a:lnTo>
                  <a:pt x="446485" y="133946"/>
                </a:lnTo>
                <a:lnTo>
                  <a:pt x="437555" y="151805"/>
                </a:lnTo>
                <a:lnTo>
                  <a:pt x="437555" y="178594"/>
                </a:lnTo>
                <a:lnTo>
                  <a:pt x="428625" y="196454"/>
                </a:lnTo>
                <a:lnTo>
                  <a:pt x="437555" y="214313"/>
                </a:lnTo>
                <a:lnTo>
                  <a:pt x="437555" y="232172"/>
                </a:lnTo>
                <a:lnTo>
                  <a:pt x="446485" y="232172"/>
                </a:lnTo>
                <a:lnTo>
                  <a:pt x="446485" y="241102"/>
                </a:lnTo>
                <a:lnTo>
                  <a:pt x="464344" y="232172"/>
                </a:lnTo>
                <a:lnTo>
                  <a:pt x="473274" y="223243"/>
                </a:lnTo>
                <a:lnTo>
                  <a:pt x="482203" y="196454"/>
                </a:lnTo>
                <a:lnTo>
                  <a:pt x="500063" y="178594"/>
                </a:lnTo>
                <a:lnTo>
                  <a:pt x="517922" y="151805"/>
                </a:lnTo>
                <a:lnTo>
                  <a:pt x="526852" y="133946"/>
                </a:lnTo>
                <a:lnTo>
                  <a:pt x="535781" y="116086"/>
                </a:lnTo>
                <a:lnTo>
                  <a:pt x="535781" y="116086"/>
                </a:lnTo>
                <a:lnTo>
                  <a:pt x="544711" y="116086"/>
                </a:lnTo>
                <a:lnTo>
                  <a:pt x="544711" y="133946"/>
                </a:lnTo>
                <a:lnTo>
                  <a:pt x="544711" y="142875"/>
                </a:lnTo>
                <a:lnTo>
                  <a:pt x="535781" y="160735"/>
                </a:lnTo>
                <a:lnTo>
                  <a:pt x="535781" y="169665"/>
                </a:lnTo>
                <a:lnTo>
                  <a:pt x="535781" y="178594"/>
                </a:lnTo>
                <a:lnTo>
                  <a:pt x="535781" y="178594"/>
                </a:lnTo>
                <a:lnTo>
                  <a:pt x="535781" y="178594"/>
                </a:lnTo>
                <a:lnTo>
                  <a:pt x="544711" y="169665"/>
                </a:lnTo>
                <a:lnTo>
                  <a:pt x="544711" y="160735"/>
                </a:lnTo>
                <a:lnTo>
                  <a:pt x="553641" y="160735"/>
                </a:lnTo>
                <a:lnTo>
                  <a:pt x="562570" y="151805"/>
                </a:lnTo>
                <a:lnTo>
                  <a:pt x="571500" y="151805"/>
                </a:lnTo>
                <a:lnTo>
                  <a:pt x="580430" y="160735"/>
                </a:lnTo>
                <a:lnTo>
                  <a:pt x="589360" y="160735"/>
                </a:lnTo>
                <a:lnTo>
                  <a:pt x="598289" y="169665"/>
                </a:lnTo>
                <a:lnTo>
                  <a:pt x="607219" y="178594"/>
                </a:lnTo>
                <a:lnTo>
                  <a:pt x="616149" y="178594"/>
                </a:lnTo>
                <a:lnTo>
                  <a:pt x="634008" y="178594"/>
                </a:lnTo>
                <a:lnTo>
                  <a:pt x="642938" y="178594"/>
                </a:lnTo>
                <a:lnTo>
                  <a:pt x="642938" y="160735"/>
                </a:lnTo>
                <a:lnTo>
                  <a:pt x="651867" y="151805"/>
                </a:lnTo>
                <a:lnTo>
                  <a:pt x="651867" y="15180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3" name="Freeform 132"/>
          <p:cNvSpPr/>
          <p:nvPr/>
        </p:nvSpPr>
        <p:spPr bwMode="auto">
          <a:xfrm>
            <a:off x="7840266" y="4563070"/>
            <a:ext cx="223243" cy="285751"/>
          </a:xfrm>
          <a:custGeom>
            <a:avLst/>
            <a:gdLst/>
            <a:ahLst/>
            <a:cxnLst/>
            <a:rect l="0" t="0" r="0" b="0"/>
            <a:pathLst>
              <a:path w="223243" h="285751">
                <a:moveTo>
                  <a:pt x="53578" y="26789"/>
                </a:moveTo>
                <a:lnTo>
                  <a:pt x="53578" y="26789"/>
                </a:lnTo>
                <a:lnTo>
                  <a:pt x="53578" y="35719"/>
                </a:lnTo>
                <a:lnTo>
                  <a:pt x="44648" y="44648"/>
                </a:lnTo>
                <a:lnTo>
                  <a:pt x="44648" y="62508"/>
                </a:lnTo>
                <a:lnTo>
                  <a:pt x="53578" y="71437"/>
                </a:lnTo>
                <a:lnTo>
                  <a:pt x="53578" y="98226"/>
                </a:lnTo>
                <a:lnTo>
                  <a:pt x="62507" y="125016"/>
                </a:lnTo>
                <a:lnTo>
                  <a:pt x="71437" y="160734"/>
                </a:lnTo>
                <a:lnTo>
                  <a:pt x="71437" y="187523"/>
                </a:lnTo>
                <a:lnTo>
                  <a:pt x="71437" y="223242"/>
                </a:lnTo>
                <a:lnTo>
                  <a:pt x="71437" y="241101"/>
                </a:lnTo>
                <a:lnTo>
                  <a:pt x="62507" y="267891"/>
                </a:lnTo>
                <a:lnTo>
                  <a:pt x="53578" y="276820"/>
                </a:lnTo>
                <a:lnTo>
                  <a:pt x="44648" y="285750"/>
                </a:lnTo>
                <a:lnTo>
                  <a:pt x="26789" y="276820"/>
                </a:lnTo>
                <a:lnTo>
                  <a:pt x="17859" y="258961"/>
                </a:lnTo>
                <a:lnTo>
                  <a:pt x="8929" y="223242"/>
                </a:lnTo>
                <a:lnTo>
                  <a:pt x="0" y="178594"/>
                </a:lnTo>
                <a:lnTo>
                  <a:pt x="0" y="133945"/>
                </a:lnTo>
                <a:lnTo>
                  <a:pt x="8929" y="89297"/>
                </a:lnTo>
                <a:lnTo>
                  <a:pt x="17859" y="44648"/>
                </a:lnTo>
                <a:lnTo>
                  <a:pt x="35718" y="17859"/>
                </a:lnTo>
                <a:lnTo>
                  <a:pt x="71437" y="0"/>
                </a:lnTo>
                <a:lnTo>
                  <a:pt x="107156" y="0"/>
                </a:lnTo>
                <a:lnTo>
                  <a:pt x="151804" y="8930"/>
                </a:lnTo>
                <a:lnTo>
                  <a:pt x="187523" y="26789"/>
                </a:lnTo>
                <a:lnTo>
                  <a:pt x="214312" y="44648"/>
                </a:lnTo>
                <a:lnTo>
                  <a:pt x="223242" y="71437"/>
                </a:lnTo>
                <a:lnTo>
                  <a:pt x="223242" y="89297"/>
                </a:lnTo>
                <a:lnTo>
                  <a:pt x="196453" y="107156"/>
                </a:lnTo>
                <a:lnTo>
                  <a:pt x="169664" y="116086"/>
                </a:lnTo>
                <a:lnTo>
                  <a:pt x="142875" y="125016"/>
                </a:lnTo>
                <a:lnTo>
                  <a:pt x="116086" y="116086"/>
                </a:lnTo>
                <a:lnTo>
                  <a:pt x="98226" y="107156"/>
                </a:lnTo>
                <a:lnTo>
                  <a:pt x="80367" y="89297"/>
                </a:lnTo>
                <a:lnTo>
                  <a:pt x="80367" y="8929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4" name="Freeform 133"/>
          <p:cNvSpPr/>
          <p:nvPr/>
        </p:nvSpPr>
        <p:spPr bwMode="auto">
          <a:xfrm>
            <a:off x="8054578" y="4518421"/>
            <a:ext cx="178594" cy="223244"/>
          </a:xfrm>
          <a:custGeom>
            <a:avLst/>
            <a:gdLst/>
            <a:ahLst/>
            <a:cxnLst/>
            <a:rect l="0" t="0" r="0" b="0"/>
            <a:pathLst>
              <a:path w="178594" h="223244">
                <a:moveTo>
                  <a:pt x="98227" y="0"/>
                </a:moveTo>
                <a:lnTo>
                  <a:pt x="89297" y="0"/>
                </a:lnTo>
                <a:lnTo>
                  <a:pt x="80367" y="8930"/>
                </a:lnTo>
                <a:lnTo>
                  <a:pt x="62508" y="26790"/>
                </a:lnTo>
                <a:lnTo>
                  <a:pt x="44649" y="53579"/>
                </a:lnTo>
                <a:lnTo>
                  <a:pt x="26789" y="89297"/>
                </a:lnTo>
                <a:lnTo>
                  <a:pt x="8930" y="116086"/>
                </a:lnTo>
                <a:lnTo>
                  <a:pt x="0" y="151805"/>
                </a:lnTo>
                <a:lnTo>
                  <a:pt x="0" y="178594"/>
                </a:lnTo>
                <a:lnTo>
                  <a:pt x="0" y="196454"/>
                </a:lnTo>
                <a:lnTo>
                  <a:pt x="0" y="205383"/>
                </a:lnTo>
                <a:lnTo>
                  <a:pt x="8930" y="205383"/>
                </a:lnTo>
                <a:lnTo>
                  <a:pt x="26789" y="187524"/>
                </a:lnTo>
                <a:lnTo>
                  <a:pt x="53578" y="169665"/>
                </a:lnTo>
                <a:lnTo>
                  <a:pt x="71438" y="142875"/>
                </a:lnTo>
                <a:lnTo>
                  <a:pt x="98227" y="116086"/>
                </a:lnTo>
                <a:lnTo>
                  <a:pt x="116086" y="80368"/>
                </a:lnTo>
                <a:lnTo>
                  <a:pt x="125016" y="53579"/>
                </a:lnTo>
                <a:lnTo>
                  <a:pt x="133945" y="35719"/>
                </a:lnTo>
                <a:lnTo>
                  <a:pt x="142874" y="44649"/>
                </a:lnTo>
                <a:lnTo>
                  <a:pt x="142874" y="62508"/>
                </a:lnTo>
                <a:lnTo>
                  <a:pt x="142874" y="89297"/>
                </a:lnTo>
                <a:lnTo>
                  <a:pt x="133945" y="133946"/>
                </a:lnTo>
                <a:lnTo>
                  <a:pt x="133945" y="160735"/>
                </a:lnTo>
                <a:lnTo>
                  <a:pt x="133945" y="196454"/>
                </a:lnTo>
                <a:lnTo>
                  <a:pt x="133945" y="214313"/>
                </a:lnTo>
                <a:lnTo>
                  <a:pt x="142874" y="223243"/>
                </a:lnTo>
                <a:lnTo>
                  <a:pt x="151804" y="223243"/>
                </a:lnTo>
                <a:lnTo>
                  <a:pt x="160734" y="214313"/>
                </a:lnTo>
                <a:lnTo>
                  <a:pt x="178593" y="187524"/>
                </a:lnTo>
                <a:lnTo>
                  <a:pt x="178593" y="18752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5" name="Freeform 134"/>
          <p:cNvSpPr/>
          <p:nvPr/>
        </p:nvSpPr>
        <p:spPr bwMode="auto">
          <a:xfrm>
            <a:off x="8242101" y="4527351"/>
            <a:ext cx="98227" cy="125017"/>
          </a:xfrm>
          <a:custGeom>
            <a:avLst/>
            <a:gdLst/>
            <a:ahLst/>
            <a:cxnLst/>
            <a:rect l="0" t="0" r="0" b="0"/>
            <a:pathLst>
              <a:path w="98227" h="125017">
                <a:moveTo>
                  <a:pt x="44648" y="17860"/>
                </a:moveTo>
                <a:lnTo>
                  <a:pt x="44648" y="17860"/>
                </a:lnTo>
                <a:lnTo>
                  <a:pt x="44648" y="17860"/>
                </a:lnTo>
                <a:lnTo>
                  <a:pt x="35719" y="17860"/>
                </a:lnTo>
                <a:lnTo>
                  <a:pt x="35719" y="8930"/>
                </a:lnTo>
                <a:lnTo>
                  <a:pt x="26789" y="8930"/>
                </a:lnTo>
                <a:lnTo>
                  <a:pt x="26789" y="0"/>
                </a:lnTo>
                <a:lnTo>
                  <a:pt x="35719" y="0"/>
                </a:lnTo>
                <a:lnTo>
                  <a:pt x="44648" y="8930"/>
                </a:lnTo>
                <a:lnTo>
                  <a:pt x="53578" y="17860"/>
                </a:lnTo>
                <a:lnTo>
                  <a:pt x="71437" y="26789"/>
                </a:lnTo>
                <a:lnTo>
                  <a:pt x="80367" y="44649"/>
                </a:lnTo>
                <a:lnTo>
                  <a:pt x="89297" y="53578"/>
                </a:lnTo>
                <a:lnTo>
                  <a:pt x="98226" y="71438"/>
                </a:lnTo>
                <a:lnTo>
                  <a:pt x="89297" y="89297"/>
                </a:lnTo>
                <a:lnTo>
                  <a:pt x="89297" y="107156"/>
                </a:lnTo>
                <a:lnTo>
                  <a:pt x="80367" y="116086"/>
                </a:lnTo>
                <a:lnTo>
                  <a:pt x="62508" y="125016"/>
                </a:lnTo>
                <a:lnTo>
                  <a:pt x="44648" y="125016"/>
                </a:lnTo>
                <a:lnTo>
                  <a:pt x="26789" y="125016"/>
                </a:lnTo>
                <a:lnTo>
                  <a:pt x="8929" y="125016"/>
                </a:lnTo>
                <a:lnTo>
                  <a:pt x="0" y="116086"/>
                </a:lnTo>
                <a:lnTo>
                  <a:pt x="0" y="11608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6" name="Freeform 135"/>
          <p:cNvSpPr/>
          <p:nvPr/>
        </p:nvSpPr>
        <p:spPr bwMode="auto">
          <a:xfrm>
            <a:off x="8295679" y="4500562"/>
            <a:ext cx="125017" cy="214314"/>
          </a:xfrm>
          <a:custGeom>
            <a:avLst/>
            <a:gdLst/>
            <a:ahLst/>
            <a:cxnLst/>
            <a:rect l="0" t="0" r="0" b="0"/>
            <a:pathLst>
              <a:path w="125017" h="214314">
                <a:moveTo>
                  <a:pt x="107156" y="0"/>
                </a:moveTo>
                <a:lnTo>
                  <a:pt x="107156" y="0"/>
                </a:lnTo>
                <a:lnTo>
                  <a:pt x="107156" y="0"/>
                </a:lnTo>
                <a:lnTo>
                  <a:pt x="98226" y="8930"/>
                </a:lnTo>
                <a:lnTo>
                  <a:pt x="98226" y="8930"/>
                </a:lnTo>
                <a:lnTo>
                  <a:pt x="98226" y="17859"/>
                </a:lnTo>
                <a:lnTo>
                  <a:pt x="98226" y="26789"/>
                </a:lnTo>
                <a:lnTo>
                  <a:pt x="98226" y="35719"/>
                </a:lnTo>
                <a:lnTo>
                  <a:pt x="98226" y="44649"/>
                </a:lnTo>
                <a:lnTo>
                  <a:pt x="107156" y="53578"/>
                </a:lnTo>
                <a:lnTo>
                  <a:pt x="107156" y="71438"/>
                </a:lnTo>
                <a:lnTo>
                  <a:pt x="116086" y="80367"/>
                </a:lnTo>
                <a:lnTo>
                  <a:pt x="116086" y="89297"/>
                </a:lnTo>
                <a:lnTo>
                  <a:pt x="125016" y="107156"/>
                </a:lnTo>
                <a:lnTo>
                  <a:pt x="125016" y="125016"/>
                </a:lnTo>
                <a:lnTo>
                  <a:pt x="125016" y="133945"/>
                </a:lnTo>
                <a:lnTo>
                  <a:pt x="125016" y="151805"/>
                </a:lnTo>
                <a:lnTo>
                  <a:pt x="116086" y="160734"/>
                </a:lnTo>
                <a:lnTo>
                  <a:pt x="107156" y="178594"/>
                </a:lnTo>
                <a:lnTo>
                  <a:pt x="80367" y="187524"/>
                </a:lnTo>
                <a:lnTo>
                  <a:pt x="44648" y="205383"/>
                </a:lnTo>
                <a:lnTo>
                  <a:pt x="0" y="214313"/>
                </a:lnTo>
                <a:lnTo>
                  <a:pt x="0" y="21431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7" name="Freeform 136"/>
          <p:cNvSpPr/>
          <p:nvPr/>
        </p:nvSpPr>
        <p:spPr bwMode="auto">
          <a:xfrm>
            <a:off x="5965031" y="4955977"/>
            <a:ext cx="187525" cy="223243"/>
          </a:xfrm>
          <a:custGeom>
            <a:avLst/>
            <a:gdLst/>
            <a:ahLst/>
            <a:cxnLst/>
            <a:rect l="0" t="0" r="0" b="0"/>
            <a:pathLst>
              <a:path w="187525" h="223243">
                <a:moveTo>
                  <a:pt x="8930" y="44648"/>
                </a:moveTo>
                <a:lnTo>
                  <a:pt x="8930" y="44648"/>
                </a:lnTo>
                <a:lnTo>
                  <a:pt x="8930" y="35718"/>
                </a:lnTo>
                <a:lnTo>
                  <a:pt x="17860" y="26789"/>
                </a:lnTo>
                <a:lnTo>
                  <a:pt x="17860" y="17859"/>
                </a:lnTo>
                <a:lnTo>
                  <a:pt x="17860" y="8929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17859"/>
                </a:lnTo>
                <a:lnTo>
                  <a:pt x="17860" y="44648"/>
                </a:lnTo>
                <a:lnTo>
                  <a:pt x="8930" y="71437"/>
                </a:lnTo>
                <a:lnTo>
                  <a:pt x="8930" y="107156"/>
                </a:lnTo>
                <a:lnTo>
                  <a:pt x="0" y="142875"/>
                </a:lnTo>
                <a:lnTo>
                  <a:pt x="0" y="178593"/>
                </a:lnTo>
                <a:lnTo>
                  <a:pt x="0" y="205382"/>
                </a:lnTo>
                <a:lnTo>
                  <a:pt x="0" y="214312"/>
                </a:lnTo>
                <a:lnTo>
                  <a:pt x="8930" y="214312"/>
                </a:lnTo>
                <a:lnTo>
                  <a:pt x="17860" y="205382"/>
                </a:lnTo>
                <a:lnTo>
                  <a:pt x="26789" y="187523"/>
                </a:lnTo>
                <a:lnTo>
                  <a:pt x="35719" y="151804"/>
                </a:lnTo>
                <a:lnTo>
                  <a:pt x="44649" y="116086"/>
                </a:lnTo>
                <a:lnTo>
                  <a:pt x="53578" y="71437"/>
                </a:lnTo>
                <a:lnTo>
                  <a:pt x="62508" y="35718"/>
                </a:lnTo>
                <a:lnTo>
                  <a:pt x="71438" y="8929"/>
                </a:lnTo>
                <a:lnTo>
                  <a:pt x="80367" y="0"/>
                </a:lnTo>
                <a:lnTo>
                  <a:pt x="89297" y="0"/>
                </a:lnTo>
                <a:lnTo>
                  <a:pt x="98227" y="26789"/>
                </a:lnTo>
                <a:lnTo>
                  <a:pt x="107157" y="62507"/>
                </a:lnTo>
                <a:lnTo>
                  <a:pt x="107157" y="107156"/>
                </a:lnTo>
                <a:lnTo>
                  <a:pt x="116086" y="151804"/>
                </a:lnTo>
                <a:lnTo>
                  <a:pt x="125016" y="187523"/>
                </a:lnTo>
                <a:lnTo>
                  <a:pt x="133946" y="214312"/>
                </a:lnTo>
                <a:lnTo>
                  <a:pt x="142875" y="223242"/>
                </a:lnTo>
                <a:lnTo>
                  <a:pt x="151805" y="223242"/>
                </a:lnTo>
                <a:lnTo>
                  <a:pt x="160735" y="205382"/>
                </a:lnTo>
                <a:lnTo>
                  <a:pt x="169664" y="178593"/>
                </a:lnTo>
                <a:lnTo>
                  <a:pt x="187524" y="142875"/>
                </a:lnTo>
                <a:lnTo>
                  <a:pt x="187524" y="14287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8" name="Freeform 137"/>
          <p:cNvSpPr/>
          <p:nvPr/>
        </p:nvSpPr>
        <p:spPr bwMode="auto">
          <a:xfrm>
            <a:off x="6152555" y="4973836"/>
            <a:ext cx="169665" cy="196454"/>
          </a:xfrm>
          <a:custGeom>
            <a:avLst/>
            <a:gdLst/>
            <a:ahLst/>
            <a:cxnLst/>
            <a:rect l="0" t="0" r="0" b="0"/>
            <a:pathLst>
              <a:path w="169665" h="196454">
                <a:moveTo>
                  <a:pt x="80367" y="26789"/>
                </a:moveTo>
                <a:lnTo>
                  <a:pt x="71437" y="26789"/>
                </a:lnTo>
                <a:lnTo>
                  <a:pt x="71437" y="17859"/>
                </a:lnTo>
                <a:lnTo>
                  <a:pt x="62508" y="17859"/>
                </a:lnTo>
                <a:lnTo>
                  <a:pt x="44648" y="8930"/>
                </a:lnTo>
                <a:lnTo>
                  <a:pt x="35718" y="0"/>
                </a:lnTo>
                <a:lnTo>
                  <a:pt x="26789" y="0"/>
                </a:lnTo>
                <a:lnTo>
                  <a:pt x="8929" y="8930"/>
                </a:lnTo>
                <a:lnTo>
                  <a:pt x="0" y="26789"/>
                </a:lnTo>
                <a:lnTo>
                  <a:pt x="0" y="62508"/>
                </a:lnTo>
                <a:lnTo>
                  <a:pt x="0" y="98227"/>
                </a:lnTo>
                <a:lnTo>
                  <a:pt x="8929" y="133945"/>
                </a:lnTo>
                <a:lnTo>
                  <a:pt x="26789" y="160734"/>
                </a:lnTo>
                <a:lnTo>
                  <a:pt x="44648" y="187523"/>
                </a:lnTo>
                <a:lnTo>
                  <a:pt x="71437" y="196453"/>
                </a:lnTo>
                <a:lnTo>
                  <a:pt x="107156" y="187523"/>
                </a:lnTo>
                <a:lnTo>
                  <a:pt x="133945" y="178594"/>
                </a:lnTo>
                <a:lnTo>
                  <a:pt x="169664" y="151805"/>
                </a:lnTo>
                <a:lnTo>
                  <a:pt x="169664" y="15180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9" name="Freeform 138"/>
          <p:cNvSpPr/>
          <p:nvPr/>
        </p:nvSpPr>
        <p:spPr bwMode="auto">
          <a:xfrm>
            <a:off x="6313289" y="5018484"/>
            <a:ext cx="142876" cy="178595"/>
          </a:xfrm>
          <a:custGeom>
            <a:avLst/>
            <a:gdLst/>
            <a:ahLst/>
            <a:cxnLst/>
            <a:rect l="0" t="0" r="0" b="0"/>
            <a:pathLst>
              <a:path w="142876" h="178595">
                <a:moveTo>
                  <a:pt x="26789" y="0"/>
                </a:moveTo>
                <a:lnTo>
                  <a:pt x="17859" y="0"/>
                </a:lnTo>
                <a:lnTo>
                  <a:pt x="17859" y="17860"/>
                </a:lnTo>
                <a:lnTo>
                  <a:pt x="8930" y="35719"/>
                </a:lnTo>
                <a:lnTo>
                  <a:pt x="8930" y="71438"/>
                </a:lnTo>
                <a:lnTo>
                  <a:pt x="8930" y="98227"/>
                </a:lnTo>
                <a:lnTo>
                  <a:pt x="0" y="125016"/>
                </a:lnTo>
                <a:lnTo>
                  <a:pt x="8930" y="151805"/>
                </a:lnTo>
                <a:lnTo>
                  <a:pt x="8930" y="169664"/>
                </a:lnTo>
                <a:lnTo>
                  <a:pt x="17859" y="178594"/>
                </a:lnTo>
                <a:lnTo>
                  <a:pt x="35719" y="178594"/>
                </a:lnTo>
                <a:lnTo>
                  <a:pt x="53578" y="178594"/>
                </a:lnTo>
                <a:lnTo>
                  <a:pt x="71438" y="169664"/>
                </a:lnTo>
                <a:lnTo>
                  <a:pt x="98227" y="151805"/>
                </a:lnTo>
                <a:lnTo>
                  <a:pt x="125016" y="133946"/>
                </a:lnTo>
                <a:lnTo>
                  <a:pt x="142875" y="116086"/>
                </a:lnTo>
                <a:lnTo>
                  <a:pt x="142875" y="11608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0" name="Freeform 139"/>
          <p:cNvSpPr/>
          <p:nvPr/>
        </p:nvSpPr>
        <p:spPr bwMode="auto">
          <a:xfrm>
            <a:off x="6429375" y="5018484"/>
            <a:ext cx="285751" cy="383978"/>
          </a:xfrm>
          <a:custGeom>
            <a:avLst/>
            <a:gdLst/>
            <a:ahLst/>
            <a:cxnLst/>
            <a:rect l="0" t="0" r="0" b="0"/>
            <a:pathLst>
              <a:path w="285751" h="383978">
                <a:moveTo>
                  <a:pt x="0" y="125016"/>
                </a:moveTo>
                <a:lnTo>
                  <a:pt x="8930" y="125016"/>
                </a:lnTo>
                <a:lnTo>
                  <a:pt x="17859" y="133946"/>
                </a:lnTo>
                <a:lnTo>
                  <a:pt x="26789" y="142875"/>
                </a:lnTo>
                <a:lnTo>
                  <a:pt x="35719" y="142875"/>
                </a:lnTo>
                <a:lnTo>
                  <a:pt x="53578" y="133946"/>
                </a:lnTo>
                <a:lnTo>
                  <a:pt x="62508" y="116086"/>
                </a:lnTo>
                <a:lnTo>
                  <a:pt x="80367" y="98227"/>
                </a:lnTo>
                <a:lnTo>
                  <a:pt x="89297" y="80368"/>
                </a:lnTo>
                <a:lnTo>
                  <a:pt x="98227" y="53579"/>
                </a:lnTo>
                <a:lnTo>
                  <a:pt x="98227" y="35719"/>
                </a:lnTo>
                <a:lnTo>
                  <a:pt x="98227" y="17860"/>
                </a:lnTo>
                <a:lnTo>
                  <a:pt x="89297" y="0"/>
                </a:lnTo>
                <a:lnTo>
                  <a:pt x="80367" y="0"/>
                </a:lnTo>
                <a:lnTo>
                  <a:pt x="71438" y="8930"/>
                </a:lnTo>
                <a:lnTo>
                  <a:pt x="62508" y="35719"/>
                </a:lnTo>
                <a:lnTo>
                  <a:pt x="53578" y="71438"/>
                </a:lnTo>
                <a:lnTo>
                  <a:pt x="53578" y="107157"/>
                </a:lnTo>
                <a:lnTo>
                  <a:pt x="53578" y="133946"/>
                </a:lnTo>
                <a:lnTo>
                  <a:pt x="53578" y="169664"/>
                </a:lnTo>
                <a:lnTo>
                  <a:pt x="62508" y="187524"/>
                </a:lnTo>
                <a:lnTo>
                  <a:pt x="71438" y="205383"/>
                </a:lnTo>
                <a:lnTo>
                  <a:pt x="89297" y="205383"/>
                </a:lnTo>
                <a:lnTo>
                  <a:pt x="107156" y="205383"/>
                </a:lnTo>
                <a:lnTo>
                  <a:pt x="116086" y="196454"/>
                </a:lnTo>
                <a:lnTo>
                  <a:pt x="133945" y="178594"/>
                </a:lnTo>
                <a:lnTo>
                  <a:pt x="142875" y="160735"/>
                </a:lnTo>
                <a:lnTo>
                  <a:pt x="151805" y="133946"/>
                </a:lnTo>
                <a:lnTo>
                  <a:pt x="151805" y="107157"/>
                </a:lnTo>
                <a:lnTo>
                  <a:pt x="160734" y="80368"/>
                </a:lnTo>
                <a:lnTo>
                  <a:pt x="160734" y="62508"/>
                </a:lnTo>
                <a:lnTo>
                  <a:pt x="160734" y="62508"/>
                </a:lnTo>
                <a:lnTo>
                  <a:pt x="169664" y="80368"/>
                </a:lnTo>
                <a:lnTo>
                  <a:pt x="178594" y="107157"/>
                </a:lnTo>
                <a:lnTo>
                  <a:pt x="178594" y="142875"/>
                </a:lnTo>
                <a:lnTo>
                  <a:pt x="187523" y="178594"/>
                </a:lnTo>
                <a:lnTo>
                  <a:pt x="196453" y="223243"/>
                </a:lnTo>
                <a:lnTo>
                  <a:pt x="196453" y="267891"/>
                </a:lnTo>
                <a:lnTo>
                  <a:pt x="196453" y="303610"/>
                </a:lnTo>
                <a:lnTo>
                  <a:pt x="196453" y="339329"/>
                </a:lnTo>
                <a:lnTo>
                  <a:pt x="196453" y="366118"/>
                </a:lnTo>
                <a:lnTo>
                  <a:pt x="187523" y="383977"/>
                </a:lnTo>
                <a:lnTo>
                  <a:pt x="187523" y="383977"/>
                </a:lnTo>
                <a:lnTo>
                  <a:pt x="187523" y="375047"/>
                </a:lnTo>
                <a:lnTo>
                  <a:pt x="187523" y="348258"/>
                </a:lnTo>
                <a:lnTo>
                  <a:pt x="178594" y="312539"/>
                </a:lnTo>
                <a:lnTo>
                  <a:pt x="169664" y="258961"/>
                </a:lnTo>
                <a:lnTo>
                  <a:pt x="169664" y="205383"/>
                </a:lnTo>
                <a:lnTo>
                  <a:pt x="178594" y="151805"/>
                </a:lnTo>
                <a:lnTo>
                  <a:pt x="196453" y="107157"/>
                </a:lnTo>
                <a:lnTo>
                  <a:pt x="214313" y="80368"/>
                </a:lnTo>
                <a:lnTo>
                  <a:pt x="241102" y="62508"/>
                </a:lnTo>
                <a:lnTo>
                  <a:pt x="258961" y="53579"/>
                </a:lnTo>
                <a:lnTo>
                  <a:pt x="276820" y="62508"/>
                </a:lnTo>
                <a:lnTo>
                  <a:pt x="285750" y="71438"/>
                </a:lnTo>
                <a:lnTo>
                  <a:pt x="285750" y="98227"/>
                </a:lnTo>
                <a:lnTo>
                  <a:pt x="276820" y="125016"/>
                </a:lnTo>
                <a:lnTo>
                  <a:pt x="258961" y="142875"/>
                </a:lnTo>
                <a:lnTo>
                  <a:pt x="232172" y="160735"/>
                </a:lnTo>
                <a:lnTo>
                  <a:pt x="214313" y="178594"/>
                </a:lnTo>
                <a:lnTo>
                  <a:pt x="196453" y="178594"/>
                </a:lnTo>
                <a:lnTo>
                  <a:pt x="178594" y="178594"/>
                </a:lnTo>
                <a:lnTo>
                  <a:pt x="178594" y="17859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1" name="Freeform 140"/>
          <p:cNvSpPr/>
          <p:nvPr/>
        </p:nvSpPr>
        <p:spPr bwMode="auto">
          <a:xfrm>
            <a:off x="6795492" y="4911328"/>
            <a:ext cx="98228" cy="276821"/>
          </a:xfrm>
          <a:custGeom>
            <a:avLst/>
            <a:gdLst/>
            <a:ahLst/>
            <a:cxnLst/>
            <a:rect l="0" t="0" r="0" b="0"/>
            <a:pathLst>
              <a:path w="98228" h="276821">
                <a:moveTo>
                  <a:pt x="17860" y="0"/>
                </a:moveTo>
                <a:lnTo>
                  <a:pt x="8930" y="0"/>
                </a:lnTo>
                <a:lnTo>
                  <a:pt x="8930" y="17860"/>
                </a:lnTo>
                <a:lnTo>
                  <a:pt x="0" y="35719"/>
                </a:lnTo>
                <a:lnTo>
                  <a:pt x="0" y="62508"/>
                </a:lnTo>
                <a:lnTo>
                  <a:pt x="0" y="107156"/>
                </a:lnTo>
                <a:lnTo>
                  <a:pt x="0" y="151805"/>
                </a:lnTo>
                <a:lnTo>
                  <a:pt x="0" y="196453"/>
                </a:lnTo>
                <a:lnTo>
                  <a:pt x="8930" y="232172"/>
                </a:lnTo>
                <a:lnTo>
                  <a:pt x="17860" y="250031"/>
                </a:lnTo>
                <a:lnTo>
                  <a:pt x="35719" y="267891"/>
                </a:lnTo>
                <a:lnTo>
                  <a:pt x="53578" y="276820"/>
                </a:lnTo>
                <a:lnTo>
                  <a:pt x="71438" y="276820"/>
                </a:lnTo>
                <a:lnTo>
                  <a:pt x="80367" y="276820"/>
                </a:lnTo>
                <a:lnTo>
                  <a:pt x="98227" y="258961"/>
                </a:lnTo>
                <a:lnTo>
                  <a:pt x="98227" y="241102"/>
                </a:lnTo>
                <a:lnTo>
                  <a:pt x="98227" y="214313"/>
                </a:lnTo>
                <a:lnTo>
                  <a:pt x="89297" y="178594"/>
                </a:lnTo>
                <a:lnTo>
                  <a:pt x="89297" y="17859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2" name="Freeform 141"/>
          <p:cNvSpPr/>
          <p:nvPr/>
        </p:nvSpPr>
        <p:spPr bwMode="auto">
          <a:xfrm>
            <a:off x="6661547" y="5045273"/>
            <a:ext cx="116087" cy="44650"/>
          </a:xfrm>
          <a:custGeom>
            <a:avLst/>
            <a:gdLst/>
            <a:ahLst/>
            <a:cxnLst/>
            <a:rect l="0" t="0" r="0" b="0"/>
            <a:pathLst>
              <a:path w="116087" h="44650">
                <a:moveTo>
                  <a:pt x="8930" y="8930"/>
                </a:moveTo>
                <a:lnTo>
                  <a:pt x="8930" y="17860"/>
                </a:lnTo>
                <a:lnTo>
                  <a:pt x="0" y="26790"/>
                </a:lnTo>
                <a:lnTo>
                  <a:pt x="0" y="44649"/>
                </a:lnTo>
                <a:lnTo>
                  <a:pt x="8930" y="44649"/>
                </a:lnTo>
                <a:lnTo>
                  <a:pt x="17859" y="44649"/>
                </a:lnTo>
                <a:lnTo>
                  <a:pt x="35719" y="44649"/>
                </a:lnTo>
                <a:lnTo>
                  <a:pt x="62508" y="35719"/>
                </a:lnTo>
                <a:lnTo>
                  <a:pt x="89297" y="17860"/>
                </a:lnTo>
                <a:lnTo>
                  <a:pt x="116086" y="0"/>
                </a:lnTo>
                <a:lnTo>
                  <a:pt x="116086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3" name="Freeform 142"/>
          <p:cNvSpPr/>
          <p:nvPr/>
        </p:nvSpPr>
        <p:spPr bwMode="auto">
          <a:xfrm>
            <a:off x="6893719" y="5000625"/>
            <a:ext cx="508993" cy="196454"/>
          </a:xfrm>
          <a:custGeom>
            <a:avLst/>
            <a:gdLst/>
            <a:ahLst/>
            <a:cxnLst/>
            <a:rect l="0" t="0" r="0" b="0"/>
            <a:pathLst>
              <a:path w="508993" h="196454">
                <a:moveTo>
                  <a:pt x="53578" y="44648"/>
                </a:moveTo>
                <a:lnTo>
                  <a:pt x="44648" y="44648"/>
                </a:lnTo>
                <a:lnTo>
                  <a:pt x="35719" y="62508"/>
                </a:lnTo>
                <a:lnTo>
                  <a:pt x="26789" y="80367"/>
                </a:lnTo>
                <a:lnTo>
                  <a:pt x="17859" y="98227"/>
                </a:lnTo>
                <a:lnTo>
                  <a:pt x="8929" y="116086"/>
                </a:lnTo>
                <a:lnTo>
                  <a:pt x="0" y="142875"/>
                </a:lnTo>
                <a:lnTo>
                  <a:pt x="0" y="151805"/>
                </a:lnTo>
                <a:lnTo>
                  <a:pt x="0" y="169664"/>
                </a:lnTo>
                <a:lnTo>
                  <a:pt x="0" y="169664"/>
                </a:lnTo>
                <a:lnTo>
                  <a:pt x="8929" y="178594"/>
                </a:lnTo>
                <a:lnTo>
                  <a:pt x="26789" y="169664"/>
                </a:lnTo>
                <a:lnTo>
                  <a:pt x="35719" y="169664"/>
                </a:lnTo>
                <a:lnTo>
                  <a:pt x="44648" y="151805"/>
                </a:lnTo>
                <a:lnTo>
                  <a:pt x="62508" y="125016"/>
                </a:lnTo>
                <a:lnTo>
                  <a:pt x="71437" y="107156"/>
                </a:lnTo>
                <a:lnTo>
                  <a:pt x="71437" y="80367"/>
                </a:lnTo>
                <a:lnTo>
                  <a:pt x="80367" y="53578"/>
                </a:lnTo>
                <a:lnTo>
                  <a:pt x="80367" y="35719"/>
                </a:lnTo>
                <a:lnTo>
                  <a:pt x="80367" y="26789"/>
                </a:lnTo>
                <a:lnTo>
                  <a:pt x="80367" y="26789"/>
                </a:lnTo>
                <a:lnTo>
                  <a:pt x="80367" y="44648"/>
                </a:lnTo>
                <a:lnTo>
                  <a:pt x="80367" y="71438"/>
                </a:lnTo>
                <a:lnTo>
                  <a:pt x="89297" y="98227"/>
                </a:lnTo>
                <a:lnTo>
                  <a:pt x="89297" y="133945"/>
                </a:lnTo>
                <a:lnTo>
                  <a:pt x="98226" y="160734"/>
                </a:lnTo>
                <a:lnTo>
                  <a:pt x="107156" y="178594"/>
                </a:lnTo>
                <a:lnTo>
                  <a:pt x="107156" y="187523"/>
                </a:lnTo>
                <a:lnTo>
                  <a:pt x="125015" y="196453"/>
                </a:lnTo>
                <a:lnTo>
                  <a:pt x="133945" y="196453"/>
                </a:lnTo>
                <a:lnTo>
                  <a:pt x="133945" y="178594"/>
                </a:lnTo>
                <a:lnTo>
                  <a:pt x="142875" y="151805"/>
                </a:lnTo>
                <a:lnTo>
                  <a:pt x="160734" y="125016"/>
                </a:lnTo>
                <a:lnTo>
                  <a:pt x="169664" y="89297"/>
                </a:lnTo>
                <a:lnTo>
                  <a:pt x="178594" y="44648"/>
                </a:lnTo>
                <a:lnTo>
                  <a:pt x="187523" y="17859"/>
                </a:lnTo>
                <a:lnTo>
                  <a:pt x="196453" y="0"/>
                </a:lnTo>
                <a:lnTo>
                  <a:pt x="205383" y="0"/>
                </a:lnTo>
                <a:lnTo>
                  <a:pt x="214312" y="17859"/>
                </a:lnTo>
                <a:lnTo>
                  <a:pt x="223242" y="44648"/>
                </a:lnTo>
                <a:lnTo>
                  <a:pt x="223242" y="71438"/>
                </a:lnTo>
                <a:lnTo>
                  <a:pt x="232172" y="107156"/>
                </a:lnTo>
                <a:lnTo>
                  <a:pt x="241101" y="133945"/>
                </a:lnTo>
                <a:lnTo>
                  <a:pt x="241101" y="160734"/>
                </a:lnTo>
                <a:lnTo>
                  <a:pt x="250031" y="169664"/>
                </a:lnTo>
                <a:lnTo>
                  <a:pt x="258961" y="178594"/>
                </a:lnTo>
                <a:lnTo>
                  <a:pt x="267890" y="178594"/>
                </a:lnTo>
                <a:lnTo>
                  <a:pt x="276820" y="160734"/>
                </a:lnTo>
                <a:lnTo>
                  <a:pt x="294679" y="142875"/>
                </a:lnTo>
                <a:lnTo>
                  <a:pt x="312539" y="107156"/>
                </a:lnTo>
                <a:lnTo>
                  <a:pt x="330398" y="71438"/>
                </a:lnTo>
                <a:lnTo>
                  <a:pt x="348258" y="35719"/>
                </a:lnTo>
                <a:lnTo>
                  <a:pt x="366117" y="8930"/>
                </a:lnTo>
                <a:lnTo>
                  <a:pt x="383976" y="8930"/>
                </a:lnTo>
                <a:lnTo>
                  <a:pt x="401836" y="8930"/>
                </a:lnTo>
                <a:lnTo>
                  <a:pt x="410765" y="35719"/>
                </a:lnTo>
                <a:lnTo>
                  <a:pt x="428625" y="62508"/>
                </a:lnTo>
                <a:lnTo>
                  <a:pt x="437554" y="89297"/>
                </a:lnTo>
                <a:lnTo>
                  <a:pt x="446484" y="125016"/>
                </a:lnTo>
                <a:lnTo>
                  <a:pt x="446484" y="151805"/>
                </a:lnTo>
                <a:lnTo>
                  <a:pt x="446484" y="169664"/>
                </a:lnTo>
                <a:lnTo>
                  <a:pt x="446484" y="187523"/>
                </a:lnTo>
                <a:lnTo>
                  <a:pt x="446484" y="187523"/>
                </a:lnTo>
                <a:lnTo>
                  <a:pt x="455414" y="187523"/>
                </a:lnTo>
                <a:lnTo>
                  <a:pt x="464344" y="169664"/>
                </a:lnTo>
                <a:lnTo>
                  <a:pt x="482203" y="142875"/>
                </a:lnTo>
                <a:lnTo>
                  <a:pt x="491133" y="116086"/>
                </a:lnTo>
                <a:lnTo>
                  <a:pt x="508992" y="89297"/>
                </a:lnTo>
                <a:lnTo>
                  <a:pt x="508992" y="8929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4" name="Freeform 143"/>
          <p:cNvSpPr/>
          <p:nvPr/>
        </p:nvSpPr>
        <p:spPr bwMode="auto">
          <a:xfrm>
            <a:off x="7402711" y="4982766"/>
            <a:ext cx="133946" cy="223243"/>
          </a:xfrm>
          <a:custGeom>
            <a:avLst/>
            <a:gdLst/>
            <a:ahLst/>
            <a:cxnLst/>
            <a:rect l="0" t="0" r="0" b="0"/>
            <a:pathLst>
              <a:path w="133946" h="223243">
                <a:moveTo>
                  <a:pt x="71437" y="17859"/>
                </a:moveTo>
                <a:lnTo>
                  <a:pt x="62508" y="8929"/>
                </a:lnTo>
                <a:lnTo>
                  <a:pt x="62508" y="8929"/>
                </a:lnTo>
                <a:lnTo>
                  <a:pt x="62508" y="0"/>
                </a:lnTo>
                <a:lnTo>
                  <a:pt x="53578" y="0"/>
                </a:lnTo>
                <a:lnTo>
                  <a:pt x="44648" y="0"/>
                </a:lnTo>
                <a:lnTo>
                  <a:pt x="35719" y="17859"/>
                </a:lnTo>
                <a:lnTo>
                  <a:pt x="26789" y="44648"/>
                </a:lnTo>
                <a:lnTo>
                  <a:pt x="8930" y="80367"/>
                </a:lnTo>
                <a:lnTo>
                  <a:pt x="0" y="125015"/>
                </a:lnTo>
                <a:lnTo>
                  <a:pt x="0" y="160734"/>
                </a:lnTo>
                <a:lnTo>
                  <a:pt x="0" y="187523"/>
                </a:lnTo>
                <a:lnTo>
                  <a:pt x="8930" y="214312"/>
                </a:lnTo>
                <a:lnTo>
                  <a:pt x="26789" y="223242"/>
                </a:lnTo>
                <a:lnTo>
                  <a:pt x="53578" y="223242"/>
                </a:lnTo>
                <a:lnTo>
                  <a:pt x="80367" y="214312"/>
                </a:lnTo>
                <a:lnTo>
                  <a:pt x="107156" y="187523"/>
                </a:lnTo>
                <a:lnTo>
                  <a:pt x="133945" y="160734"/>
                </a:lnTo>
                <a:lnTo>
                  <a:pt x="133945" y="16073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5" name="Freeform 144"/>
          <p:cNvSpPr/>
          <p:nvPr/>
        </p:nvSpPr>
        <p:spPr bwMode="auto">
          <a:xfrm>
            <a:off x="7483078" y="5009555"/>
            <a:ext cx="196454" cy="214313"/>
          </a:xfrm>
          <a:custGeom>
            <a:avLst/>
            <a:gdLst/>
            <a:ahLst/>
            <a:cxnLst/>
            <a:rect l="0" t="0" r="0" b="0"/>
            <a:pathLst>
              <a:path w="196454" h="214313">
                <a:moveTo>
                  <a:pt x="8930" y="107156"/>
                </a:moveTo>
                <a:lnTo>
                  <a:pt x="0" y="107156"/>
                </a:lnTo>
                <a:lnTo>
                  <a:pt x="0" y="116086"/>
                </a:lnTo>
                <a:lnTo>
                  <a:pt x="0" y="125015"/>
                </a:lnTo>
                <a:lnTo>
                  <a:pt x="8930" y="125015"/>
                </a:lnTo>
                <a:lnTo>
                  <a:pt x="17860" y="125015"/>
                </a:lnTo>
                <a:lnTo>
                  <a:pt x="26789" y="125015"/>
                </a:lnTo>
                <a:lnTo>
                  <a:pt x="53578" y="116086"/>
                </a:lnTo>
                <a:lnTo>
                  <a:pt x="71438" y="98226"/>
                </a:lnTo>
                <a:lnTo>
                  <a:pt x="89297" y="80367"/>
                </a:lnTo>
                <a:lnTo>
                  <a:pt x="107156" y="62508"/>
                </a:lnTo>
                <a:lnTo>
                  <a:pt x="125016" y="44648"/>
                </a:lnTo>
                <a:lnTo>
                  <a:pt x="133945" y="26789"/>
                </a:lnTo>
                <a:lnTo>
                  <a:pt x="133945" y="8929"/>
                </a:lnTo>
                <a:lnTo>
                  <a:pt x="116086" y="0"/>
                </a:lnTo>
                <a:lnTo>
                  <a:pt x="98227" y="0"/>
                </a:lnTo>
                <a:lnTo>
                  <a:pt x="80367" y="8929"/>
                </a:lnTo>
                <a:lnTo>
                  <a:pt x="53578" y="35718"/>
                </a:lnTo>
                <a:lnTo>
                  <a:pt x="35719" y="71437"/>
                </a:lnTo>
                <a:lnTo>
                  <a:pt x="26789" y="107156"/>
                </a:lnTo>
                <a:lnTo>
                  <a:pt x="17860" y="142875"/>
                </a:lnTo>
                <a:lnTo>
                  <a:pt x="17860" y="178593"/>
                </a:lnTo>
                <a:lnTo>
                  <a:pt x="35719" y="196453"/>
                </a:lnTo>
                <a:lnTo>
                  <a:pt x="62508" y="214312"/>
                </a:lnTo>
                <a:lnTo>
                  <a:pt x="89297" y="205383"/>
                </a:lnTo>
                <a:lnTo>
                  <a:pt x="125016" y="196453"/>
                </a:lnTo>
                <a:lnTo>
                  <a:pt x="160735" y="169664"/>
                </a:lnTo>
                <a:lnTo>
                  <a:pt x="196453" y="142875"/>
                </a:lnTo>
                <a:lnTo>
                  <a:pt x="196453" y="14287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6" name="Freeform 145"/>
          <p:cNvSpPr/>
          <p:nvPr/>
        </p:nvSpPr>
        <p:spPr bwMode="auto">
          <a:xfrm>
            <a:off x="7768828" y="4857750"/>
            <a:ext cx="89298" cy="312540"/>
          </a:xfrm>
          <a:custGeom>
            <a:avLst/>
            <a:gdLst/>
            <a:ahLst/>
            <a:cxnLst/>
            <a:rect l="0" t="0" r="0" b="0"/>
            <a:pathLst>
              <a:path w="89298" h="312540">
                <a:moveTo>
                  <a:pt x="17860" y="0"/>
                </a:moveTo>
                <a:lnTo>
                  <a:pt x="17860" y="0"/>
                </a:lnTo>
                <a:lnTo>
                  <a:pt x="17860" y="0"/>
                </a:lnTo>
                <a:lnTo>
                  <a:pt x="17860" y="8929"/>
                </a:lnTo>
                <a:lnTo>
                  <a:pt x="17860" y="17859"/>
                </a:lnTo>
                <a:lnTo>
                  <a:pt x="17860" y="44648"/>
                </a:lnTo>
                <a:lnTo>
                  <a:pt x="17860" y="71438"/>
                </a:lnTo>
                <a:lnTo>
                  <a:pt x="17860" y="116086"/>
                </a:lnTo>
                <a:lnTo>
                  <a:pt x="8930" y="160734"/>
                </a:lnTo>
                <a:lnTo>
                  <a:pt x="8930" y="205383"/>
                </a:lnTo>
                <a:lnTo>
                  <a:pt x="0" y="241102"/>
                </a:lnTo>
                <a:lnTo>
                  <a:pt x="0" y="276820"/>
                </a:lnTo>
                <a:lnTo>
                  <a:pt x="0" y="303609"/>
                </a:lnTo>
                <a:lnTo>
                  <a:pt x="0" y="312539"/>
                </a:lnTo>
                <a:lnTo>
                  <a:pt x="17860" y="312539"/>
                </a:lnTo>
                <a:lnTo>
                  <a:pt x="26789" y="303609"/>
                </a:lnTo>
                <a:lnTo>
                  <a:pt x="44649" y="294680"/>
                </a:lnTo>
                <a:lnTo>
                  <a:pt x="62508" y="267891"/>
                </a:lnTo>
                <a:lnTo>
                  <a:pt x="80367" y="241102"/>
                </a:lnTo>
                <a:lnTo>
                  <a:pt x="89297" y="205383"/>
                </a:lnTo>
                <a:lnTo>
                  <a:pt x="89297" y="20538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7" name="Freeform 146"/>
          <p:cNvSpPr/>
          <p:nvPr/>
        </p:nvSpPr>
        <p:spPr bwMode="auto">
          <a:xfrm>
            <a:off x="7661672" y="4982766"/>
            <a:ext cx="178595" cy="35719"/>
          </a:xfrm>
          <a:custGeom>
            <a:avLst/>
            <a:gdLst/>
            <a:ahLst/>
            <a:cxnLst/>
            <a:rect l="0" t="0" r="0" b="0"/>
            <a:pathLst>
              <a:path w="178595" h="35719">
                <a:moveTo>
                  <a:pt x="0" y="26789"/>
                </a:moveTo>
                <a:lnTo>
                  <a:pt x="0" y="26789"/>
                </a:lnTo>
                <a:lnTo>
                  <a:pt x="0" y="35718"/>
                </a:lnTo>
                <a:lnTo>
                  <a:pt x="0" y="35718"/>
                </a:lnTo>
                <a:lnTo>
                  <a:pt x="8930" y="35718"/>
                </a:lnTo>
                <a:lnTo>
                  <a:pt x="17859" y="35718"/>
                </a:lnTo>
                <a:lnTo>
                  <a:pt x="44648" y="35718"/>
                </a:lnTo>
                <a:lnTo>
                  <a:pt x="71437" y="26789"/>
                </a:lnTo>
                <a:lnTo>
                  <a:pt x="98226" y="17859"/>
                </a:lnTo>
                <a:lnTo>
                  <a:pt x="133945" y="8929"/>
                </a:lnTo>
                <a:lnTo>
                  <a:pt x="160734" y="0"/>
                </a:lnTo>
                <a:lnTo>
                  <a:pt x="178594" y="0"/>
                </a:lnTo>
                <a:lnTo>
                  <a:pt x="178594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8" name="Freeform 147"/>
          <p:cNvSpPr/>
          <p:nvPr/>
        </p:nvSpPr>
        <p:spPr bwMode="auto">
          <a:xfrm>
            <a:off x="7831336" y="4964906"/>
            <a:ext cx="151806" cy="178595"/>
          </a:xfrm>
          <a:custGeom>
            <a:avLst/>
            <a:gdLst/>
            <a:ahLst/>
            <a:cxnLst/>
            <a:rect l="0" t="0" r="0" b="0"/>
            <a:pathLst>
              <a:path w="151806" h="178595">
                <a:moveTo>
                  <a:pt x="26789" y="62508"/>
                </a:moveTo>
                <a:lnTo>
                  <a:pt x="17859" y="71438"/>
                </a:lnTo>
                <a:lnTo>
                  <a:pt x="8930" y="80367"/>
                </a:lnTo>
                <a:lnTo>
                  <a:pt x="0" y="98227"/>
                </a:lnTo>
                <a:lnTo>
                  <a:pt x="0" y="107157"/>
                </a:lnTo>
                <a:lnTo>
                  <a:pt x="8930" y="116086"/>
                </a:lnTo>
                <a:lnTo>
                  <a:pt x="17859" y="116086"/>
                </a:lnTo>
                <a:lnTo>
                  <a:pt x="35719" y="116086"/>
                </a:lnTo>
                <a:lnTo>
                  <a:pt x="53578" y="107157"/>
                </a:lnTo>
                <a:lnTo>
                  <a:pt x="80367" y="89297"/>
                </a:lnTo>
                <a:lnTo>
                  <a:pt x="98227" y="71438"/>
                </a:lnTo>
                <a:lnTo>
                  <a:pt x="116086" y="44649"/>
                </a:lnTo>
                <a:lnTo>
                  <a:pt x="125016" y="26789"/>
                </a:lnTo>
                <a:lnTo>
                  <a:pt x="125016" y="8930"/>
                </a:lnTo>
                <a:lnTo>
                  <a:pt x="116086" y="0"/>
                </a:lnTo>
                <a:lnTo>
                  <a:pt x="98227" y="0"/>
                </a:lnTo>
                <a:lnTo>
                  <a:pt x="80367" y="17860"/>
                </a:lnTo>
                <a:lnTo>
                  <a:pt x="62508" y="35719"/>
                </a:lnTo>
                <a:lnTo>
                  <a:pt x="35719" y="71438"/>
                </a:lnTo>
                <a:lnTo>
                  <a:pt x="26789" y="98227"/>
                </a:lnTo>
                <a:lnTo>
                  <a:pt x="17859" y="133946"/>
                </a:lnTo>
                <a:lnTo>
                  <a:pt x="17859" y="160735"/>
                </a:lnTo>
                <a:lnTo>
                  <a:pt x="26789" y="169664"/>
                </a:lnTo>
                <a:lnTo>
                  <a:pt x="35719" y="178594"/>
                </a:lnTo>
                <a:lnTo>
                  <a:pt x="62508" y="178594"/>
                </a:lnTo>
                <a:lnTo>
                  <a:pt x="89297" y="169664"/>
                </a:lnTo>
                <a:lnTo>
                  <a:pt x="116086" y="151805"/>
                </a:lnTo>
                <a:lnTo>
                  <a:pt x="151805" y="125016"/>
                </a:lnTo>
                <a:lnTo>
                  <a:pt x="151805" y="12501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9" name="Freeform 148"/>
          <p:cNvSpPr/>
          <p:nvPr/>
        </p:nvSpPr>
        <p:spPr bwMode="auto">
          <a:xfrm>
            <a:off x="7911703" y="4973836"/>
            <a:ext cx="169665" cy="169665"/>
          </a:xfrm>
          <a:custGeom>
            <a:avLst/>
            <a:gdLst/>
            <a:ahLst/>
            <a:cxnLst/>
            <a:rect l="0" t="0" r="0" b="0"/>
            <a:pathLst>
              <a:path w="169665" h="169665">
                <a:moveTo>
                  <a:pt x="151805" y="0"/>
                </a:moveTo>
                <a:lnTo>
                  <a:pt x="142875" y="0"/>
                </a:lnTo>
                <a:lnTo>
                  <a:pt x="125016" y="0"/>
                </a:lnTo>
                <a:lnTo>
                  <a:pt x="116086" y="8930"/>
                </a:lnTo>
                <a:lnTo>
                  <a:pt x="98227" y="8930"/>
                </a:lnTo>
                <a:lnTo>
                  <a:pt x="98227" y="8930"/>
                </a:lnTo>
                <a:lnTo>
                  <a:pt x="98227" y="17859"/>
                </a:lnTo>
                <a:lnTo>
                  <a:pt x="107156" y="17859"/>
                </a:lnTo>
                <a:lnTo>
                  <a:pt x="125016" y="26789"/>
                </a:lnTo>
                <a:lnTo>
                  <a:pt x="142875" y="35719"/>
                </a:lnTo>
                <a:lnTo>
                  <a:pt x="160735" y="44648"/>
                </a:lnTo>
                <a:lnTo>
                  <a:pt x="169664" y="62508"/>
                </a:lnTo>
                <a:lnTo>
                  <a:pt x="169664" y="80367"/>
                </a:lnTo>
                <a:lnTo>
                  <a:pt x="160735" y="98227"/>
                </a:lnTo>
                <a:lnTo>
                  <a:pt x="142875" y="116086"/>
                </a:lnTo>
                <a:lnTo>
                  <a:pt x="116086" y="142875"/>
                </a:lnTo>
                <a:lnTo>
                  <a:pt x="89297" y="160734"/>
                </a:lnTo>
                <a:lnTo>
                  <a:pt x="53578" y="169664"/>
                </a:lnTo>
                <a:lnTo>
                  <a:pt x="35719" y="169664"/>
                </a:lnTo>
                <a:lnTo>
                  <a:pt x="17860" y="160734"/>
                </a:lnTo>
                <a:lnTo>
                  <a:pt x="0" y="151805"/>
                </a:lnTo>
                <a:lnTo>
                  <a:pt x="8930" y="133945"/>
                </a:lnTo>
                <a:lnTo>
                  <a:pt x="17860" y="107156"/>
                </a:lnTo>
                <a:lnTo>
                  <a:pt x="44649" y="71437"/>
                </a:lnTo>
                <a:lnTo>
                  <a:pt x="44649" y="7143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0" name="Freeform 149"/>
          <p:cNvSpPr/>
          <p:nvPr/>
        </p:nvSpPr>
        <p:spPr bwMode="auto">
          <a:xfrm>
            <a:off x="8126016" y="4777382"/>
            <a:ext cx="125015" cy="357189"/>
          </a:xfrm>
          <a:custGeom>
            <a:avLst/>
            <a:gdLst/>
            <a:ahLst/>
            <a:cxnLst/>
            <a:rect l="0" t="0" r="0" b="0"/>
            <a:pathLst>
              <a:path w="125015" h="357189">
                <a:moveTo>
                  <a:pt x="44648" y="0"/>
                </a:moveTo>
                <a:lnTo>
                  <a:pt x="44648" y="0"/>
                </a:lnTo>
                <a:lnTo>
                  <a:pt x="35718" y="0"/>
                </a:lnTo>
                <a:lnTo>
                  <a:pt x="26789" y="0"/>
                </a:lnTo>
                <a:lnTo>
                  <a:pt x="17859" y="8930"/>
                </a:lnTo>
                <a:lnTo>
                  <a:pt x="8929" y="26789"/>
                </a:lnTo>
                <a:lnTo>
                  <a:pt x="8929" y="53579"/>
                </a:lnTo>
                <a:lnTo>
                  <a:pt x="0" y="89297"/>
                </a:lnTo>
                <a:lnTo>
                  <a:pt x="0" y="133946"/>
                </a:lnTo>
                <a:lnTo>
                  <a:pt x="8929" y="178595"/>
                </a:lnTo>
                <a:lnTo>
                  <a:pt x="8929" y="223243"/>
                </a:lnTo>
                <a:lnTo>
                  <a:pt x="17859" y="267891"/>
                </a:lnTo>
                <a:lnTo>
                  <a:pt x="26789" y="303610"/>
                </a:lnTo>
                <a:lnTo>
                  <a:pt x="35718" y="330399"/>
                </a:lnTo>
                <a:lnTo>
                  <a:pt x="44648" y="339329"/>
                </a:lnTo>
                <a:lnTo>
                  <a:pt x="62507" y="357188"/>
                </a:lnTo>
                <a:lnTo>
                  <a:pt x="71436" y="357188"/>
                </a:lnTo>
                <a:lnTo>
                  <a:pt x="89296" y="339329"/>
                </a:lnTo>
                <a:lnTo>
                  <a:pt x="98225" y="321470"/>
                </a:lnTo>
                <a:lnTo>
                  <a:pt x="116085" y="294681"/>
                </a:lnTo>
                <a:lnTo>
                  <a:pt x="125014" y="267891"/>
                </a:lnTo>
                <a:lnTo>
                  <a:pt x="125014" y="241102"/>
                </a:lnTo>
                <a:lnTo>
                  <a:pt x="125014" y="24110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1" name="Freeform 150"/>
          <p:cNvSpPr/>
          <p:nvPr/>
        </p:nvSpPr>
        <p:spPr bwMode="auto">
          <a:xfrm>
            <a:off x="7893844" y="4920258"/>
            <a:ext cx="401836" cy="35720"/>
          </a:xfrm>
          <a:custGeom>
            <a:avLst/>
            <a:gdLst/>
            <a:ahLst/>
            <a:cxnLst/>
            <a:rect l="0" t="0" r="0" b="0"/>
            <a:pathLst>
              <a:path w="401836" h="35720">
                <a:moveTo>
                  <a:pt x="0" y="35719"/>
                </a:moveTo>
                <a:lnTo>
                  <a:pt x="8929" y="35719"/>
                </a:lnTo>
                <a:lnTo>
                  <a:pt x="26789" y="35719"/>
                </a:lnTo>
                <a:lnTo>
                  <a:pt x="62508" y="35719"/>
                </a:lnTo>
                <a:lnTo>
                  <a:pt x="116086" y="35719"/>
                </a:lnTo>
                <a:lnTo>
                  <a:pt x="178594" y="26789"/>
                </a:lnTo>
                <a:lnTo>
                  <a:pt x="250031" y="17859"/>
                </a:lnTo>
                <a:lnTo>
                  <a:pt x="321468" y="8930"/>
                </a:lnTo>
                <a:lnTo>
                  <a:pt x="366116" y="8930"/>
                </a:lnTo>
                <a:lnTo>
                  <a:pt x="401835" y="0"/>
                </a:lnTo>
                <a:lnTo>
                  <a:pt x="401835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8984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Define Acceptance Criteria and Verify That They Are Met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The </a:t>
            </a:r>
            <a:r>
              <a:rPr lang="en-US" sz="2000" dirty="0"/>
              <a:t>product owner is responsible for defining the acceptance criteria for each product backlog item. </a:t>
            </a:r>
            <a:endParaRPr lang="en-US" sz="2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These </a:t>
            </a:r>
            <a:r>
              <a:rPr lang="en-US" sz="2000" dirty="0"/>
              <a:t>are the conditions under which the product owner would be satisfied that the functional and nonfunctional requirements have been met. </a:t>
            </a:r>
            <a:endParaRPr lang="en-US" sz="2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The </a:t>
            </a:r>
            <a:r>
              <a:rPr lang="en-US" sz="2000" dirty="0"/>
              <a:t>product owner may also write acceptance tests corresponding to the acceptance criteria, or he could enlist the assistance of subject matter experts (SMEs) or development team members. </a:t>
            </a:r>
            <a:endParaRPr lang="en-US" sz="2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product </a:t>
            </a:r>
            <a:r>
              <a:rPr lang="en-US" sz="2000" dirty="0"/>
              <a:t>owner should ensure that these acceptance criteria (and frequently specific acceptance tests) are created before an item is considered at a sprint-planning meeting. </a:t>
            </a:r>
            <a:endParaRPr lang="en-US" sz="2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Without </a:t>
            </a:r>
            <a:r>
              <a:rPr lang="en-US" sz="2000" dirty="0"/>
              <a:t>them, the team would have an incomplete understanding of the </a:t>
            </a:r>
            <a:r>
              <a:rPr lang="en-US" sz="2000" dirty="0" smtClean="0"/>
              <a:t>item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Verify tests during review, do not wait till sprint-review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6443538"/>
            <a:ext cx="5506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Scrum by </a:t>
            </a:r>
            <a:r>
              <a:rPr lang="en-US" dirty="0" smtClean="0"/>
              <a:t>Rubin, </a:t>
            </a:r>
            <a:r>
              <a:rPr lang="en-US" dirty="0" err="1" smtClean="0"/>
              <a:t>Ch</a:t>
            </a:r>
            <a:r>
              <a:rPr lang="en-US" dirty="0" smtClean="0"/>
              <a:t> 09 Product Owner</a:t>
            </a:r>
            <a:endParaRPr lang="en-US" dirty="0"/>
          </a:p>
        </p:txBody>
      </p:sp>
      <p:sp>
        <p:nvSpPr>
          <p:cNvPr id="5" name="Freeform 4"/>
          <p:cNvSpPr/>
          <p:nvPr/>
        </p:nvSpPr>
        <p:spPr bwMode="auto">
          <a:xfrm>
            <a:off x="6804422" y="1634133"/>
            <a:ext cx="8931" cy="1"/>
          </a:xfrm>
          <a:custGeom>
            <a:avLst/>
            <a:gdLst/>
            <a:ahLst/>
            <a:cxnLst/>
            <a:rect l="0" t="0" r="0" b="0"/>
            <a:pathLst>
              <a:path w="8931" h="1">
                <a:moveTo>
                  <a:pt x="0" y="0"/>
                </a:move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6849070" y="1589484"/>
            <a:ext cx="1526977" cy="62509"/>
          </a:xfrm>
          <a:custGeom>
            <a:avLst/>
            <a:gdLst/>
            <a:ahLst/>
            <a:cxnLst/>
            <a:rect l="0" t="0" r="0" b="0"/>
            <a:pathLst>
              <a:path w="1526977" h="62509">
                <a:moveTo>
                  <a:pt x="0" y="44649"/>
                </a:moveTo>
                <a:lnTo>
                  <a:pt x="35719" y="44649"/>
                </a:lnTo>
                <a:lnTo>
                  <a:pt x="89297" y="35719"/>
                </a:lnTo>
                <a:lnTo>
                  <a:pt x="151805" y="35719"/>
                </a:lnTo>
                <a:lnTo>
                  <a:pt x="223243" y="26789"/>
                </a:lnTo>
                <a:lnTo>
                  <a:pt x="303610" y="26789"/>
                </a:lnTo>
                <a:lnTo>
                  <a:pt x="392907" y="17860"/>
                </a:lnTo>
                <a:lnTo>
                  <a:pt x="491133" y="17860"/>
                </a:lnTo>
                <a:lnTo>
                  <a:pt x="598289" y="8930"/>
                </a:lnTo>
                <a:lnTo>
                  <a:pt x="696516" y="8930"/>
                </a:lnTo>
                <a:lnTo>
                  <a:pt x="803672" y="8930"/>
                </a:lnTo>
                <a:lnTo>
                  <a:pt x="919758" y="0"/>
                </a:lnTo>
                <a:lnTo>
                  <a:pt x="1035844" y="0"/>
                </a:lnTo>
                <a:lnTo>
                  <a:pt x="1160860" y="0"/>
                </a:lnTo>
                <a:lnTo>
                  <a:pt x="1268016" y="8930"/>
                </a:lnTo>
                <a:lnTo>
                  <a:pt x="1366242" y="17860"/>
                </a:lnTo>
                <a:lnTo>
                  <a:pt x="1437679" y="26789"/>
                </a:lnTo>
                <a:lnTo>
                  <a:pt x="1482328" y="35719"/>
                </a:lnTo>
                <a:lnTo>
                  <a:pt x="1518046" y="53578"/>
                </a:lnTo>
                <a:lnTo>
                  <a:pt x="1526976" y="62508"/>
                </a:lnTo>
                <a:lnTo>
                  <a:pt x="1526976" y="6250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866180" y="1839515"/>
            <a:ext cx="785813" cy="71439"/>
          </a:xfrm>
          <a:custGeom>
            <a:avLst/>
            <a:gdLst/>
            <a:ahLst/>
            <a:cxnLst/>
            <a:rect l="0" t="0" r="0" b="0"/>
            <a:pathLst>
              <a:path w="785813" h="71439">
                <a:moveTo>
                  <a:pt x="8929" y="71438"/>
                </a:moveTo>
                <a:lnTo>
                  <a:pt x="8929" y="71438"/>
                </a:lnTo>
                <a:lnTo>
                  <a:pt x="8929" y="71438"/>
                </a:ln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8929" y="62508"/>
                </a:lnTo>
                <a:lnTo>
                  <a:pt x="17859" y="62508"/>
                </a:lnTo>
                <a:lnTo>
                  <a:pt x="26789" y="62508"/>
                </a:lnTo>
                <a:lnTo>
                  <a:pt x="53578" y="62508"/>
                </a:lnTo>
                <a:lnTo>
                  <a:pt x="89297" y="62508"/>
                </a:lnTo>
                <a:lnTo>
                  <a:pt x="125015" y="71438"/>
                </a:lnTo>
                <a:lnTo>
                  <a:pt x="178594" y="71438"/>
                </a:lnTo>
                <a:lnTo>
                  <a:pt x="241101" y="71438"/>
                </a:lnTo>
                <a:lnTo>
                  <a:pt x="303609" y="62508"/>
                </a:lnTo>
                <a:lnTo>
                  <a:pt x="375047" y="53579"/>
                </a:lnTo>
                <a:lnTo>
                  <a:pt x="446484" y="44649"/>
                </a:lnTo>
                <a:lnTo>
                  <a:pt x="526851" y="35719"/>
                </a:lnTo>
                <a:lnTo>
                  <a:pt x="598289" y="17860"/>
                </a:lnTo>
                <a:lnTo>
                  <a:pt x="678656" y="8930"/>
                </a:lnTo>
                <a:lnTo>
                  <a:pt x="741164" y="0"/>
                </a:lnTo>
                <a:lnTo>
                  <a:pt x="785812" y="0"/>
                </a:lnTo>
                <a:lnTo>
                  <a:pt x="785812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2848570" y="1919883"/>
            <a:ext cx="8931" cy="8930"/>
          </a:xfrm>
          <a:custGeom>
            <a:avLst/>
            <a:gdLst/>
            <a:ahLst/>
            <a:cxnLst/>
            <a:rect l="0" t="0" r="0" b="0"/>
            <a:pathLst>
              <a:path w="8931" h="8930">
                <a:moveTo>
                  <a:pt x="8930" y="8929"/>
                </a:moveTo>
                <a:lnTo>
                  <a:pt x="8930" y="8929"/>
                </a:lnTo>
                <a:lnTo>
                  <a:pt x="8930" y="8929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2866430" y="1875234"/>
            <a:ext cx="2321719" cy="53579"/>
          </a:xfrm>
          <a:custGeom>
            <a:avLst/>
            <a:gdLst/>
            <a:ahLst/>
            <a:cxnLst/>
            <a:rect l="0" t="0" r="0" b="0"/>
            <a:pathLst>
              <a:path w="2321719" h="53579">
                <a:moveTo>
                  <a:pt x="0" y="53578"/>
                </a:moveTo>
                <a:lnTo>
                  <a:pt x="17859" y="53578"/>
                </a:lnTo>
                <a:lnTo>
                  <a:pt x="35718" y="53578"/>
                </a:lnTo>
                <a:lnTo>
                  <a:pt x="62508" y="44649"/>
                </a:lnTo>
                <a:lnTo>
                  <a:pt x="89297" y="44649"/>
                </a:lnTo>
                <a:lnTo>
                  <a:pt x="125015" y="44649"/>
                </a:lnTo>
                <a:lnTo>
                  <a:pt x="169664" y="35719"/>
                </a:lnTo>
                <a:lnTo>
                  <a:pt x="223242" y="35719"/>
                </a:lnTo>
                <a:lnTo>
                  <a:pt x="276820" y="26789"/>
                </a:lnTo>
                <a:lnTo>
                  <a:pt x="339328" y="26789"/>
                </a:lnTo>
                <a:lnTo>
                  <a:pt x="401836" y="17860"/>
                </a:lnTo>
                <a:lnTo>
                  <a:pt x="464343" y="17860"/>
                </a:lnTo>
                <a:lnTo>
                  <a:pt x="535781" y="8930"/>
                </a:lnTo>
                <a:lnTo>
                  <a:pt x="607218" y="8930"/>
                </a:lnTo>
                <a:lnTo>
                  <a:pt x="687586" y="8930"/>
                </a:lnTo>
                <a:lnTo>
                  <a:pt x="767953" y="8930"/>
                </a:lnTo>
                <a:lnTo>
                  <a:pt x="848320" y="0"/>
                </a:lnTo>
                <a:lnTo>
                  <a:pt x="928687" y="0"/>
                </a:lnTo>
                <a:lnTo>
                  <a:pt x="1017984" y="0"/>
                </a:lnTo>
                <a:lnTo>
                  <a:pt x="1107281" y="0"/>
                </a:lnTo>
                <a:lnTo>
                  <a:pt x="1196578" y="0"/>
                </a:lnTo>
                <a:lnTo>
                  <a:pt x="1294804" y="0"/>
                </a:lnTo>
                <a:lnTo>
                  <a:pt x="1384101" y="0"/>
                </a:lnTo>
                <a:lnTo>
                  <a:pt x="1473398" y="0"/>
                </a:lnTo>
                <a:lnTo>
                  <a:pt x="1553765" y="0"/>
                </a:lnTo>
                <a:lnTo>
                  <a:pt x="1643062" y="0"/>
                </a:lnTo>
                <a:lnTo>
                  <a:pt x="1723429" y="0"/>
                </a:lnTo>
                <a:lnTo>
                  <a:pt x="1812726" y="0"/>
                </a:lnTo>
                <a:lnTo>
                  <a:pt x="1893093" y="0"/>
                </a:lnTo>
                <a:lnTo>
                  <a:pt x="1973461" y="0"/>
                </a:lnTo>
                <a:lnTo>
                  <a:pt x="2044898" y="0"/>
                </a:lnTo>
                <a:lnTo>
                  <a:pt x="2116336" y="0"/>
                </a:lnTo>
                <a:lnTo>
                  <a:pt x="2178843" y="0"/>
                </a:lnTo>
                <a:lnTo>
                  <a:pt x="2223492" y="0"/>
                </a:lnTo>
                <a:lnTo>
                  <a:pt x="2259211" y="0"/>
                </a:lnTo>
                <a:lnTo>
                  <a:pt x="2286000" y="0"/>
                </a:lnTo>
                <a:lnTo>
                  <a:pt x="2294929" y="8930"/>
                </a:lnTo>
                <a:lnTo>
                  <a:pt x="2303859" y="17860"/>
                </a:lnTo>
                <a:lnTo>
                  <a:pt x="2303859" y="17860"/>
                </a:lnTo>
                <a:lnTo>
                  <a:pt x="2312789" y="26789"/>
                </a:lnTo>
                <a:lnTo>
                  <a:pt x="2312789" y="35719"/>
                </a:lnTo>
                <a:lnTo>
                  <a:pt x="2321718" y="35719"/>
                </a:lnTo>
                <a:lnTo>
                  <a:pt x="2321718" y="3571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5500688" y="1643062"/>
            <a:ext cx="276821" cy="241103"/>
          </a:xfrm>
          <a:custGeom>
            <a:avLst/>
            <a:gdLst/>
            <a:ahLst/>
            <a:cxnLst/>
            <a:rect l="0" t="0" r="0" b="0"/>
            <a:pathLst>
              <a:path w="276821" h="241103">
                <a:moveTo>
                  <a:pt x="35718" y="0"/>
                </a:moveTo>
                <a:lnTo>
                  <a:pt x="35718" y="0"/>
                </a:lnTo>
                <a:lnTo>
                  <a:pt x="35718" y="0"/>
                </a:lnTo>
                <a:lnTo>
                  <a:pt x="35718" y="0"/>
                </a:lnTo>
                <a:lnTo>
                  <a:pt x="26789" y="17860"/>
                </a:lnTo>
                <a:lnTo>
                  <a:pt x="26789" y="44649"/>
                </a:lnTo>
                <a:lnTo>
                  <a:pt x="17859" y="71438"/>
                </a:lnTo>
                <a:lnTo>
                  <a:pt x="8929" y="107157"/>
                </a:lnTo>
                <a:lnTo>
                  <a:pt x="0" y="142875"/>
                </a:lnTo>
                <a:lnTo>
                  <a:pt x="0" y="169664"/>
                </a:lnTo>
                <a:lnTo>
                  <a:pt x="8929" y="187524"/>
                </a:lnTo>
                <a:lnTo>
                  <a:pt x="17859" y="196453"/>
                </a:lnTo>
                <a:lnTo>
                  <a:pt x="26789" y="196453"/>
                </a:lnTo>
                <a:lnTo>
                  <a:pt x="44648" y="187524"/>
                </a:lnTo>
                <a:lnTo>
                  <a:pt x="62507" y="160735"/>
                </a:lnTo>
                <a:lnTo>
                  <a:pt x="80367" y="125016"/>
                </a:lnTo>
                <a:lnTo>
                  <a:pt x="107156" y="89297"/>
                </a:lnTo>
                <a:lnTo>
                  <a:pt x="125015" y="53578"/>
                </a:lnTo>
                <a:lnTo>
                  <a:pt x="142875" y="26789"/>
                </a:lnTo>
                <a:lnTo>
                  <a:pt x="160734" y="8930"/>
                </a:lnTo>
                <a:lnTo>
                  <a:pt x="160734" y="0"/>
                </a:lnTo>
                <a:lnTo>
                  <a:pt x="160734" y="8930"/>
                </a:lnTo>
                <a:lnTo>
                  <a:pt x="142875" y="35719"/>
                </a:lnTo>
                <a:lnTo>
                  <a:pt x="133945" y="71438"/>
                </a:lnTo>
                <a:lnTo>
                  <a:pt x="116085" y="116086"/>
                </a:lnTo>
                <a:lnTo>
                  <a:pt x="98226" y="151805"/>
                </a:lnTo>
                <a:lnTo>
                  <a:pt x="89296" y="187524"/>
                </a:lnTo>
                <a:lnTo>
                  <a:pt x="89296" y="214313"/>
                </a:lnTo>
                <a:lnTo>
                  <a:pt x="98226" y="232172"/>
                </a:lnTo>
                <a:lnTo>
                  <a:pt x="107156" y="241102"/>
                </a:lnTo>
                <a:lnTo>
                  <a:pt x="125015" y="232172"/>
                </a:lnTo>
                <a:lnTo>
                  <a:pt x="151804" y="205383"/>
                </a:lnTo>
                <a:lnTo>
                  <a:pt x="178593" y="178594"/>
                </a:lnTo>
                <a:lnTo>
                  <a:pt x="205382" y="142875"/>
                </a:lnTo>
                <a:lnTo>
                  <a:pt x="241101" y="98227"/>
                </a:lnTo>
                <a:lnTo>
                  <a:pt x="276820" y="62508"/>
                </a:lnTo>
                <a:lnTo>
                  <a:pt x="276820" y="6250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5706070" y="1651992"/>
            <a:ext cx="500064" cy="241103"/>
          </a:xfrm>
          <a:custGeom>
            <a:avLst/>
            <a:gdLst/>
            <a:ahLst/>
            <a:cxnLst/>
            <a:rect l="0" t="0" r="0" b="0"/>
            <a:pathLst>
              <a:path w="500064" h="241103">
                <a:moveTo>
                  <a:pt x="142875" y="0"/>
                </a:moveTo>
                <a:lnTo>
                  <a:pt x="133946" y="0"/>
                </a:lnTo>
                <a:lnTo>
                  <a:pt x="125016" y="8930"/>
                </a:lnTo>
                <a:lnTo>
                  <a:pt x="98227" y="17859"/>
                </a:lnTo>
                <a:lnTo>
                  <a:pt x="80368" y="26789"/>
                </a:lnTo>
                <a:lnTo>
                  <a:pt x="62508" y="35719"/>
                </a:lnTo>
                <a:lnTo>
                  <a:pt x="44649" y="44648"/>
                </a:lnTo>
                <a:lnTo>
                  <a:pt x="26789" y="53578"/>
                </a:lnTo>
                <a:lnTo>
                  <a:pt x="26789" y="62508"/>
                </a:lnTo>
                <a:lnTo>
                  <a:pt x="26789" y="71437"/>
                </a:lnTo>
                <a:lnTo>
                  <a:pt x="35719" y="80367"/>
                </a:lnTo>
                <a:lnTo>
                  <a:pt x="53578" y="89297"/>
                </a:lnTo>
                <a:lnTo>
                  <a:pt x="80368" y="98227"/>
                </a:lnTo>
                <a:lnTo>
                  <a:pt x="107157" y="107156"/>
                </a:lnTo>
                <a:lnTo>
                  <a:pt x="125016" y="125016"/>
                </a:lnTo>
                <a:lnTo>
                  <a:pt x="133946" y="142875"/>
                </a:lnTo>
                <a:lnTo>
                  <a:pt x="133946" y="160734"/>
                </a:lnTo>
                <a:lnTo>
                  <a:pt x="125016" y="187523"/>
                </a:lnTo>
                <a:lnTo>
                  <a:pt x="107157" y="205383"/>
                </a:lnTo>
                <a:lnTo>
                  <a:pt x="80368" y="223242"/>
                </a:lnTo>
                <a:lnTo>
                  <a:pt x="53578" y="232172"/>
                </a:lnTo>
                <a:lnTo>
                  <a:pt x="26789" y="232172"/>
                </a:lnTo>
                <a:lnTo>
                  <a:pt x="8930" y="223242"/>
                </a:lnTo>
                <a:lnTo>
                  <a:pt x="0" y="214312"/>
                </a:lnTo>
                <a:lnTo>
                  <a:pt x="8930" y="196453"/>
                </a:lnTo>
                <a:lnTo>
                  <a:pt x="17860" y="169664"/>
                </a:lnTo>
                <a:lnTo>
                  <a:pt x="35719" y="151805"/>
                </a:lnTo>
                <a:lnTo>
                  <a:pt x="71438" y="142875"/>
                </a:lnTo>
                <a:lnTo>
                  <a:pt x="98227" y="125016"/>
                </a:lnTo>
                <a:lnTo>
                  <a:pt x="125016" y="116086"/>
                </a:lnTo>
                <a:lnTo>
                  <a:pt x="151805" y="107156"/>
                </a:lnTo>
                <a:lnTo>
                  <a:pt x="169664" y="107156"/>
                </a:lnTo>
                <a:lnTo>
                  <a:pt x="178594" y="107156"/>
                </a:lnTo>
                <a:lnTo>
                  <a:pt x="178594" y="116086"/>
                </a:lnTo>
                <a:lnTo>
                  <a:pt x="169664" y="133945"/>
                </a:lnTo>
                <a:lnTo>
                  <a:pt x="160735" y="151805"/>
                </a:lnTo>
                <a:lnTo>
                  <a:pt x="151805" y="160734"/>
                </a:lnTo>
                <a:lnTo>
                  <a:pt x="151805" y="178594"/>
                </a:lnTo>
                <a:lnTo>
                  <a:pt x="142875" y="187523"/>
                </a:lnTo>
                <a:lnTo>
                  <a:pt x="151805" y="187523"/>
                </a:lnTo>
                <a:lnTo>
                  <a:pt x="160735" y="187523"/>
                </a:lnTo>
                <a:lnTo>
                  <a:pt x="187524" y="178594"/>
                </a:lnTo>
                <a:lnTo>
                  <a:pt x="214313" y="169664"/>
                </a:lnTo>
                <a:lnTo>
                  <a:pt x="241102" y="160734"/>
                </a:lnTo>
                <a:lnTo>
                  <a:pt x="267891" y="142875"/>
                </a:lnTo>
                <a:lnTo>
                  <a:pt x="285750" y="116086"/>
                </a:lnTo>
                <a:lnTo>
                  <a:pt x="303610" y="98227"/>
                </a:lnTo>
                <a:lnTo>
                  <a:pt x="303610" y="80367"/>
                </a:lnTo>
                <a:lnTo>
                  <a:pt x="294680" y="71437"/>
                </a:lnTo>
                <a:lnTo>
                  <a:pt x="276821" y="71437"/>
                </a:lnTo>
                <a:lnTo>
                  <a:pt x="250032" y="80367"/>
                </a:lnTo>
                <a:lnTo>
                  <a:pt x="223243" y="98227"/>
                </a:lnTo>
                <a:lnTo>
                  <a:pt x="205383" y="116086"/>
                </a:lnTo>
                <a:lnTo>
                  <a:pt x="178594" y="142875"/>
                </a:lnTo>
                <a:lnTo>
                  <a:pt x="169664" y="169664"/>
                </a:lnTo>
                <a:lnTo>
                  <a:pt x="160735" y="187523"/>
                </a:lnTo>
                <a:lnTo>
                  <a:pt x="160735" y="205383"/>
                </a:lnTo>
                <a:lnTo>
                  <a:pt x="178594" y="214312"/>
                </a:lnTo>
                <a:lnTo>
                  <a:pt x="205383" y="214312"/>
                </a:lnTo>
                <a:lnTo>
                  <a:pt x="241102" y="214312"/>
                </a:lnTo>
                <a:lnTo>
                  <a:pt x="276821" y="196453"/>
                </a:lnTo>
                <a:lnTo>
                  <a:pt x="303610" y="178594"/>
                </a:lnTo>
                <a:lnTo>
                  <a:pt x="339328" y="151805"/>
                </a:lnTo>
                <a:lnTo>
                  <a:pt x="366118" y="125016"/>
                </a:lnTo>
                <a:lnTo>
                  <a:pt x="383977" y="107156"/>
                </a:lnTo>
                <a:lnTo>
                  <a:pt x="392907" y="80367"/>
                </a:lnTo>
                <a:lnTo>
                  <a:pt x="401836" y="71437"/>
                </a:lnTo>
                <a:lnTo>
                  <a:pt x="392907" y="71437"/>
                </a:lnTo>
                <a:lnTo>
                  <a:pt x="383977" y="80367"/>
                </a:lnTo>
                <a:lnTo>
                  <a:pt x="375047" y="107156"/>
                </a:lnTo>
                <a:lnTo>
                  <a:pt x="366118" y="125016"/>
                </a:lnTo>
                <a:lnTo>
                  <a:pt x="357188" y="160734"/>
                </a:lnTo>
                <a:lnTo>
                  <a:pt x="357188" y="187523"/>
                </a:lnTo>
                <a:lnTo>
                  <a:pt x="357188" y="214312"/>
                </a:lnTo>
                <a:lnTo>
                  <a:pt x="366118" y="232172"/>
                </a:lnTo>
                <a:lnTo>
                  <a:pt x="366118" y="241102"/>
                </a:lnTo>
                <a:lnTo>
                  <a:pt x="375047" y="241102"/>
                </a:lnTo>
                <a:lnTo>
                  <a:pt x="392907" y="232172"/>
                </a:lnTo>
                <a:lnTo>
                  <a:pt x="401836" y="214312"/>
                </a:lnTo>
                <a:lnTo>
                  <a:pt x="410766" y="196453"/>
                </a:lnTo>
                <a:lnTo>
                  <a:pt x="428625" y="160734"/>
                </a:lnTo>
                <a:lnTo>
                  <a:pt x="446485" y="142875"/>
                </a:lnTo>
                <a:lnTo>
                  <a:pt x="455414" y="125016"/>
                </a:lnTo>
                <a:lnTo>
                  <a:pt x="464344" y="116086"/>
                </a:lnTo>
                <a:lnTo>
                  <a:pt x="464344" y="107156"/>
                </a:lnTo>
                <a:lnTo>
                  <a:pt x="473274" y="116086"/>
                </a:lnTo>
                <a:lnTo>
                  <a:pt x="473274" y="116086"/>
                </a:lnTo>
                <a:lnTo>
                  <a:pt x="482203" y="125016"/>
                </a:lnTo>
                <a:lnTo>
                  <a:pt x="491133" y="133945"/>
                </a:lnTo>
                <a:lnTo>
                  <a:pt x="491133" y="142875"/>
                </a:lnTo>
                <a:lnTo>
                  <a:pt x="500063" y="151805"/>
                </a:lnTo>
                <a:lnTo>
                  <a:pt x="500063" y="160734"/>
                </a:lnTo>
                <a:lnTo>
                  <a:pt x="500063" y="16073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6322219" y="1723429"/>
            <a:ext cx="133946" cy="187525"/>
          </a:xfrm>
          <a:custGeom>
            <a:avLst/>
            <a:gdLst/>
            <a:ahLst/>
            <a:cxnLst/>
            <a:rect l="0" t="0" r="0" b="0"/>
            <a:pathLst>
              <a:path w="133946" h="187525">
                <a:moveTo>
                  <a:pt x="71437" y="0"/>
                </a:moveTo>
                <a:lnTo>
                  <a:pt x="62508" y="0"/>
                </a:lnTo>
                <a:lnTo>
                  <a:pt x="53578" y="8930"/>
                </a:lnTo>
                <a:lnTo>
                  <a:pt x="44648" y="8930"/>
                </a:lnTo>
                <a:lnTo>
                  <a:pt x="26789" y="17860"/>
                </a:lnTo>
                <a:lnTo>
                  <a:pt x="17859" y="17860"/>
                </a:lnTo>
                <a:lnTo>
                  <a:pt x="8929" y="17860"/>
                </a:lnTo>
                <a:lnTo>
                  <a:pt x="0" y="26790"/>
                </a:lnTo>
                <a:lnTo>
                  <a:pt x="8929" y="26790"/>
                </a:lnTo>
                <a:lnTo>
                  <a:pt x="26789" y="35719"/>
                </a:lnTo>
                <a:lnTo>
                  <a:pt x="44648" y="44649"/>
                </a:lnTo>
                <a:lnTo>
                  <a:pt x="71437" y="62508"/>
                </a:lnTo>
                <a:lnTo>
                  <a:pt x="98226" y="80368"/>
                </a:lnTo>
                <a:lnTo>
                  <a:pt x="116086" y="98227"/>
                </a:lnTo>
                <a:lnTo>
                  <a:pt x="133945" y="125016"/>
                </a:lnTo>
                <a:lnTo>
                  <a:pt x="133945" y="142875"/>
                </a:lnTo>
                <a:lnTo>
                  <a:pt x="125015" y="160735"/>
                </a:lnTo>
                <a:lnTo>
                  <a:pt x="98226" y="178594"/>
                </a:lnTo>
                <a:lnTo>
                  <a:pt x="71437" y="187524"/>
                </a:lnTo>
                <a:lnTo>
                  <a:pt x="53578" y="187524"/>
                </a:lnTo>
                <a:lnTo>
                  <a:pt x="26789" y="187524"/>
                </a:lnTo>
                <a:lnTo>
                  <a:pt x="8929" y="178594"/>
                </a:lnTo>
                <a:lnTo>
                  <a:pt x="8929" y="169665"/>
                </a:lnTo>
                <a:lnTo>
                  <a:pt x="8929" y="151805"/>
                </a:lnTo>
                <a:lnTo>
                  <a:pt x="17859" y="133946"/>
                </a:lnTo>
                <a:lnTo>
                  <a:pt x="35719" y="107157"/>
                </a:lnTo>
                <a:lnTo>
                  <a:pt x="35719" y="10715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6465094" y="1625203"/>
            <a:ext cx="98227" cy="330399"/>
          </a:xfrm>
          <a:custGeom>
            <a:avLst/>
            <a:gdLst/>
            <a:ahLst/>
            <a:cxnLst/>
            <a:rect l="0" t="0" r="0" b="0"/>
            <a:pathLst>
              <a:path w="98227" h="330399">
                <a:moveTo>
                  <a:pt x="98226" y="0"/>
                </a:moveTo>
                <a:lnTo>
                  <a:pt x="98226" y="0"/>
                </a:lnTo>
                <a:lnTo>
                  <a:pt x="89297" y="8930"/>
                </a:lnTo>
                <a:lnTo>
                  <a:pt x="80367" y="8930"/>
                </a:lnTo>
                <a:lnTo>
                  <a:pt x="71437" y="17859"/>
                </a:lnTo>
                <a:lnTo>
                  <a:pt x="71437" y="44648"/>
                </a:lnTo>
                <a:lnTo>
                  <a:pt x="62508" y="62508"/>
                </a:lnTo>
                <a:lnTo>
                  <a:pt x="53578" y="98226"/>
                </a:lnTo>
                <a:lnTo>
                  <a:pt x="44648" y="142875"/>
                </a:lnTo>
                <a:lnTo>
                  <a:pt x="35719" y="187523"/>
                </a:lnTo>
                <a:lnTo>
                  <a:pt x="35719" y="232172"/>
                </a:lnTo>
                <a:lnTo>
                  <a:pt x="35719" y="267891"/>
                </a:lnTo>
                <a:lnTo>
                  <a:pt x="35719" y="294680"/>
                </a:lnTo>
                <a:lnTo>
                  <a:pt x="35719" y="312539"/>
                </a:lnTo>
                <a:lnTo>
                  <a:pt x="35719" y="330398"/>
                </a:lnTo>
                <a:lnTo>
                  <a:pt x="44648" y="330398"/>
                </a:lnTo>
                <a:lnTo>
                  <a:pt x="35719" y="321469"/>
                </a:lnTo>
                <a:lnTo>
                  <a:pt x="26789" y="312539"/>
                </a:lnTo>
                <a:lnTo>
                  <a:pt x="17859" y="285750"/>
                </a:lnTo>
                <a:lnTo>
                  <a:pt x="0" y="258961"/>
                </a:lnTo>
                <a:lnTo>
                  <a:pt x="0" y="25896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6340078" y="1803797"/>
            <a:ext cx="562571" cy="125016"/>
          </a:xfrm>
          <a:custGeom>
            <a:avLst/>
            <a:gdLst/>
            <a:ahLst/>
            <a:cxnLst/>
            <a:rect l="0" t="0" r="0" b="0"/>
            <a:pathLst>
              <a:path w="562571" h="125016">
                <a:moveTo>
                  <a:pt x="0" y="0"/>
                </a:moveTo>
                <a:lnTo>
                  <a:pt x="0" y="0"/>
                </a:lnTo>
                <a:lnTo>
                  <a:pt x="17860" y="0"/>
                </a:lnTo>
                <a:lnTo>
                  <a:pt x="44649" y="8929"/>
                </a:lnTo>
                <a:lnTo>
                  <a:pt x="71438" y="8929"/>
                </a:lnTo>
                <a:lnTo>
                  <a:pt x="116086" y="8929"/>
                </a:lnTo>
                <a:lnTo>
                  <a:pt x="160735" y="8929"/>
                </a:lnTo>
                <a:lnTo>
                  <a:pt x="205383" y="8929"/>
                </a:lnTo>
                <a:lnTo>
                  <a:pt x="250031" y="8929"/>
                </a:lnTo>
                <a:lnTo>
                  <a:pt x="276820" y="8929"/>
                </a:lnTo>
                <a:lnTo>
                  <a:pt x="294680" y="8929"/>
                </a:lnTo>
                <a:lnTo>
                  <a:pt x="303610" y="8929"/>
                </a:lnTo>
                <a:lnTo>
                  <a:pt x="285750" y="8929"/>
                </a:lnTo>
                <a:lnTo>
                  <a:pt x="267891" y="17859"/>
                </a:lnTo>
                <a:lnTo>
                  <a:pt x="241102" y="35718"/>
                </a:lnTo>
                <a:lnTo>
                  <a:pt x="214313" y="53578"/>
                </a:lnTo>
                <a:lnTo>
                  <a:pt x="196453" y="71437"/>
                </a:lnTo>
                <a:lnTo>
                  <a:pt x="178594" y="89297"/>
                </a:lnTo>
                <a:lnTo>
                  <a:pt x="178594" y="107156"/>
                </a:lnTo>
                <a:lnTo>
                  <a:pt x="178594" y="116086"/>
                </a:lnTo>
                <a:lnTo>
                  <a:pt x="196453" y="125015"/>
                </a:lnTo>
                <a:lnTo>
                  <a:pt x="223242" y="125015"/>
                </a:lnTo>
                <a:lnTo>
                  <a:pt x="250031" y="125015"/>
                </a:lnTo>
                <a:lnTo>
                  <a:pt x="285750" y="116086"/>
                </a:lnTo>
                <a:lnTo>
                  <a:pt x="312539" y="107156"/>
                </a:lnTo>
                <a:lnTo>
                  <a:pt x="330399" y="89297"/>
                </a:lnTo>
                <a:lnTo>
                  <a:pt x="339328" y="71437"/>
                </a:lnTo>
                <a:lnTo>
                  <a:pt x="348258" y="53578"/>
                </a:lnTo>
                <a:lnTo>
                  <a:pt x="330399" y="35718"/>
                </a:lnTo>
                <a:lnTo>
                  <a:pt x="312539" y="26789"/>
                </a:lnTo>
                <a:lnTo>
                  <a:pt x="285750" y="17859"/>
                </a:lnTo>
                <a:lnTo>
                  <a:pt x="258961" y="17859"/>
                </a:lnTo>
                <a:lnTo>
                  <a:pt x="241102" y="17859"/>
                </a:lnTo>
                <a:lnTo>
                  <a:pt x="232172" y="17859"/>
                </a:lnTo>
                <a:lnTo>
                  <a:pt x="223242" y="26789"/>
                </a:lnTo>
                <a:lnTo>
                  <a:pt x="232172" y="26789"/>
                </a:lnTo>
                <a:lnTo>
                  <a:pt x="241102" y="26789"/>
                </a:lnTo>
                <a:lnTo>
                  <a:pt x="267891" y="26789"/>
                </a:lnTo>
                <a:lnTo>
                  <a:pt x="294680" y="26789"/>
                </a:lnTo>
                <a:lnTo>
                  <a:pt x="321469" y="17859"/>
                </a:lnTo>
                <a:lnTo>
                  <a:pt x="348258" y="17859"/>
                </a:lnTo>
                <a:lnTo>
                  <a:pt x="375047" y="17859"/>
                </a:lnTo>
                <a:lnTo>
                  <a:pt x="401836" y="17859"/>
                </a:lnTo>
                <a:lnTo>
                  <a:pt x="410766" y="17859"/>
                </a:lnTo>
                <a:lnTo>
                  <a:pt x="428625" y="35718"/>
                </a:lnTo>
                <a:lnTo>
                  <a:pt x="428625" y="44648"/>
                </a:lnTo>
                <a:lnTo>
                  <a:pt x="437555" y="62507"/>
                </a:lnTo>
                <a:lnTo>
                  <a:pt x="437555" y="80367"/>
                </a:lnTo>
                <a:lnTo>
                  <a:pt x="428625" y="98226"/>
                </a:lnTo>
                <a:lnTo>
                  <a:pt x="428625" y="107156"/>
                </a:lnTo>
                <a:lnTo>
                  <a:pt x="428625" y="107156"/>
                </a:lnTo>
                <a:lnTo>
                  <a:pt x="428625" y="107156"/>
                </a:lnTo>
                <a:lnTo>
                  <a:pt x="437555" y="98226"/>
                </a:lnTo>
                <a:lnTo>
                  <a:pt x="446485" y="89297"/>
                </a:lnTo>
                <a:lnTo>
                  <a:pt x="464344" y="71437"/>
                </a:lnTo>
                <a:lnTo>
                  <a:pt x="482203" y="53578"/>
                </a:lnTo>
                <a:lnTo>
                  <a:pt x="508992" y="35718"/>
                </a:lnTo>
                <a:lnTo>
                  <a:pt x="526852" y="26789"/>
                </a:lnTo>
                <a:lnTo>
                  <a:pt x="544711" y="17859"/>
                </a:lnTo>
                <a:lnTo>
                  <a:pt x="562570" y="17859"/>
                </a:lnTo>
                <a:lnTo>
                  <a:pt x="562570" y="1785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6902648" y="1821656"/>
            <a:ext cx="142876" cy="196454"/>
          </a:xfrm>
          <a:custGeom>
            <a:avLst/>
            <a:gdLst/>
            <a:ahLst/>
            <a:cxnLst/>
            <a:rect l="0" t="0" r="0" b="0"/>
            <a:pathLst>
              <a:path w="142876" h="196454">
                <a:moveTo>
                  <a:pt x="35719" y="0"/>
                </a:moveTo>
                <a:lnTo>
                  <a:pt x="35719" y="0"/>
                </a:lnTo>
                <a:lnTo>
                  <a:pt x="35719" y="0"/>
                </a:lnTo>
                <a:lnTo>
                  <a:pt x="26790" y="8930"/>
                </a:lnTo>
                <a:lnTo>
                  <a:pt x="26790" y="17859"/>
                </a:lnTo>
                <a:lnTo>
                  <a:pt x="17860" y="26789"/>
                </a:lnTo>
                <a:lnTo>
                  <a:pt x="8930" y="44648"/>
                </a:lnTo>
                <a:lnTo>
                  <a:pt x="8930" y="62508"/>
                </a:lnTo>
                <a:lnTo>
                  <a:pt x="8930" y="80367"/>
                </a:lnTo>
                <a:lnTo>
                  <a:pt x="8930" y="89297"/>
                </a:lnTo>
                <a:lnTo>
                  <a:pt x="17860" y="98227"/>
                </a:lnTo>
                <a:lnTo>
                  <a:pt x="35719" y="89297"/>
                </a:lnTo>
                <a:lnTo>
                  <a:pt x="53579" y="80367"/>
                </a:lnTo>
                <a:lnTo>
                  <a:pt x="71438" y="71438"/>
                </a:lnTo>
                <a:lnTo>
                  <a:pt x="98227" y="44648"/>
                </a:lnTo>
                <a:lnTo>
                  <a:pt x="116086" y="26789"/>
                </a:lnTo>
                <a:lnTo>
                  <a:pt x="133946" y="8930"/>
                </a:lnTo>
                <a:lnTo>
                  <a:pt x="142875" y="0"/>
                </a:lnTo>
                <a:lnTo>
                  <a:pt x="142875" y="0"/>
                </a:lnTo>
                <a:lnTo>
                  <a:pt x="133946" y="0"/>
                </a:lnTo>
                <a:lnTo>
                  <a:pt x="125016" y="17859"/>
                </a:lnTo>
                <a:lnTo>
                  <a:pt x="107157" y="35719"/>
                </a:lnTo>
                <a:lnTo>
                  <a:pt x="89297" y="53578"/>
                </a:lnTo>
                <a:lnTo>
                  <a:pt x="71438" y="80367"/>
                </a:lnTo>
                <a:lnTo>
                  <a:pt x="71438" y="107156"/>
                </a:lnTo>
                <a:lnTo>
                  <a:pt x="62508" y="125016"/>
                </a:lnTo>
                <a:lnTo>
                  <a:pt x="53579" y="142875"/>
                </a:lnTo>
                <a:lnTo>
                  <a:pt x="53579" y="160734"/>
                </a:lnTo>
                <a:lnTo>
                  <a:pt x="53579" y="169664"/>
                </a:lnTo>
                <a:lnTo>
                  <a:pt x="44649" y="178594"/>
                </a:lnTo>
                <a:lnTo>
                  <a:pt x="26790" y="187523"/>
                </a:lnTo>
                <a:lnTo>
                  <a:pt x="0" y="196453"/>
                </a:lnTo>
                <a:lnTo>
                  <a:pt x="0" y="19645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3250406" y="2589609"/>
            <a:ext cx="1009056" cy="53580"/>
          </a:xfrm>
          <a:custGeom>
            <a:avLst/>
            <a:gdLst/>
            <a:ahLst/>
            <a:cxnLst/>
            <a:rect l="0" t="0" r="0" b="0"/>
            <a:pathLst>
              <a:path w="1009056" h="53580">
                <a:moveTo>
                  <a:pt x="17860" y="53579"/>
                </a:moveTo>
                <a:lnTo>
                  <a:pt x="17860" y="44649"/>
                </a:lnTo>
                <a:lnTo>
                  <a:pt x="8930" y="44649"/>
                </a:lnTo>
                <a:lnTo>
                  <a:pt x="8930" y="35719"/>
                </a:lnTo>
                <a:lnTo>
                  <a:pt x="0" y="3571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8930" y="26789"/>
                </a:lnTo>
                <a:lnTo>
                  <a:pt x="17860" y="26789"/>
                </a:lnTo>
                <a:lnTo>
                  <a:pt x="35719" y="26789"/>
                </a:lnTo>
                <a:lnTo>
                  <a:pt x="62508" y="26789"/>
                </a:lnTo>
                <a:lnTo>
                  <a:pt x="107157" y="26789"/>
                </a:lnTo>
                <a:lnTo>
                  <a:pt x="151805" y="35719"/>
                </a:lnTo>
                <a:lnTo>
                  <a:pt x="205383" y="35719"/>
                </a:lnTo>
                <a:lnTo>
                  <a:pt x="258961" y="35719"/>
                </a:lnTo>
                <a:lnTo>
                  <a:pt x="330399" y="35719"/>
                </a:lnTo>
                <a:lnTo>
                  <a:pt x="401836" y="35719"/>
                </a:lnTo>
                <a:lnTo>
                  <a:pt x="482203" y="26789"/>
                </a:lnTo>
                <a:lnTo>
                  <a:pt x="553641" y="26789"/>
                </a:lnTo>
                <a:lnTo>
                  <a:pt x="634008" y="17860"/>
                </a:lnTo>
                <a:lnTo>
                  <a:pt x="705446" y="8930"/>
                </a:lnTo>
                <a:lnTo>
                  <a:pt x="776883" y="8930"/>
                </a:lnTo>
                <a:lnTo>
                  <a:pt x="839391" y="0"/>
                </a:lnTo>
                <a:lnTo>
                  <a:pt x="892969" y="0"/>
                </a:lnTo>
                <a:lnTo>
                  <a:pt x="937617" y="0"/>
                </a:lnTo>
                <a:lnTo>
                  <a:pt x="964407" y="0"/>
                </a:lnTo>
                <a:lnTo>
                  <a:pt x="991196" y="8930"/>
                </a:lnTo>
                <a:lnTo>
                  <a:pt x="1000125" y="17860"/>
                </a:lnTo>
                <a:lnTo>
                  <a:pt x="1009055" y="26789"/>
                </a:lnTo>
                <a:lnTo>
                  <a:pt x="1009055" y="44649"/>
                </a:lnTo>
                <a:lnTo>
                  <a:pt x="1009055" y="44649"/>
                </a:lnTo>
                <a:lnTo>
                  <a:pt x="1009055" y="4464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5080992" y="2589609"/>
            <a:ext cx="3303985" cy="62509"/>
          </a:xfrm>
          <a:custGeom>
            <a:avLst/>
            <a:gdLst/>
            <a:ahLst/>
            <a:cxnLst/>
            <a:rect l="0" t="0" r="0" b="0"/>
            <a:pathLst>
              <a:path w="3303985" h="62509">
                <a:moveTo>
                  <a:pt x="0" y="62508"/>
                </a:moveTo>
                <a:lnTo>
                  <a:pt x="8930" y="62508"/>
                </a:lnTo>
                <a:lnTo>
                  <a:pt x="17860" y="53579"/>
                </a:lnTo>
                <a:lnTo>
                  <a:pt x="35719" y="44649"/>
                </a:lnTo>
                <a:lnTo>
                  <a:pt x="53578" y="35719"/>
                </a:lnTo>
                <a:lnTo>
                  <a:pt x="80367" y="35719"/>
                </a:lnTo>
                <a:lnTo>
                  <a:pt x="107156" y="35719"/>
                </a:lnTo>
                <a:lnTo>
                  <a:pt x="142875" y="26789"/>
                </a:lnTo>
                <a:lnTo>
                  <a:pt x="187524" y="17860"/>
                </a:lnTo>
                <a:lnTo>
                  <a:pt x="241102" y="17860"/>
                </a:lnTo>
                <a:lnTo>
                  <a:pt x="303610" y="8930"/>
                </a:lnTo>
                <a:lnTo>
                  <a:pt x="383977" y="8930"/>
                </a:lnTo>
                <a:lnTo>
                  <a:pt x="464344" y="8930"/>
                </a:lnTo>
                <a:lnTo>
                  <a:pt x="544711" y="0"/>
                </a:lnTo>
                <a:lnTo>
                  <a:pt x="642938" y="0"/>
                </a:lnTo>
                <a:lnTo>
                  <a:pt x="732235" y="0"/>
                </a:lnTo>
                <a:lnTo>
                  <a:pt x="830461" y="0"/>
                </a:lnTo>
                <a:lnTo>
                  <a:pt x="928688" y="0"/>
                </a:lnTo>
                <a:lnTo>
                  <a:pt x="1035844" y="0"/>
                </a:lnTo>
                <a:lnTo>
                  <a:pt x="1143000" y="8930"/>
                </a:lnTo>
                <a:lnTo>
                  <a:pt x="1250156" y="8930"/>
                </a:lnTo>
                <a:lnTo>
                  <a:pt x="1357313" y="17860"/>
                </a:lnTo>
                <a:lnTo>
                  <a:pt x="1473399" y="17860"/>
                </a:lnTo>
                <a:lnTo>
                  <a:pt x="1580555" y="17860"/>
                </a:lnTo>
                <a:lnTo>
                  <a:pt x="1696641" y="17860"/>
                </a:lnTo>
                <a:lnTo>
                  <a:pt x="1812727" y="17860"/>
                </a:lnTo>
                <a:lnTo>
                  <a:pt x="1928813" y="8930"/>
                </a:lnTo>
                <a:lnTo>
                  <a:pt x="2044899" y="8930"/>
                </a:lnTo>
                <a:lnTo>
                  <a:pt x="2160985" y="0"/>
                </a:lnTo>
                <a:lnTo>
                  <a:pt x="2268141" y="0"/>
                </a:lnTo>
                <a:lnTo>
                  <a:pt x="2366367" y="0"/>
                </a:lnTo>
                <a:lnTo>
                  <a:pt x="2473524" y="0"/>
                </a:lnTo>
                <a:lnTo>
                  <a:pt x="2571750" y="0"/>
                </a:lnTo>
                <a:lnTo>
                  <a:pt x="2669977" y="0"/>
                </a:lnTo>
                <a:lnTo>
                  <a:pt x="2768203" y="0"/>
                </a:lnTo>
                <a:lnTo>
                  <a:pt x="2866430" y="0"/>
                </a:lnTo>
                <a:lnTo>
                  <a:pt x="2973586" y="8930"/>
                </a:lnTo>
                <a:lnTo>
                  <a:pt x="3071813" y="8930"/>
                </a:lnTo>
                <a:lnTo>
                  <a:pt x="3161109" y="17860"/>
                </a:lnTo>
                <a:lnTo>
                  <a:pt x="3223617" y="26789"/>
                </a:lnTo>
                <a:lnTo>
                  <a:pt x="3268265" y="35719"/>
                </a:lnTo>
                <a:lnTo>
                  <a:pt x="3303984" y="35719"/>
                </a:lnTo>
                <a:lnTo>
                  <a:pt x="3303984" y="3571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5331023" y="2750344"/>
            <a:ext cx="169666" cy="196453"/>
          </a:xfrm>
          <a:custGeom>
            <a:avLst/>
            <a:gdLst/>
            <a:ahLst/>
            <a:cxnLst/>
            <a:rect l="0" t="0" r="0" b="0"/>
            <a:pathLst>
              <a:path w="169666" h="196453">
                <a:moveTo>
                  <a:pt x="107157" y="71437"/>
                </a:moveTo>
                <a:lnTo>
                  <a:pt x="107157" y="71437"/>
                </a:lnTo>
                <a:lnTo>
                  <a:pt x="107157" y="71437"/>
                </a:lnTo>
                <a:lnTo>
                  <a:pt x="107157" y="71437"/>
                </a:lnTo>
                <a:lnTo>
                  <a:pt x="107157" y="62507"/>
                </a:lnTo>
                <a:lnTo>
                  <a:pt x="107157" y="53577"/>
                </a:lnTo>
                <a:lnTo>
                  <a:pt x="107157" y="44648"/>
                </a:lnTo>
                <a:lnTo>
                  <a:pt x="107157" y="35719"/>
                </a:lnTo>
                <a:lnTo>
                  <a:pt x="98227" y="17859"/>
                </a:lnTo>
                <a:lnTo>
                  <a:pt x="89297" y="8929"/>
                </a:lnTo>
                <a:lnTo>
                  <a:pt x="80368" y="0"/>
                </a:lnTo>
                <a:lnTo>
                  <a:pt x="71438" y="0"/>
                </a:lnTo>
                <a:lnTo>
                  <a:pt x="53579" y="0"/>
                </a:lnTo>
                <a:lnTo>
                  <a:pt x="44649" y="8929"/>
                </a:lnTo>
                <a:lnTo>
                  <a:pt x="26790" y="35719"/>
                </a:lnTo>
                <a:lnTo>
                  <a:pt x="17860" y="62507"/>
                </a:lnTo>
                <a:lnTo>
                  <a:pt x="8930" y="98226"/>
                </a:lnTo>
                <a:lnTo>
                  <a:pt x="0" y="125015"/>
                </a:lnTo>
                <a:lnTo>
                  <a:pt x="0" y="151804"/>
                </a:lnTo>
                <a:lnTo>
                  <a:pt x="8930" y="169663"/>
                </a:lnTo>
                <a:lnTo>
                  <a:pt x="17860" y="178593"/>
                </a:lnTo>
                <a:lnTo>
                  <a:pt x="35719" y="178593"/>
                </a:lnTo>
                <a:lnTo>
                  <a:pt x="53579" y="169663"/>
                </a:lnTo>
                <a:lnTo>
                  <a:pt x="62508" y="142874"/>
                </a:lnTo>
                <a:lnTo>
                  <a:pt x="80368" y="116085"/>
                </a:lnTo>
                <a:lnTo>
                  <a:pt x="89297" y="89296"/>
                </a:lnTo>
                <a:lnTo>
                  <a:pt x="98227" y="62507"/>
                </a:lnTo>
                <a:lnTo>
                  <a:pt x="107157" y="44648"/>
                </a:lnTo>
                <a:lnTo>
                  <a:pt x="116086" y="35719"/>
                </a:lnTo>
                <a:lnTo>
                  <a:pt x="116086" y="35719"/>
                </a:lnTo>
                <a:lnTo>
                  <a:pt x="107157" y="62507"/>
                </a:lnTo>
                <a:lnTo>
                  <a:pt x="107157" y="89296"/>
                </a:lnTo>
                <a:lnTo>
                  <a:pt x="107157" y="125015"/>
                </a:lnTo>
                <a:lnTo>
                  <a:pt x="107157" y="160734"/>
                </a:lnTo>
                <a:lnTo>
                  <a:pt x="116086" y="178593"/>
                </a:lnTo>
                <a:lnTo>
                  <a:pt x="133946" y="196452"/>
                </a:lnTo>
                <a:lnTo>
                  <a:pt x="151805" y="187523"/>
                </a:lnTo>
                <a:lnTo>
                  <a:pt x="169665" y="169663"/>
                </a:lnTo>
                <a:lnTo>
                  <a:pt x="169665" y="16966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4411266" y="2830711"/>
            <a:ext cx="250032" cy="339329"/>
          </a:xfrm>
          <a:custGeom>
            <a:avLst/>
            <a:gdLst/>
            <a:ahLst/>
            <a:cxnLst/>
            <a:rect l="0" t="0" r="0" b="0"/>
            <a:pathLst>
              <a:path w="250032" h="339329">
                <a:moveTo>
                  <a:pt x="142875" y="17859"/>
                </a:moveTo>
                <a:lnTo>
                  <a:pt x="142875" y="17859"/>
                </a:lnTo>
                <a:lnTo>
                  <a:pt x="133945" y="17859"/>
                </a:lnTo>
                <a:lnTo>
                  <a:pt x="125015" y="8929"/>
                </a:lnTo>
                <a:lnTo>
                  <a:pt x="116086" y="8929"/>
                </a:lnTo>
                <a:lnTo>
                  <a:pt x="107156" y="0"/>
                </a:lnTo>
                <a:lnTo>
                  <a:pt x="98226" y="8929"/>
                </a:lnTo>
                <a:lnTo>
                  <a:pt x="80367" y="8929"/>
                </a:lnTo>
                <a:lnTo>
                  <a:pt x="62507" y="17859"/>
                </a:lnTo>
                <a:lnTo>
                  <a:pt x="44648" y="26789"/>
                </a:lnTo>
                <a:lnTo>
                  <a:pt x="35718" y="35718"/>
                </a:lnTo>
                <a:lnTo>
                  <a:pt x="17859" y="44648"/>
                </a:lnTo>
                <a:lnTo>
                  <a:pt x="8929" y="53578"/>
                </a:lnTo>
                <a:lnTo>
                  <a:pt x="0" y="62507"/>
                </a:lnTo>
                <a:lnTo>
                  <a:pt x="0" y="71437"/>
                </a:lnTo>
                <a:lnTo>
                  <a:pt x="0" y="62507"/>
                </a:lnTo>
                <a:lnTo>
                  <a:pt x="8929" y="62507"/>
                </a:lnTo>
                <a:lnTo>
                  <a:pt x="26789" y="44648"/>
                </a:lnTo>
                <a:lnTo>
                  <a:pt x="44648" y="35718"/>
                </a:lnTo>
                <a:lnTo>
                  <a:pt x="62507" y="26789"/>
                </a:lnTo>
                <a:lnTo>
                  <a:pt x="80367" y="17859"/>
                </a:lnTo>
                <a:lnTo>
                  <a:pt x="98226" y="35718"/>
                </a:lnTo>
                <a:lnTo>
                  <a:pt x="107156" y="62507"/>
                </a:lnTo>
                <a:lnTo>
                  <a:pt x="116086" y="98226"/>
                </a:lnTo>
                <a:lnTo>
                  <a:pt x="125015" y="151804"/>
                </a:lnTo>
                <a:lnTo>
                  <a:pt x="125015" y="205382"/>
                </a:lnTo>
                <a:lnTo>
                  <a:pt x="133945" y="250031"/>
                </a:lnTo>
                <a:lnTo>
                  <a:pt x="133945" y="285750"/>
                </a:lnTo>
                <a:lnTo>
                  <a:pt x="142875" y="321468"/>
                </a:lnTo>
                <a:lnTo>
                  <a:pt x="160734" y="330398"/>
                </a:lnTo>
                <a:lnTo>
                  <a:pt x="169664" y="339328"/>
                </a:lnTo>
                <a:lnTo>
                  <a:pt x="187523" y="330398"/>
                </a:lnTo>
                <a:lnTo>
                  <a:pt x="205382" y="321468"/>
                </a:lnTo>
                <a:lnTo>
                  <a:pt x="223242" y="303609"/>
                </a:lnTo>
                <a:lnTo>
                  <a:pt x="241101" y="285750"/>
                </a:lnTo>
                <a:lnTo>
                  <a:pt x="250031" y="258960"/>
                </a:lnTo>
                <a:lnTo>
                  <a:pt x="250031" y="241101"/>
                </a:lnTo>
                <a:lnTo>
                  <a:pt x="241101" y="223242"/>
                </a:lnTo>
                <a:lnTo>
                  <a:pt x="214312" y="214312"/>
                </a:lnTo>
                <a:lnTo>
                  <a:pt x="187523" y="205382"/>
                </a:lnTo>
                <a:lnTo>
                  <a:pt x="142875" y="196453"/>
                </a:lnTo>
                <a:lnTo>
                  <a:pt x="98226" y="196453"/>
                </a:lnTo>
                <a:lnTo>
                  <a:pt x="71437" y="196453"/>
                </a:lnTo>
                <a:lnTo>
                  <a:pt x="35718" y="196453"/>
                </a:lnTo>
                <a:lnTo>
                  <a:pt x="17859" y="196453"/>
                </a:lnTo>
                <a:lnTo>
                  <a:pt x="8929" y="196453"/>
                </a:lnTo>
                <a:lnTo>
                  <a:pt x="17859" y="178593"/>
                </a:lnTo>
                <a:lnTo>
                  <a:pt x="26789" y="169664"/>
                </a:lnTo>
                <a:lnTo>
                  <a:pt x="53578" y="142875"/>
                </a:lnTo>
                <a:lnTo>
                  <a:pt x="71437" y="125015"/>
                </a:lnTo>
                <a:lnTo>
                  <a:pt x="71437" y="12501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4589859" y="2866429"/>
            <a:ext cx="125017" cy="142876"/>
          </a:xfrm>
          <a:custGeom>
            <a:avLst/>
            <a:gdLst/>
            <a:ahLst/>
            <a:cxnLst/>
            <a:rect l="0" t="0" r="0" b="0"/>
            <a:pathLst>
              <a:path w="125017" h="142876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30" y="26789"/>
                </a:lnTo>
                <a:lnTo>
                  <a:pt x="8930" y="44649"/>
                </a:lnTo>
                <a:lnTo>
                  <a:pt x="17860" y="71438"/>
                </a:lnTo>
                <a:lnTo>
                  <a:pt x="17860" y="98227"/>
                </a:lnTo>
                <a:lnTo>
                  <a:pt x="17860" y="116086"/>
                </a:lnTo>
                <a:lnTo>
                  <a:pt x="26789" y="133946"/>
                </a:lnTo>
                <a:lnTo>
                  <a:pt x="26789" y="142875"/>
                </a:lnTo>
                <a:lnTo>
                  <a:pt x="26789" y="142875"/>
                </a:lnTo>
                <a:lnTo>
                  <a:pt x="35719" y="142875"/>
                </a:lnTo>
                <a:lnTo>
                  <a:pt x="35719" y="125016"/>
                </a:lnTo>
                <a:lnTo>
                  <a:pt x="44649" y="107157"/>
                </a:lnTo>
                <a:lnTo>
                  <a:pt x="53579" y="80367"/>
                </a:lnTo>
                <a:lnTo>
                  <a:pt x="53579" y="53578"/>
                </a:lnTo>
                <a:lnTo>
                  <a:pt x="62508" y="26789"/>
                </a:lnTo>
                <a:lnTo>
                  <a:pt x="62508" y="8930"/>
                </a:lnTo>
                <a:lnTo>
                  <a:pt x="71438" y="0"/>
                </a:lnTo>
                <a:lnTo>
                  <a:pt x="71438" y="8930"/>
                </a:lnTo>
                <a:lnTo>
                  <a:pt x="71438" y="26789"/>
                </a:lnTo>
                <a:lnTo>
                  <a:pt x="80368" y="44649"/>
                </a:lnTo>
                <a:lnTo>
                  <a:pt x="80368" y="71438"/>
                </a:lnTo>
                <a:lnTo>
                  <a:pt x="80368" y="98227"/>
                </a:lnTo>
                <a:lnTo>
                  <a:pt x="89297" y="116086"/>
                </a:lnTo>
                <a:lnTo>
                  <a:pt x="98227" y="125016"/>
                </a:lnTo>
                <a:lnTo>
                  <a:pt x="107157" y="125016"/>
                </a:lnTo>
                <a:lnTo>
                  <a:pt x="116086" y="125016"/>
                </a:lnTo>
                <a:lnTo>
                  <a:pt x="125016" y="107157"/>
                </a:lnTo>
                <a:lnTo>
                  <a:pt x="125016" y="10715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4741664" y="2768203"/>
            <a:ext cx="169665" cy="250032"/>
          </a:xfrm>
          <a:custGeom>
            <a:avLst/>
            <a:gdLst/>
            <a:ahLst/>
            <a:cxnLst/>
            <a:rect l="0" t="0" r="0" b="0"/>
            <a:pathLst>
              <a:path w="169665" h="250032">
                <a:moveTo>
                  <a:pt x="35719" y="142875"/>
                </a:moveTo>
                <a:lnTo>
                  <a:pt x="35719" y="133945"/>
                </a:lnTo>
                <a:lnTo>
                  <a:pt x="26789" y="125015"/>
                </a:lnTo>
                <a:lnTo>
                  <a:pt x="26789" y="116086"/>
                </a:lnTo>
                <a:lnTo>
                  <a:pt x="17859" y="107156"/>
                </a:lnTo>
                <a:lnTo>
                  <a:pt x="17859" y="107156"/>
                </a:lnTo>
                <a:lnTo>
                  <a:pt x="17859" y="107156"/>
                </a:lnTo>
                <a:lnTo>
                  <a:pt x="8930" y="116086"/>
                </a:lnTo>
                <a:lnTo>
                  <a:pt x="0" y="133945"/>
                </a:lnTo>
                <a:lnTo>
                  <a:pt x="0" y="151804"/>
                </a:lnTo>
                <a:lnTo>
                  <a:pt x="0" y="178593"/>
                </a:lnTo>
                <a:lnTo>
                  <a:pt x="0" y="196453"/>
                </a:lnTo>
                <a:lnTo>
                  <a:pt x="0" y="214312"/>
                </a:lnTo>
                <a:lnTo>
                  <a:pt x="0" y="223242"/>
                </a:lnTo>
                <a:lnTo>
                  <a:pt x="8930" y="223242"/>
                </a:lnTo>
                <a:lnTo>
                  <a:pt x="17859" y="223242"/>
                </a:lnTo>
                <a:lnTo>
                  <a:pt x="26789" y="214312"/>
                </a:lnTo>
                <a:lnTo>
                  <a:pt x="35719" y="205383"/>
                </a:lnTo>
                <a:lnTo>
                  <a:pt x="44649" y="187523"/>
                </a:lnTo>
                <a:lnTo>
                  <a:pt x="44649" y="178593"/>
                </a:lnTo>
                <a:lnTo>
                  <a:pt x="44649" y="169664"/>
                </a:lnTo>
                <a:lnTo>
                  <a:pt x="44649" y="160734"/>
                </a:lnTo>
                <a:lnTo>
                  <a:pt x="44649" y="160734"/>
                </a:lnTo>
                <a:lnTo>
                  <a:pt x="44649" y="169664"/>
                </a:lnTo>
                <a:lnTo>
                  <a:pt x="44649" y="178593"/>
                </a:lnTo>
                <a:lnTo>
                  <a:pt x="53578" y="187523"/>
                </a:lnTo>
                <a:lnTo>
                  <a:pt x="53578" y="205383"/>
                </a:lnTo>
                <a:lnTo>
                  <a:pt x="62508" y="223242"/>
                </a:lnTo>
                <a:lnTo>
                  <a:pt x="80367" y="232172"/>
                </a:lnTo>
                <a:lnTo>
                  <a:pt x="89297" y="232172"/>
                </a:lnTo>
                <a:lnTo>
                  <a:pt x="107156" y="232172"/>
                </a:lnTo>
                <a:lnTo>
                  <a:pt x="116086" y="232172"/>
                </a:lnTo>
                <a:lnTo>
                  <a:pt x="125016" y="214312"/>
                </a:lnTo>
                <a:lnTo>
                  <a:pt x="142875" y="196453"/>
                </a:lnTo>
                <a:lnTo>
                  <a:pt x="142875" y="169664"/>
                </a:lnTo>
                <a:lnTo>
                  <a:pt x="142875" y="142875"/>
                </a:lnTo>
                <a:lnTo>
                  <a:pt x="142875" y="116086"/>
                </a:lnTo>
                <a:lnTo>
                  <a:pt x="133945" y="80367"/>
                </a:lnTo>
                <a:lnTo>
                  <a:pt x="125016" y="53578"/>
                </a:lnTo>
                <a:lnTo>
                  <a:pt x="116086" y="35718"/>
                </a:lnTo>
                <a:lnTo>
                  <a:pt x="98227" y="17860"/>
                </a:lnTo>
                <a:lnTo>
                  <a:pt x="89297" y="8930"/>
                </a:lnTo>
                <a:lnTo>
                  <a:pt x="89297" y="0"/>
                </a:lnTo>
                <a:lnTo>
                  <a:pt x="80367" y="8930"/>
                </a:lnTo>
                <a:lnTo>
                  <a:pt x="80367" y="17860"/>
                </a:lnTo>
                <a:lnTo>
                  <a:pt x="80367" y="26789"/>
                </a:lnTo>
                <a:lnTo>
                  <a:pt x="80367" y="53578"/>
                </a:lnTo>
                <a:lnTo>
                  <a:pt x="89297" y="89297"/>
                </a:lnTo>
                <a:lnTo>
                  <a:pt x="89297" y="125015"/>
                </a:lnTo>
                <a:lnTo>
                  <a:pt x="107156" y="160734"/>
                </a:lnTo>
                <a:lnTo>
                  <a:pt x="116086" y="187523"/>
                </a:lnTo>
                <a:lnTo>
                  <a:pt x="125016" y="223242"/>
                </a:lnTo>
                <a:lnTo>
                  <a:pt x="142875" y="241101"/>
                </a:lnTo>
                <a:lnTo>
                  <a:pt x="151805" y="250031"/>
                </a:lnTo>
                <a:lnTo>
                  <a:pt x="160734" y="250031"/>
                </a:lnTo>
                <a:lnTo>
                  <a:pt x="169664" y="241101"/>
                </a:lnTo>
                <a:lnTo>
                  <a:pt x="169664" y="24110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4929188" y="2928937"/>
            <a:ext cx="26790" cy="89298"/>
          </a:xfrm>
          <a:custGeom>
            <a:avLst/>
            <a:gdLst/>
            <a:ahLst/>
            <a:cxnLst/>
            <a:rect l="0" t="0" r="0" b="0"/>
            <a:pathLst>
              <a:path w="26790" h="89298">
                <a:moveTo>
                  <a:pt x="17859" y="0"/>
                </a:moveTo>
                <a:lnTo>
                  <a:pt x="17859" y="8930"/>
                </a:lnTo>
                <a:lnTo>
                  <a:pt x="8929" y="17859"/>
                </a:lnTo>
                <a:lnTo>
                  <a:pt x="0" y="35719"/>
                </a:lnTo>
                <a:lnTo>
                  <a:pt x="0" y="53578"/>
                </a:lnTo>
                <a:lnTo>
                  <a:pt x="0" y="71438"/>
                </a:lnTo>
                <a:lnTo>
                  <a:pt x="0" y="80367"/>
                </a:lnTo>
                <a:lnTo>
                  <a:pt x="8929" y="89297"/>
                </a:lnTo>
                <a:lnTo>
                  <a:pt x="17859" y="89297"/>
                </a:lnTo>
                <a:lnTo>
                  <a:pt x="26789" y="80367"/>
                </a:lnTo>
                <a:lnTo>
                  <a:pt x="26789" y="71438"/>
                </a:lnTo>
                <a:lnTo>
                  <a:pt x="26789" y="53578"/>
                </a:lnTo>
                <a:lnTo>
                  <a:pt x="26789" y="5357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4893469" y="2768203"/>
            <a:ext cx="62509" cy="17861"/>
          </a:xfrm>
          <a:custGeom>
            <a:avLst/>
            <a:gdLst/>
            <a:ahLst/>
            <a:cxnLst/>
            <a:rect l="0" t="0" r="0" b="0"/>
            <a:pathLst>
              <a:path w="62509" h="17861">
                <a:moveTo>
                  <a:pt x="17859" y="17860"/>
                </a:moveTo>
                <a:lnTo>
                  <a:pt x="8929" y="17860"/>
                </a:lnTo>
                <a:lnTo>
                  <a:pt x="0" y="1786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17859" y="0"/>
                </a:lnTo>
                <a:lnTo>
                  <a:pt x="35719" y="0"/>
                </a:lnTo>
                <a:lnTo>
                  <a:pt x="44648" y="0"/>
                </a:lnTo>
                <a:lnTo>
                  <a:pt x="62508" y="8930"/>
                </a:lnTo>
                <a:lnTo>
                  <a:pt x="62508" y="17860"/>
                </a:lnTo>
                <a:lnTo>
                  <a:pt x="62508" y="1786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5000625" y="2759273"/>
            <a:ext cx="71439" cy="267892"/>
          </a:xfrm>
          <a:custGeom>
            <a:avLst/>
            <a:gdLst/>
            <a:ahLst/>
            <a:cxnLst/>
            <a:rect l="0" t="0" r="0" b="0"/>
            <a:pathLst>
              <a:path w="71439" h="267892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26790"/>
                </a:lnTo>
                <a:lnTo>
                  <a:pt x="0" y="53578"/>
                </a:lnTo>
                <a:lnTo>
                  <a:pt x="8930" y="89297"/>
                </a:lnTo>
                <a:lnTo>
                  <a:pt x="8930" y="125016"/>
                </a:lnTo>
                <a:lnTo>
                  <a:pt x="17859" y="169664"/>
                </a:lnTo>
                <a:lnTo>
                  <a:pt x="26789" y="205383"/>
                </a:lnTo>
                <a:lnTo>
                  <a:pt x="35719" y="232172"/>
                </a:lnTo>
                <a:lnTo>
                  <a:pt x="44648" y="250031"/>
                </a:lnTo>
                <a:lnTo>
                  <a:pt x="62508" y="267891"/>
                </a:lnTo>
                <a:lnTo>
                  <a:pt x="71438" y="267891"/>
                </a:lnTo>
                <a:lnTo>
                  <a:pt x="71438" y="258961"/>
                </a:lnTo>
                <a:lnTo>
                  <a:pt x="62508" y="241102"/>
                </a:lnTo>
                <a:lnTo>
                  <a:pt x="53578" y="223242"/>
                </a:lnTo>
                <a:lnTo>
                  <a:pt x="53578" y="22324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4947047" y="2875359"/>
            <a:ext cx="267892" cy="285751"/>
          </a:xfrm>
          <a:custGeom>
            <a:avLst/>
            <a:gdLst/>
            <a:ahLst/>
            <a:cxnLst/>
            <a:rect l="0" t="0" r="0" b="0"/>
            <a:pathLst>
              <a:path w="267892" h="285751">
                <a:moveTo>
                  <a:pt x="0" y="98227"/>
                </a:moveTo>
                <a:lnTo>
                  <a:pt x="0" y="107156"/>
                </a:lnTo>
                <a:lnTo>
                  <a:pt x="0" y="107156"/>
                </a:lnTo>
                <a:lnTo>
                  <a:pt x="0" y="107156"/>
                </a:lnTo>
                <a:lnTo>
                  <a:pt x="17859" y="107156"/>
                </a:lnTo>
                <a:lnTo>
                  <a:pt x="35719" y="98227"/>
                </a:lnTo>
                <a:lnTo>
                  <a:pt x="62508" y="89297"/>
                </a:lnTo>
                <a:lnTo>
                  <a:pt x="98226" y="71437"/>
                </a:lnTo>
                <a:lnTo>
                  <a:pt x="125016" y="62508"/>
                </a:lnTo>
                <a:lnTo>
                  <a:pt x="151805" y="35719"/>
                </a:lnTo>
                <a:lnTo>
                  <a:pt x="160734" y="17859"/>
                </a:lnTo>
                <a:lnTo>
                  <a:pt x="169664" y="8930"/>
                </a:lnTo>
                <a:lnTo>
                  <a:pt x="169664" y="0"/>
                </a:lnTo>
                <a:lnTo>
                  <a:pt x="160734" y="8930"/>
                </a:lnTo>
                <a:lnTo>
                  <a:pt x="151805" y="17859"/>
                </a:lnTo>
                <a:lnTo>
                  <a:pt x="142875" y="44648"/>
                </a:lnTo>
                <a:lnTo>
                  <a:pt x="142875" y="62508"/>
                </a:lnTo>
                <a:lnTo>
                  <a:pt x="133945" y="80367"/>
                </a:lnTo>
                <a:lnTo>
                  <a:pt x="142875" y="98227"/>
                </a:lnTo>
                <a:lnTo>
                  <a:pt x="151805" y="107156"/>
                </a:lnTo>
                <a:lnTo>
                  <a:pt x="160734" y="107156"/>
                </a:lnTo>
                <a:lnTo>
                  <a:pt x="169664" y="107156"/>
                </a:lnTo>
                <a:lnTo>
                  <a:pt x="178594" y="98227"/>
                </a:lnTo>
                <a:lnTo>
                  <a:pt x="187523" y="80367"/>
                </a:lnTo>
                <a:lnTo>
                  <a:pt x="196453" y="62508"/>
                </a:lnTo>
                <a:lnTo>
                  <a:pt x="205383" y="44648"/>
                </a:lnTo>
                <a:lnTo>
                  <a:pt x="205383" y="26789"/>
                </a:lnTo>
                <a:lnTo>
                  <a:pt x="205383" y="26789"/>
                </a:lnTo>
                <a:lnTo>
                  <a:pt x="214312" y="35719"/>
                </a:lnTo>
                <a:lnTo>
                  <a:pt x="214312" y="53578"/>
                </a:lnTo>
                <a:lnTo>
                  <a:pt x="214312" y="80367"/>
                </a:lnTo>
                <a:lnTo>
                  <a:pt x="214312" y="116086"/>
                </a:lnTo>
                <a:lnTo>
                  <a:pt x="223242" y="151805"/>
                </a:lnTo>
                <a:lnTo>
                  <a:pt x="232172" y="187523"/>
                </a:lnTo>
                <a:lnTo>
                  <a:pt x="250031" y="223242"/>
                </a:lnTo>
                <a:lnTo>
                  <a:pt x="258961" y="258961"/>
                </a:lnTo>
                <a:lnTo>
                  <a:pt x="267891" y="276820"/>
                </a:lnTo>
                <a:lnTo>
                  <a:pt x="267891" y="285750"/>
                </a:lnTo>
                <a:lnTo>
                  <a:pt x="267891" y="276820"/>
                </a:lnTo>
                <a:lnTo>
                  <a:pt x="258961" y="250031"/>
                </a:lnTo>
                <a:lnTo>
                  <a:pt x="258961" y="25003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5500688" y="2652117"/>
            <a:ext cx="142876" cy="330399"/>
          </a:xfrm>
          <a:custGeom>
            <a:avLst/>
            <a:gdLst/>
            <a:ahLst/>
            <a:cxnLst/>
            <a:rect l="0" t="0" r="0" b="0"/>
            <a:pathLst>
              <a:path w="142876" h="330399">
                <a:moveTo>
                  <a:pt x="53578" y="0"/>
                </a:moveTo>
                <a:lnTo>
                  <a:pt x="44648" y="8930"/>
                </a:lnTo>
                <a:lnTo>
                  <a:pt x="35718" y="26789"/>
                </a:lnTo>
                <a:lnTo>
                  <a:pt x="26789" y="62508"/>
                </a:lnTo>
                <a:lnTo>
                  <a:pt x="17859" y="107156"/>
                </a:lnTo>
                <a:lnTo>
                  <a:pt x="8929" y="160734"/>
                </a:lnTo>
                <a:lnTo>
                  <a:pt x="0" y="214312"/>
                </a:lnTo>
                <a:lnTo>
                  <a:pt x="8929" y="258961"/>
                </a:lnTo>
                <a:lnTo>
                  <a:pt x="17859" y="294679"/>
                </a:lnTo>
                <a:lnTo>
                  <a:pt x="35718" y="312539"/>
                </a:lnTo>
                <a:lnTo>
                  <a:pt x="62507" y="321469"/>
                </a:lnTo>
                <a:lnTo>
                  <a:pt x="89296" y="330398"/>
                </a:lnTo>
                <a:lnTo>
                  <a:pt x="116085" y="321469"/>
                </a:lnTo>
                <a:lnTo>
                  <a:pt x="133945" y="312539"/>
                </a:lnTo>
                <a:lnTo>
                  <a:pt x="142875" y="285750"/>
                </a:lnTo>
                <a:lnTo>
                  <a:pt x="142875" y="258961"/>
                </a:lnTo>
                <a:lnTo>
                  <a:pt x="142875" y="25896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5393531" y="2794992"/>
            <a:ext cx="258962" cy="44649"/>
          </a:xfrm>
          <a:custGeom>
            <a:avLst/>
            <a:gdLst/>
            <a:ahLst/>
            <a:cxnLst/>
            <a:rect l="0" t="0" r="0" b="0"/>
            <a:pathLst>
              <a:path w="258962" h="44649">
                <a:moveTo>
                  <a:pt x="0" y="44648"/>
                </a:moveTo>
                <a:lnTo>
                  <a:pt x="0" y="44648"/>
                </a:lnTo>
                <a:lnTo>
                  <a:pt x="0" y="44648"/>
                </a:lnTo>
                <a:lnTo>
                  <a:pt x="8930" y="44648"/>
                </a:lnTo>
                <a:lnTo>
                  <a:pt x="35719" y="35719"/>
                </a:lnTo>
                <a:lnTo>
                  <a:pt x="71438" y="35719"/>
                </a:lnTo>
                <a:lnTo>
                  <a:pt x="116086" y="17859"/>
                </a:lnTo>
                <a:lnTo>
                  <a:pt x="169664" y="8929"/>
                </a:lnTo>
                <a:lnTo>
                  <a:pt x="214313" y="8929"/>
                </a:lnTo>
                <a:lnTo>
                  <a:pt x="258961" y="0"/>
                </a:lnTo>
                <a:lnTo>
                  <a:pt x="258961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5643563" y="2652117"/>
            <a:ext cx="125016" cy="339329"/>
          </a:xfrm>
          <a:custGeom>
            <a:avLst/>
            <a:gdLst/>
            <a:ahLst/>
            <a:cxnLst/>
            <a:rect l="0" t="0" r="0" b="0"/>
            <a:pathLst>
              <a:path w="125016" h="339329">
                <a:moveTo>
                  <a:pt x="44648" y="0"/>
                </a:moveTo>
                <a:lnTo>
                  <a:pt x="44648" y="0"/>
                </a:lnTo>
                <a:lnTo>
                  <a:pt x="44648" y="8930"/>
                </a:lnTo>
                <a:lnTo>
                  <a:pt x="35718" y="26789"/>
                </a:lnTo>
                <a:lnTo>
                  <a:pt x="26789" y="53578"/>
                </a:lnTo>
                <a:lnTo>
                  <a:pt x="17859" y="98227"/>
                </a:lnTo>
                <a:lnTo>
                  <a:pt x="8929" y="142875"/>
                </a:lnTo>
                <a:lnTo>
                  <a:pt x="0" y="187523"/>
                </a:lnTo>
                <a:lnTo>
                  <a:pt x="0" y="232172"/>
                </a:lnTo>
                <a:lnTo>
                  <a:pt x="8929" y="276820"/>
                </a:lnTo>
                <a:lnTo>
                  <a:pt x="17859" y="303609"/>
                </a:lnTo>
                <a:lnTo>
                  <a:pt x="35718" y="321469"/>
                </a:lnTo>
                <a:lnTo>
                  <a:pt x="53578" y="339328"/>
                </a:lnTo>
                <a:lnTo>
                  <a:pt x="80367" y="339328"/>
                </a:lnTo>
                <a:lnTo>
                  <a:pt x="98226" y="330398"/>
                </a:lnTo>
                <a:lnTo>
                  <a:pt x="116085" y="303609"/>
                </a:lnTo>
                <a:lnTo>
                  <a:pt x="125015" y="276820"/>
                </a:lnTo>
                <a:lnTo>
                  <a:pt x="125015" y="241101"/>
                </a:lnTo>
                <a:lnTo>
                  <a:pt x="125015" y="24110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5518547" y="2803921"/>
            <a:ext cx="241102" cy="53580"/>
          </a:xfrm>
          <a:custGeom>
            <a:avLst/>
            <a:gdLst/>
            <a:ahLst/>
            <a:cxnLst/>
            <a:rect l="0" t="0" r="0" b="0"/>
            <a:pathLst>
              <a:path w="241102" h="53580">
                <a:moveTo>
                  <a:pt x="8930" y="44649"/>
                </a:moveTo>
                <a:lnTo>
                  <a:pt x="8930" y="44649"/>
                </a:lnTo>
                <a:lnTo>
                  <a:pt x="0" y="53579"/>
                </a:lnTo>
                <a:lnTo>
                  <a:pt x="0" y="53579"/>
                </a:lnTo>
                <a:lnTo>
                  <a:pt x="17859" y="53579"/>
                </a:lnTo>
                <a:lnTo>
                  <a:pt x="35719" y="53579"/>
                </a:lnTo>
                <a:lnTo>
                  <a:pt x="71437" y="44649"/>
                </a:lnTo>
                <a:lnTo>
                  <a:pt x="107156" y="35719"/>
                </a:lnTo>
                <a:lnTo>
                  <a:pt x="151805" y="17860"/>
                </a:lnTo>
                <a:lnTo>
                  <a:pt x="187523" y="17860"/>
                </a:lnTo>
                <a:lnTo>
                  <a:pt x="223242" y="8930"/>
                </a:lnTo>
                <a:lnTo>
                  <a:pt x="241101" y="0"/>
                </a:lnTo>
                <a:lnTo>
                  <a:pt x="241101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" name="Freeform 29"/>
          <p:cNvSpPr/>
          <p:nvPr/>
        </p:nvSpPr>
        <p:spPr bwMode="auto">
          <a:xfrm>
            <a:off x="5768578" y="2848570"/>
            <a:ext cx="89298" cy="107157"/>
          </a:xfrm>
          <a:custGeom>
            <a:avLst/>
            <a:gdLst/>
            <a:ahLst/>
            <a:cxnLst/>
            <a:rect l="0" t="0" r="0" b="0"/>
            <a:pathLst>
              <a:path w="89298" h="107157">
                <a:moveTo>
                  <a:pt x="0" y="35719"/>
                </a:moveTo>
                <a:lnTo>
                  <a:pt x="8930" y="44648"/>
                </a:lnTo>
                <a:lnTo>
                  <a:pt x="8930" y="53578"/>
                </a:lnTo>
                <a:lnTo>
                  <a:pt x="8930" y="62508"/>
                </a:lnTo>
                <a:lnTo>
                  <a:pt x="17860" y="80367"/>
                </a:lnTo>
                <a:lnTo>
                  <a:pt x="26789" y="89297"/>
                </a:lnTo>
                <a:lnTo>
                  <a:pt x="35719" y="98226"/>
                </a:lnTo>
                <a:lnTo>
                  <a:pt x="35719" y="107156"/>
                </a:lnTo>
                <a:lnTo>
                  <a:pt x="35719" y="107156"/>
                </a:lnTo>
                <a:lnTo>
                  <a:pt x="44649" y="107156"/>
                </a:lnTo>
                <a:lnTo>
                  <a:pt x="44649" y="98226"/>
                </a:lnTo>
                <a:lnTo>
                  <a:pt x="44649" y="80367"/>
                </a:lnTo>
                <a:lnTo>
                  <a:pt x="53578" y="62508"/>
                </a:lnTo>
                <a:lnTo>
                  <a:pt x="53578" y="44648"/>
                </a:lnTo>
                <a:lnTo>
                  <a:pt x="62508" y="26789"/>
                </a:lnTo>
                <a:lnTo>
                  <a:pt x="71438" y="17859"/>
                </a:lnTo>
                <a:lnTo>
                  <a:pt x="80367" y="8930"/>
                </a:lnTo>
                <a:lnTo>
                  <a:pt x="89297" y="0"/>
                </a:lnTo>
                <a:lnTo>
                  <a:pt x="89297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" name="Freeform 30"/>
          <p:cNvSpPr/>
          <p:nvPr/>
        </p:nvSpPr>
        <p:spPr bwMode="auto">
          <a:xfrm>
            <a:off x="5893594" y="2857500"/>
            <a:ext cx="44649" cy="107157"/>
          </a:xfrm>
          <a:custGeom>
            <a:avLst/>
            <a:gdLst/>
            <a:ahLst/>
            <a:cxnLst/>
            <a:rect l="0" t="0" r="0" b="0"/>
            <a:pathLst>
              <a:path w="44649" h="107157">
                <a:moveTo>
                  <a:pt x="0" y="53578"/>
                </a:moveTo>
                <a:lnTo>
                  <a:pt x="0" y="62507"/>
                </a:lnTo>
                <a:lnTo>
                  <a:pt x="0" y="62507"/>
                </a:lnTo>
                <a:lnTo>
                  <a:pt x="0" y="80367"/>
                </a:lnTo>
                <a:lnTo>
                  <a:pt x="0" y="89296"/>
                </a:lnTo>
                <a:lnTo>
                  <a:pt x="8929" y="98226"/>
                </a:lnTo>
                <a:lnTo>
                  <a:pt x="17859" y="98226"/>
                </a:lnTo>
                <a:lnTo>
                  <a:pt x="26789" y="107156"/>
                </a:lnTo>
                <a:lnTo>
                  <a:pt x="26789" y="107156"/>
                </a:lnTo>
                <a:lnTo>
                  <a:pt x="35719" y="98226"/>
                </a:lnTo>
                <a:lnTo>
                  <a:pt x="44648" y="89296"/>
                </a:lnTo>
                <a:lnTo>
                  <a:pt x="44648" y="71437"/>
                </a:lnTo>
                <a:lnTo>
                  <a:pt x="44648" y="35718"/>
                </a:lnTo>
                <a:lnTo>
                  <a:pt x="35719" y="0"/>
                </a:lnTo>
                <a:lnTo>
                  <a:pt x="35719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2" name="Freeform 31"/>
          <p:cNvSpPr/>
          <p:nvPr/>
        </p:nvSpPr>
        <p:spPr bwMode="auto">
          <a:xfrm>
            <a:off x="5866805" y="2696766"/>
            <a:ext cx="89298" cy="17860"/>
          </a:xfrm>
          <a:custGeom>
            <a:avLst/>
            <a:gdLst/>
            <a:ahLst/>
            <a:cxnLst/>
            <a:rect l="0" t="0" r="0" b="0"/>
            <a:pathLst>
              <a:path w="89298" h="17860">
                <a:moveTo>
                  <a:pt x="8929" y="17859"/>
                </a:moveTo>
                <a:lnTo>
                  <a:pt x="8929" y="17859"/>
                </a:lnTo>
                <a:lnTo>
                  <a:pt x="0" y="17859"/>
                </a:lnTo>
                <a:lnTo>
                  <a:pt x="0" y="8929"/>
                </a:lnTo>
                <a:lnTo>
                  <a:pt x="8929" y="8929"/>
                </a:lnTo>
                <a:lnTo>
                  <a:pt x="17859" y="8929"/>
                </a:lnTo>
                <a:lnTo>
                  <a:pt x="35718" y="0"/>
                </a:lnTo>
                <a:lnTo>
                  <a:pt x="44648" y="0"/>
                </a:lnTo>
                <a:lnTo>
                  <a:pt x="71437" y="0"/>
                </a:lnTo>
                <a:lnTo>
                  <a:pt x="89297" y="0"/>
                </a:lnTo>
                <a:lnTo>
                  <a:pt x="89297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3" name="Freeform 32"/>
          <p:cNvSpPr/>
          <p:nvPr/>
        </p:nvSpPr>
        <p:spPr bwMode="auto">
          <a:xfrm>
            <a:off x="6018609" y="2786063"/>
            <a:ext cx="142876" cy="205383"/>
          </a:xfrm>
          <a:custGeom>
            <a:avLst/>
            <a:gdLst/>
            <a:ahLst/>
            <a:cxnLst/>
            <a:rect l="0" t="0" r="0" b="0"/>
            <a:pathLst>
              <a:path w="142876" h="205383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0" y="8929"/>
                </a:lnTo>
                <a:lnTo>
                  <a:pt x="0" y="26788"/>
                </a:lnTo>
                <a:lnTo>
                  <a:pt x="0" y="44648"/>
                </a:lnTo>
                <a:lnTo>
                  <a:pt x="0" y="62507"/>
                </a:lnTo>
                <a:lnTo>
                  <a:pt x="8930" y="89296"/>
                </a:lnTo>
                <a:lnTo>
                  <a:pt x="17860" y="125015"/>
                </a:lnTo>
                <a:lnTo>
                  <a:pt x="17860" y="151804"/>
                </a:lnTo>
                <a:lnTo>
                  <a:pt x="26789" y="169663"/>
                </a:lnTo>
                <a:lnTo>
                  <a:pt x="26789" y="187523"/>
                </a:lnTo>
                <a:lnTo>
                  <a:pt x="35719" y="205382"/>
                </a:lnTo>
                <a:lnTo>
                  <a:pt x="35719" y="205382"/>
                </a:lnTo>
                <a:lnTo>
                  <a:pt x="35719" y="196452"/>
                </a:lnTo>
                <a:lnTo>
                  <a:pt x="44649" y="169663"/>
                </a:lnTo>
                <a:lnTo>
                  <a:pt x="62508" y="142874"/>
                </a:lnTo>
                <a:lnTo>
                  <a:pt x="71438" y="116085"/>
                </a:lnTo>
                <a:lnTo>
                  <a:pt x="89297" y="89296"/>
                </a:lnTo>
                <a:lnTo>
                  <a:pt x="107157" y="71437"/>
                </a:lnTo>
                <a:lnTo>
                  <a:pt x="116086" y="62507"/>
                </a:lnTo>
                <a:lnTo>
                  <a:pt x="133946" y="62507"/>
                </a:lnTo>
                <a:lnTo>
                  <a:pt x="142875" y="80366"/>
                </a:lnTo>
                <a:lnTo>
                  <a:pt x="142875" y="89296"/>
                </a:lnTo>
                <a:lnTo>
                  <a:pt x="142875" y="116085"/>
                </a:lnTo>
                <a:lnTo>
                  <a:pt x="133946" y="133944"/>
                </a:lnTo>
                <a:lnTo>
                  <a:pt x="125016" y="160733"/>
                </a:lnTo>
                <a:lnTo>
                  <a:pt x="107157" y="178593"/>
                </a:lnTo>
                <a:lnTo>
                  <a:pt x="89297" y="187523"/>
                </a:lnTo>
                <a:lnTo>
                  <a:pt x="80368" y="196452"/>
                </a:lnTo>
                <a:lnTo>
                  <a:pt x="71438" y="196452"/>
                </a:lnTo>
                <a:lnTo>
                  <a:pt x="62508" y="178593"/>
                </a:lnTo>
                <a:lnTo>
                  <a:pt x="62508" y="17859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4" name="Freeform 33"/>
          <p:cNvSpPr/>
          <p:nvPr/>
        </p:nvSpPr>
        <p:spPr bwMode="auto">
          <a:xfrm>
            <a:off x="6215063" y="2732484"/>
            <a:ext cx="383977" cy="258962"/>
          </a:xfrm>
          <a:custGeom>
            <a:avLst/>
            <a:gdLst/>
            <a:ahLst/>
            <a:cxnLst/>
            <a:rect l="0" t="0" r="0" b="0"/>
            <a:pathLst>
              <a:path w="383977" h="258962">
                <a:moveTo>
                  <a:pt x="17859" y="169664"/>
                </a:moveTo>
                <a:lnTo>
                  <a:pt x="8929" y="169664"/>
                </a:lnTo>
                <a:lnTo>
                  <a:pt x="8929" y="178594"/>
                </a:lnTo>
                <a:lnTo>
                  <a:pt x="0" y="187523"/>
                </a:lnTo>
                <a:lnTo>
                  <a:pt x="0" y="196453"/>
                </a:lnTo>
                <a:lnTo>
                  <a:pt x="0" y="205383"/>
                </a:lnTo>
                <a:lnTo>
                  <a:pt x="0" y="223242"/>
                </a:lnTo>
                <a:lnTo>
                  <a:pt x="8929" y="232172"/>
                </a:lnTo>
                <a:lnTo>
                  <a:pt x="8929" y="250031"/>
                </a:lnTo>
                <a:lnTo>
                  <a:pt x="8929" y="258961"/>
                </a:lnTo>
                <a:lnTo>
                  <a:pt x="17859" y="258961"/>
                </a:lnTo>
                <a:lnTo>
                  <a:pt x="17859" y="258961"/>
                </a:lnTo>
                <a:lnTo>
                  <a:pt x="26789" y="250031"/>
                </a:lnTo>
                <a:lnTo>
                  <a:pt x="26789" y="241102"/>
                </a:lnTo>
                <a:lnTo>
                  <a:pt x="35718" y="223242"/>
                </a:lnTo>
                <a:lnTo>
                  <a:pt x="35718" y="214312"/>
                </a:lnTo>
                <a:lnTo>
                  <a:pt x="35718" y="196453"/>
                </a:lnTo>
                <a:lnTo>
                  <a:pt x="44648" y="196453"/>
                </a:lnTo>
                <a:lnTo>
                  <a:pt x="44648" y="187523"/>
                </a:lnTo>
                <a:lnTo>
                  <a:pt x="44648" y="196453"/>
                </a:lnTo>
                <a:lnTo>
                  <a:pt x="53578" y="196453"/>
                </a:lnTo>
                <a:lnTo>
                  <a:pt x="53578" y="205383"/>
                </a:lnTo>
                <a:lnTo>
                  <a:pt x="62507" y="214312"/>
                </a:lnTo>
                <a:lnTo>
                  <a:pt x="71437" y="223242"/>
                </a:lnTo>
                <a:lnTo>
                  <a:pt x="80367" y="232172"/>
                </a:lnTo>
                <a:lnTo>
                  <a:pt x="89296" y="232172"/>
                </a:lnTo>
                <a:lnTo>
                  <a:pt x="98226" y="223242"/>
                </a:lnTo>
                <a:lnTo>
                  <a:pt x="107156" y="214312"/>
                </a:lnTo>
                <a:lnTo>
                  <a:pt x="116085" y="196453"/>
                </a:lnTo>
                <a:lnTo>
                  <a:pt x="125015" y="169664"/>
                </a:lnTo>
                <a:lnTo>
                  <a:pt x="125015" y="142875"/>
                </a:lnTo>
                <a:lnTo>
                  <a:pt x="133945" y="107156"/>
                </a:lnTo>
                <a:lnTo>
                  <a:pt x="133945" y="71437"/>
                </a:lnTo>
                <a:lnTo>
                  <a:pt x="133945" y="44649"/>
                </a:lnTo>
                <a:lnTo>
                  <a:pt x="133945" y="17860"/>
                </a:lnTo>
                <a:lnTo>
                  <a:pt x="125015" y="8930"/>
                </a:lnTo>
                <a:lnTo>
                  <a:pt x="116085" y="0"/>
                </a:lnTo>
                <a:lnTo>
                  <a:pt x="116085" y="8930"/>
                </a:lnTo>
                <a:lnTo>
                  <a:pt x="107156" y="26789"/>
                </a:lnTo>
                <a:lnTo>
                  <a:pt x="98226" y="53579"/>
                </a:lnTo>
                <a:lnTo>
                  <a:pt x="89296" y="80367"/>
                </a:lnTo>
                <a:lnTo>
                  <a:pt x="89296" y="107156"/>
                </a:lnTo>
                <a:lnTo>
                  <a:pt x="89296" y="142875"/>
                </a:lnTo>
                <a:lnTo>
                  <a:pt x="98226" y="169664"/>
                </a:lnTo>
                <a:lnTo>
                  <a:pt x="107156" y="187523"/>
                </a:lnTo>
                <a:lnTo>
                  <a:pt x="125015" y="205383"/>
                </a:lnTo>
                <a:lnTo>
                  <a:pt x="142875" y="214312"/>
                </a:lnTo>
                <a:lnTo>
                  <a:pt x="160734" y="214312"/>
                </a:lnTo>
                <a:lnTo>
                  <a:pt x="178593" y="214312"/>
                </a:lnTo>
                <a:lnTo>
                  <a:pt x="196453" y="214312"/>
                </a:lnTo>
                <a:lnTo>
                  <a:pt x="214312" y="205383"/>
                </a:lnTo>
                <a:lnTo>
                  <a:pt x="223242" y="187523"/>
                </a:lnTo>
                <a:lnTo>
                  <a:pt x="223242" y="178594"/>
                </a:lnTo>
                <a:lnTo>
                  <a:pt x="223242" y="178594"/>
                </a:lnTo>
                <a:lnTo>
                  <a:pt x="214312" y="178594"/>
                </a:lnTo>
                <a:lnTo>
                  <a:pt x="214312" y="178594"/>
                </a:lnTo>
                <a:lnTo>
                  <a:pt x="205382" y="187523"/>
                </a:lnTo>
                <a:lnTo>
                  <a:pt x="205382" y="196453"/>
                </a:lnTo>
                <a:lnTo>
                  <a:pt x="205382" y="214312"/>
                </a:lnTo>
                <a:lnTo>
                  <a:pt x="205382" y="223242"/>
                </a:lnTo>
                <a:lnTo>
                  <a:pt x="214312" y="232172"/>
                </a:lnTo>
                <a:lnTo>
                  <a:pt x="223242" y="232172"/>
                </a:lnTo>
                <a:lnTo>
                  <a:pt x="241101" y="232172"/>
                </a:lnTo>
                <a:lnTo>
                  <a:pt x="267890" y="232172"/>
                </a:lnTo>
                <a:lnTo>
                  <a:pt x="285750" y="223242"/>
                </a:lnTo>
                <a:lnTo>
                  <a:pt x="312539" y="214312"/>
                </a:lnTo>
                <a:lnTo>
                  <a:pt x="330398" y="205383"/>
                </a:lnTo>
                <a:lnTo>
                  <a:pt x="357187" y="196453"/>
                </a:lnTo>
                <a:lnTo>
                  <a:pt x="366117" y="205383"/>
                </a:lnTo>
                <a:lnTo>
                  <a:pt x="375046" y="205383"/>
                </a:lnTo>
                <a:lnTo>
                  <a:pt x="383976" y="214312"/>
                </a:lnTo>
                <a:lnTo>
                  <a:pt x="383976" y="223242"/>
                </a:lnTo>
                <a:lnTo>
                  <a:pt x="375046" y="241102"/>
                </a:lnTo>
                <a:lnTo>
                  <a:pt x="366117" y="250031"/>
                </a:lnTo>
                <a:lnTo>
                  <a:pt x="357187" y="250031"/>
                </a:lnTo>
                <a:lnTo>
                  <a:pt x="339328" y="250031"/>
                </a:lnTo>
                <a:lnTo>
                  <a:pt x="321468" y="250031"/>
                </a:lnTo>
                <a:lnTo>
                  <a:pt x="285750" y="241102"/>
                </a:lnTo>
                <a:lnTo>
                  <a:pt x="250031" y="214312"/>
                </a:lnTo>
                <a:lnTo>
                  <a:pt x="205382" y="187523"/>
                </a:lnTo>
                <a:lnTo>
                  <a:pt x="205382" y="18752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5" name="Freeform 34"/>
          <p:cNvSpPr/>
          <p:nvPr/>
        </p:nvSpPr>
        <p:spPr bwMode="auto">
          <a:xfrm>
            <a:off x="6116836" y="2723555"/>
            <a:ext cx="455415" cy="44649"/>
          </a:xfrm>
          <a:custGeom>
            <a:avLst/>
            <a:gdLst/>
            <a:ahLst/>
            <a:cxnLst/>
            <a:rect l="0" t="0" r="0" b="0"/>
            <a:pathLst>
              <a:path w="455415" h="44649">
                <a:moveTo>
                  <a:pt x="0" y="44648"/>
                </a:moveTo>
                <a:lnTo>
                  <a:pt x="0" y="44648"/>
                </a:lnTo>
                <a:lnTo>
                  <a:pt x="17859" y="44648"/>
                </a:lnTo>
                <a:lnTo>
                  <a:pt x="35719" y="44648"/>
                </a:lnTo>
                <a:lnTo>
                  <a:pt x="80367" y="35718"/>
                </a:lnTo>
                <a:lnTo>
                  <a:pt x="142875" y="35718"/>
                </a:lnTo>
                <a:lnTo>
                  <a:pt x="214312" y="35718"/>
                </a:lnTo>
                <a:lnTo>
                  <a:pt x="285750" y="35718"/>
                </a:lnTo>
                <a:lnTo>
                  <a:pt x="348258" y="35718"/>
                </a:lnTo>
                <a:lnTo>
                  <a:pt x="401836" y="26789"/>
                </a:lnTo>
                <a:lnTo>
                  <a:pt x="437555" y="17859"/>
                </a:lnTo>
                <a:lnTo>
                  <a:pt x="455414" y="0"/>
                </a:lnTo>
                <a:lnTo>
                  <a:pt x="455414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6" name="Freeform 35"/>
          <p:cNvSpPr/>
          <p:nvPr/>
        </p:nvSpPr>
        <p:spPr bwMode="auto">
          <a:xfrm>
            <a:off x="6732984" y="2821781"/>
            <a:ext cx="80369" cy="8931"/>
          </a:xfrm>
          <a:custGeom>
            <a:avLst/>
            <a:gdLst/>
            <a:ahLst/>
            <a:cxnLst/>
            <a:rect l="0" t="0" r="0" b="0"/>
            <a:pathLst>
              <a:path w="80369" h="8931">
                <a:moveTo>
                  <a:pt x="0" y="8930"/>
                </a:move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8930"/>
                </a:lnTo>
                <a:lnTo>
                  <a:pt x="17860" y="8930"/>
                </a:lnTo>
                <a:lnTo>
                  <a:pt x="35719" y="8930"/>
                </a:lnTo>
                <a:lnTo>
                  <a:pt x="44649" y="8930"/>
                </a:lnTo>
                <a:lnTo>
                  <a:pt x="62508" y="8930"/>
                </a:lnTo>
                <a:lnTo>
                  <a:pt x="71438" y="0"/>
                </a:lnTo>
                <a:lnTo>
                  <a:pt x="80368" y="0"/>
                </a:lnTo>
                <a:lnTo>
                  <a:pt x="80368" y="0"/>
                </a:lnTo>
                <a:lnTo>
                  <a:pt x="80368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7" name="Freeform 36"/>
          <p:cNvSpPr/>
          <p:nvPr/>
        </p:nvSpPr>
        <p:spPr bwMode="auto">
          <a:xfrm>
            <a:off x="6724055" y="2893218"/>
            <a:ext cx="89298" cy="17861"/>
          </a:xfrm>
          <a:custGeom>
            <a:avLst/>
            <a:gdLst/>
            <a:ahLst/>
            <a:cxnLst/>
            <a:rect l="0" t="0" r="0" b="0"/>
            <a:pathLst>
              <a:path w="89298" h="17861">
                <a:moveTo>
                  <a:pt x="0" y="8930"/>
                </a:moveTo>
                <a:lnTo>
                  <a:pt x="0" y="8930"/>
                </a:lnTo>
                <a:lnTo>
                  <a:pt x="8929" y="8930"/>
                </a:lnTo>
                <a:lnTo>
                  <a:pt x="17859" y="8930"/>
                </a:lnTo>
                <a:lnTo>
                  <a:pt x="35718" y="0"/>
                </a:lnTo>
                <a:lnTo>
                  <a:pt x="53578" y="0"/>
                </a:lnTo>
                <a:lnTo>
                  <a:pt x="62508" y="0"/>
                </a:lnTo>
                <a:lnTo>
                  <a:pt x="80367" y="8930"/>
                </a:lnTo>
                <a:lnTo>
                  <a:pt x="89297" y="8930"/>
                </a:lnTo>
                <a:lnTo>
                  <a:pt x="89297" y="17860"/>
                </a:lnTo>
                <a:lnTo>
                  <a:pt x="89297" y="1786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8" name="Freeform 37"/>
          <p:cNvSpPr/>
          <p:nvPr/>
        </p:nvSpPr>
        <p:spPr bwMode="auto">
          <a:xfrm>
            <a:off x="6750844" y="2946796"/>
            <a:ext cx="98227" cy="26791"/>
          </a:xfrm>
          <a:custGeom>
            <a:avLst/>
            <a:gdLst/>
            <a:ahLst/>
            <a:cxnLst/>
            <a:rect l="0" t="0" r="0" b="0"/>
            <a:pathLst>
              <a:path w="98227" h="26791">
                <a:moveTo>
                  <a:pt x="0" y="26790"/>
                </a:moveTo>
                <a:lnTo>
                  <a:pt x="0" y="26790"/>
                </a:lnTo>
                <a:lnTo>
                  <a:pt x="8929" y="26790"/>
                </a:lnTo>
                <a:lnTo>
                  <a:pt x="8929" y="26790"/>
                </a:lnTo>
                <a:lnTo>
                  <a:pt x="26789" y="26790"/>
                </a:lnTo>
                <a:lnTo>
                  <a:pt x="35719" y="26790"/>
                </a:lnTo>
                <a:lnTo>
                  <a:pt x="53578" y="26790"/>
                </a:lnTo>
                <a:lnTo>
                  <a:pt x="71437" y="26790"/>
                </a:lnTo>
                <a:lnTo>
                  <a:pt x="89297" y="17860"/>
                </a:lnTo>
                <a:lnTo>
                  <a:pt x="98226" y="0"/>
                </a:lnTo>
                <a:lnTo>
                  <a:pt x="98226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9" name="Freeform 38"/>
          <p:cNvSpPr/>
          <p:nvPr/>
        </p:nvSpPr>
        <p:spPr bwMode="auto">
          <a:xfrm>
            <a:off x="6974086" y="2803921"/>
            <a:ext cx="169665" cy="258962"/>
          </a:xfrm>
          <a:custGeom>
            <a:avLst/>
            <a:gdLst/>
            <a:ahLst/>
            <a:cxnLst/>
            <a:rect l="0" t="0" r="0" b="0"/>
            <a:pathLst>
              <a:path w="169665" h="258962">
                <a:moveTo>
                  <a:pt x="17859" y="53579"/>
                </a:moveTo>
                <a:lnTo>
                  <a:pt x="17859" y="53579"/>
                </a:lnTo>
                <a:lnTo>
                  <a:pt x="17859" y="53579"/>
                </a:lnTo>
                <a:lnTo>
                  <a:pt x="17859" y="62508"/>
                </a:lnTo>
                <a:lnTo>
                  <a:pt x="26789" y="80368"/>
                </a:lnTo>
                <a:lnTo>
                  <a:pt x="26789" y="98227"/>
                </a:lnTo>
                <a:lnTo>
                  <a:pt x="35719" y="133946"/>
                </a:lnTo>
                <a:lnTo>
                  <a:pt x="44648" y="160735"/>
                </a:lnTo>
                <a:lnTo>
                  <a:pt x="44648" y="196454"/>
                </a:lnTo>
                <a:lnTo>
                  <a:pt x="53578" y="223243"/>
                </a:lnTo>
                <a:lnTo>
                  <a:pt x="53578" y="241102"/>
                </a:lnTo>
                <a:lnTo>
                  <a:pt x="53578" y="258961"/>
                </a:lnTo>
                <a:lnTo>
                  <a:pt x="53578" y="258961"/>
                </a:lnTo>
                <a:lnTo>
                  <a:pt x="44648" y="258961"/>
                </a:lnTo>
                <a:lnTo>
                  <a:pt x="35719" y="241102"/>
                </a:lnTo>
                <a:lnTo>
                  <a:pt x="26789" y="223243"/>
                </a:lnTo>
                <a:lnTo>
                  <a:pt x="17859" y="187524"/>
                </a:lnTo>
                <a:lnTo>
                  <a:pt x="8930" y="151805"/>
                </a:lnTo>
                <a:lnTo>
                  <a:pt x="8930" y="116086"/>
                </a:lnTo>
                <a:lnTo>
                  <a:pt x="0" y="80368"/>
                </a:lnTo>
                <a:lnTo>
                  <a:pt x="8930" y="53579"/>
                </a:lnTo>
                <a:lnTo>
                  <a:pt x="17859" y="26790"/>
                </a:lnTo>
                <a:lnTo>
                  <a:pt x="35719" y="8930"/>
                </a:lnTo>
                <a:lnTo>
                  <a:pt x="62508" y="0"/>
                </a:lnTo>
                <a:lnTo>
                  <a:pt x="89297" y="0"/>
                </a:lnTo>
                <a:lnTo>
                  <a:pt x="116086" y="0"/>
                </a:lnTo>
                <a:lnTo>
                  <a:pt x="142875" y="8930"/>
                </a:lnTo>
                <a:lnTo>
                  <a:pt x="160734" y="26790"/>
                </a:lnTo>
                <a:lnTo>
                  <a:pt x="169664" y="44649"/>
                </a:lnTo>
                <a:lnTo>
                  <a:pt x="160734" y="62508"/>
                </a:lnTo>
                <a:lnTo>
                  <a:pt x="142875" y="89297"/>
                </a:lnTo>
                <a:lnTo>
                  <a:pt x="116086" y="107157"/>
                </a:lnTo>
                <a:lnTo>
                  <a:pt x="89297" y="116086"/>
                </a:lnTo>
                <a:lnTo>
                  <a:pt x="71437" y="125016"/>
                </a:lnTo>
                <a:lnTo>
                  <a:pt x="53578" y="125016"/>
                </a:lnTo>
                <a:lnTo>
                  <a:pt x="44648" y="116086"/>
                </a:lnTo>
                <a:lnTo>
                  <a:pt x="44648" y="11608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" name="Freeform 39"/>
          <p:cNvSpPr/>
          <p:nvPr/>
        </p:nvSpPr>
        <p:spPr bwMode="auto">
          <a:xfrm>
            <a:off x="7170539" y="2821781"/>
            <a:ext cx="321470" cy="142876"/>
          </a:xfrm>
          <a:custGeom>
            <a:avLst/>
            <a:gdLst/>
            <a:ahLst/>
            <a:cxnLst/>
            <a:rect l="0" t="0" r="0" b="0"/>
            <a:pathLst>
              <a:path w="321470" h="142876">
                <a:moveTo>
                  <a:pt x="17859" y="89297"/>
                </a:moveTo>
                <a:lnTo>
                  <a:pt x="17859" y="98226"/>
                </a:lnTo>
                <a:lnTo>
                  <a:pt x="17859" y="98226"/>
                </a:lnTo>
                <a:lnTo>
                  <a:pt x="8930" y="98226"/>
                </a:lnTo>
                <a:lnTo>
                  <a:pt x="17859" y="107156"/>
                </a:lnTo>
                <a:lnTo>
                  <a:pt x="17859" y="107156"/>
                </a:lnTo>
                <a:lnTo>
                  <a:pt x="35719" y="107156"/>
                </a:lnTo>
                <a:lnTo>
                  <a:pt x="44649" y="98226"/>
                </a:lnTo>
                <a:lnTo>
                  <a:pt x="62508" y="89297"/>
                </a:lnTo>
                <a:lnTo>
                  <a:pt x="71438" y="80367"/>
                </a:lnTo>
                <a:lnTo>
                  <a:pt x="80367" y="71437"/>
                </a:lnTo>
                <a:lnTo>
                  <a:pt x="80367" y="53578"/>
                </a:lnTo>
                <a:lnTo>
                  <a:pt x="80367" y="35719"/>
                </a:lnTo>
                <a:lnTo>
                  <a:pt x="71438" y="17859"/>
                </a:lnTo>
                <a:lnTo>
                  <a:pt x="53578" y="8930"/>
                </a:lnTo>
                <a:lnTo>
                  <a:pt x="35719" y="0"/>
                </a:lnTo>
                <a:lnTo>
                  <a:pt x="17859" y="8930"/>
                </a:lnTo>
                <a:lnTo>
                  <a:pt x="8930" y="17859"/>
                </a:lnTo>
                <a:lnTo>
                  <a:pt x="0" y="35719"/>
                </a:lnTo>
                <a:lnTo>
                  <a:pt x="0" y="62508"/>
                </a:lnTo>
                <a:lnTo>
                  <a:pt x="8930" y="80367"/>
                </a:lnTo>
                <a:lnTo>
                  <a:pt x="17859" y="107156"/>
                </a:lnTo>
                <a:lnTo>
                  <a:pt x="35719" y="125015"/>
                </a:lnTo>
                <a:lnTo>
                  <a:pt x="53578" y="133945"/>
                </a:lnTo>
                <a:lnTo>
                  <a:pt x="71438" y="133945"/>
                </a:lnTo>
                <a:lnTo>
                  <a:pt x="89297" y="133945"/>
                </a:lnTo>
                <a:lnTo>
                  <a:pt x="107156" y="125015"/>
                </a:lnTo>
                <a:lnTo>
                  <a:pt x="116086" y="116086"/>
                </a:lnTo>
                <a:lnTo>
                  <a:pt x="125016" y="98226"/>
                </a:lnTo>
                <a:lnTo>
                  <a:pt x="133945" y="80367"/>
                </a:lnTo>
                <a:lnTo>
                  <a:pt x="133945" y="53578"/>
                </a:lnTo>
                <a:lnTo>
                  <a:pt x="133945" y="35719"/>
                </a:lnTo>
                <a:lnTo>
                  <a:pt x="133945" y="17859"/>
                </a:lnTo>
                <a:lnTo>
                  <a:pt x="142875" y="17859"/>
                </a:lnTo>
                <a:lnTo>
                  <a:pt x="142875" y="26789"/>
                </a:lnTo>
                <a:lnTo>
                  <a:pt x="151805" y="35719"/>
                </a:lnTo>
                <a:lnTo>
                  <a:pt x="151805" y="53578"/>
                </a:lnTo>
                <a:lnTo>
                  <a:pt x="160734" y="80367"/>
                </a:lnTo>
                <a:lnTo>
                  <a:pt x="169664" y="98226"/>
                </a:lnTo>
                <a:lnTo>
                  <a:pt x="178594" y="116086"/>
                </a:lnTo>
                <a:lnTo>
                  <a:pt x="187524" y="133945"/>
                </a:lnTo>
                <a:lnTo>
                  <a:pt x="187524" y="142875"/>
                </a:lnTo>
                <a:lnTo>
                  <a:pt x="196453" y="142875"/>
                </a:lnTo>
                <a:lnTo>
                  <a:pt x="205383" y="133945"/>
                </a:lnTo>
                <a:lnTo>
                  <a:pt x="205383" y="125015"/>
                </a:lnTo>
                <a:lnTo>
                  <a:pt x="214313" y="107156"/>
                </a:lnTo>
                <a:lnTo>
                  <a:pt x="223242" y="80367"/>
                </a:lnTo>
                <a:lnTo>
                  <a:pt x="223242" y="53578"/>
                </a:lnTo>
                <a:lnTo>
                  <a:pt x="232172" y="35719"/>
                </a:lnTo>
                <a:lnTo>
                  <a:pt x="241102" y="17859"/>
                </a:lnTo>
                <a:lnTo>
                  <a:pt x="258961" y="17859"/>
                </a:lnTo>
                <a:lnTo>
                  <a:pt x="267891" y="26789"/>
                </a:lnTo>
                <a:lnTo>
                  <a:pt x="276820" y="35719"/>
                </a:lnTo>
                <a:lnTo>
                  <a:pt x="285750" y="44648"/>
                </a:lnTo>
                <a:lnTo>
                  <a:pt x="294680" y="62508"/>
                </a:lnTo>
                <a:lnTo>
                  <a:pt x="303609" y="71437"/>
                </a:lnTo>
                <a:lnTo>
                  <a:pt x="312539" y="71437"/>
                </a:lnTo>
                <a:lnTo>
                  <a:pt x="321469" y="71437"/>
                </a:lnTo>
                <a:lnTo>
                  <a:pt x="321469" y="7143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1" name="Freeform 40"/>
          <p:cNvSpPr/>
          <p:nvPr/>
        </p:nvSpPr>
        <p:spPr bwMode="auto">
          <a:xfrm>
            <a:off x="7500938" y="2687836"/>
            <a:ext cx="89297" cy="339329"/>
          </a:xfrm>
          <a:custGeom>
            <a:avLst/>
            <a:gdLst/>
            <a:ahLst/>
            <a:cxnLst/>
            <a:rect l="0" t="0" r="0" b="0"/>
            <a:pathLst>
              <a:path w="89297" h="339329">
                <a:moveTo>
                  <a:pt x="89296" y="35719"/>
                </a:moveTo>
                <a:lnTo>
                  <a:pt x="89296" y="26789"/>
                </a:lnTo>
                <a:lnTo>
                  <a:pt x="80367" y="17859"/>
                </a:lnTo>
                <a:lnTo>
                  <a:pt x="80367" y="17859"/>
                </a:lnTo>
                <a:lnTo>
                  <a:pt x="71437" y="8930"/>
                </a:lnTo>
                <a:lnTo>
                  <a:pt x="71437" y="0"/>
                </a:lnTo>
                <a:lnTo>
                  <a:pt x="71437" y="0"/>
                </a:lnTo>
                <a:lnTo>
                  <a:pt x="62507" y="8930"/>
                </a:lnTo>
                <a:lnTo>
                  <a:pt x="62507" y="26789"/>
                </a:lnTo>
                <a:lnTo>
                  <a:pt x="53578" y="53578"/>
                </a:lnTo>
                <a:lnTo>
                  <a:pt x="53578" y="89297"/>
                </a:lnTo>
                <a:lnTo>
                  <a:pt x="62507" y="133945"/>
                </a:lnTo>
                <a:lnTo>
                  <a:pt x="62507" y="178593"/>
                </a:lnTo>
                <a:lnTo>
                  <a:pt x="71437" y="223242"/>
                </a:lnTo>
                <a:lnTo>
                  <a:pt x="71437" y="258960"/>
                </a:lnTo>
                <a:lnTo>
                  <a:pt x="71437" y="285750"/>
                </a:lnTo>
                <a:lnTo>
                  <a:pt x="71437" y="312539"/>
                </a:lnTo>
                <a:lnTo>
                  <a:pt x="62507" y="330398"/>
                </a:lnTo>
                <a:lnTo>
                  <a:pt x="53578" y="339328"/>
                </a:lnTo>
                <a:lnTo>
                  <a:pt x="44648" y="339328"/>
                </a:lnTo>
                <a:lnTo>
                  <a:pt x="17859" y="321468"/>
                </a:lnTo>
                <a:lnTo>
                  <a:pt x="0" y="294679"/>
                </a:lnTo>
                <a:lnTo>
                  <a:pt x="0" y="29467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2" name="Freeform 41"/>
          <p:cNvSpPr/>
          <p:nvPr/>
        </p:nvSpPr>
        <p:spPr bwMode="auto">
          <a:xfrm>
            <a:off x="7420570" y="2848570"/>
            <a:ext cx="276822" cy="107157"/>
          </a:xfrm>
          <a:custGeom>
            <a:avLst/>
            <a:gdLst/>
            <a:ahLst/>
            <a:cxnLst/>
            <a:rect l="0" t="0" r="0" b="0"/>
            <a:pathLst>
              <a:path w="276822" h="107157">
                <a:moveTo>
                  <a:pt x="0" y="8930"/>
                </a:moveTo>
                <a:lnTo>
                  <a:pt x="8930" y="8930"/>
                </a:lnTo>
                <a:lnTo>
                  <a:pt x="17860" y="8930"/>
                </a:lnTo>
                <a:lnTo>
                  <a:pt x="26789" y="8930"/>
                </a:lnTo>
                <a:lnTo>
                  <a:pt x="53578" y="8930"/>
                </a:lnTo>
                <a:lnTo>
                  <a:pt x="80368" y="17859"/>
                </a:lnTo>
                <a:lnTo>
                  <a:pt x="116086" y="17859"/>
                </a:lnTo>
                <a:lnTo>
                  <a:pt x="151805" y="17859"/>
                </a:lnTo>
                <a:lnTo>
                  <a:pt x="178594" y="26789"/>
                </a:lnTo>
                <a:lnTo>
                  <a:pt x="205383" y="26789"/>
                </a:lnTo>
                <a:lnTo>
                  <a:pt x="223243" y="26789"/>
                </a:lnTo>
                <a:lnTo>
                  <a:pt x="232172" y="26789"/>
                </a:lnTo>
                <a:lnTo>
                  <a:pt x="232172" y="26789"/>
                </a:lnTo>
                <a:lnTo>
                  <a:pt x="223243" y="26789"/>
                </a:lnTo>
                <a:lnTo>
                  <a:pt x="214313" y="35719"/>
                </a:lnTo>
                <a:lnTo>
                  <a:pt x="205383" y="44648"/>
                </a:lnTo>
                <a:lnTo>
                  <a:pt x="196453" y="53578"/>
                </a:lnTo>
                <a:lnTo>
                  <a:pt x="196453" y="71437"/>
                </a:lnTo>
                <a:lnTo>
                  <a:pt x="196453" y="80367"/>
                </a:lnTo>
                <a:lnTo>
                  <a:pt x="205383" y="98226"/>
                </a:lnTo>
                <a:lnTo>
                  <a:pt x="214313" y="98226"/>
                </a:lnTo>
                <a:lnTo>
                  <a:pt x="232172" y="107156"/>
                </a:lnTo>
                <a:lnTo>
                  <a:pt x="241102" y="98226"/>
                </a:lnTo>
                <a:lnTo>
                  <a:pt x="258961" y="98226"/>
                </a:lnTo>
                <a:lnTo>
                  <a:pt x="267891" y="89297"/>
                </a:lnTo>
                <a:lnTo>
                  <a:pt x="267891" y="71437"/>
                </a:lnTo>
                <a:lnTo>
                  <a:pt x="276821" y="53578"/>
                </a:lnTo>
                <a:lnTo>
                  <a:pt x="267891" y="35719"/>
                </a:lnTo>
                <a:lnTo>
                  <a:pt x="258961" y="17859"/>
                </a:lnTo>
                <a:lnTo>
                  <a:pt x="241102" y="8930"/>
                </a:lnTo>
                <a:lnTo>
                  <a:pt x="232172" y="0"/>
                </a:lnTo>
                <a:lnTo>
                  <a:pt x="214313" y="0"/>
                </a:lnTo>
                <a:lnTo>
                  <a:pt x="196453" y="8930"/>
                </a:lnTo>
                <a:lnTo>
                  <a:pt x="187524" y="17859"/>
                </a:lnTo>
                <a:lnTo>
                  <a:pt x="187524" y="35719"/>
                </a:lnTo>
                <a:lnTo>
                  <a:pt x="196453" y="44648"/>
                </a:lnTo>
                <a:lnTo>
                  <a:pt x="196453" y="4464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3" name="Freeform 42"/>
          <p:cNvSpPr/>
          <p:nvPr/>
        </p:nvSpPr>
        <p:spPr bwMode="auto">
          <a:xfrm>
            <a:off x="6724055" y="2848570"/>
            <a:ext cx="80368" cy="178595"/>
          </a:xfrm>
          <a:custGeom>
            <a:avLst/>
            <a:gdLst/>
            <a:ahLst/>
            <a:cxnLst/>
            <a:rect l="0" t="0" r="0" b="0"/>
            <a:pathLst>
              <a:path w="80368" h="178595">
                <a:moveTo>
                  <a:pt x="26789" y="35719"/>
                </a:moveTo>
                <a:lnTo>
                  <a:pt x="26789" y="35719"/>
                </a:lnTo>
                <a:lnTo>
                  <a:pt x="17859" y="44648"/>
                </a:lnTo>
                <a:lnTo>
                  <a:pt x="17859" y="44648"/>
                </a:lnTo>
                <a:lnTo>
                  <a:pt x="17859" y="44648"/>
                </a:lnTo>
                <a:lnTo>
                  <a:pt x="17859" y="53578"/>
                </a:lnTo>
                <a:lnTo>
                  <a:pt x="8929" y="62508"/>
                </a:lnTo>
                <a:lnTo>
                  <a:pt x="8929" y="80367"/>
                </a:lnTo>
                <a:lnTo>
                  <a:pt x="0" y="98226"/>
                </a:lnTo>
                <a:lnTo>
                  <a:pt x="0" y="116086"/>
                </a:lnTo>
                <a:lnTo>
                  <a:pt x="0" y="125016"/>
                </a:lnTo>
                <a:lnTo>
                  <a:pt x="0" y="142875"/>
                </a:lnTo>
                <a:lnTo>
                  <a:pt x="0" y="142875"/>
                </a:lnTo>
                <a:lnTo>
                  <a:pt x="0" y="142875"/>
                </a:lnTo>
                <a:lnTo>
                  <a:pt x="8929" y="133945"/>
                </a:lnTo>
                <a:lnTo>
                  <a:pt x="17859" y="125016"/>
                </a:lnTo>
                <a:lnTo>
                  <a:pt x="17859" y="107156"/>
                </a:lnTo>
                <a:lnTo>
                  <a:pt x="26789" y="80367"/>
                </a:lnTo>
                <a:lnTo>
                  <a:pt x="35718" y="62508"/>
                </a:lnTo>
                <a:lnTo>
                  <a:pt x="35718" y="44648"/>
                </a:lnTo>
                <a:lnTo>
                  <a:pt x="44648" y="26789"/>
                </a:lnTo>
                <a:lnTo>
                  <a:pt x="44648" y="17859"/>
                </a:lnTo>
                <a:lnTo>
                  <a:pt x="44648" y="8930"/>
                </a:lnTo>
                <a:lnTo>
                  <a:pt x="35718" y="17859"/>
                </a:lnTo>
                <a:lnTo>
                  <a:pt x="35718" y="35719"/>
                </a:lnTo>
                <a:lnTo>
                  <a:pt x="26789" y="53578"/>
                </a:lnTo>
                <a:lnTo>
                  <a:pt x="26789" y="80367"/>
                </a:lnTo>
                <a:lnTo>
                  <a:pt x="17859" y="107156"/>
                </a:lnTo>
                <a:lnTo>
                  <a:pt x="17859" y="133945"/>
                </a:lnTo>
                <a:lnTo>
                  <a:pt x="17859" y="160734"/>
                </a:lnTo>
                <a:lnTo>
                  <a:pt x="26789" y="169664"/>
                </a:lnTo>
                <a:lnTo>
                  <a:pt x="26789" y="178594"/>
                </a:lnTo>
                <a:lnTo>
                  <a:pt x="35718" y="178594"/>
                </a:lnTo>
                <a:lnTo>
                  <a:pt x="44648" y="169664"/>
                </a:lnTo>
                <a:lnTo>
                  <a:pt x="62508" y="151805"/>
                </a:lnTo>
                <a:lnTo>
                  <a:pt x="62508" y="133945"/>
                </a:lnTo>
                <a:lnTo>
                  <a:pt x="71437" y="107156"/>
                </a:lnTo>
                <a:lnTo>
                  <a:pt x="80367" y="80367"/>
                </a:lnTo>
                <a:lnTo>
                  <a:pt x="80367" y="53578"/>
                </a:lnTo>
                <a:lnTo>
                  <a:pt x="80367" y="35719"/>
                </a:lnTo>
                <a:lnTo>
                  <a:pt x="80367" y="26789"/>
                </a:lnTo>
                <a:lnTo>
                  <a:pt x="71437" y="17859"/>
                </a:lnTo>
                <a:lnTo>
                  <a:pt x="71437" y="26789"/>
                </a:lnTo>
                <a:lnTo>
                  <a:pt x="62508" y="35719"/>
                </a:lnTo>
                <a:lnTo>
                  <a:pt x="53578" y="62508"/>
                </a:lnTo>
                <a:lnTo>
                  <a:pt x="53578" y="80367"/>
                </a:lnTo>
                <a:lnTo>
                  <a:pt x="44648" y="107156"/>
                </a:lnTo>
                <a:lnTo>
                  <a:pt x="44648" y="125016"/>
                </a:lnTo>
                <a:lnTo>
                  <a:pt x="44648" y="151805"/>
                </a:lnTo>
                <a:lnTo>
                  <a:pt x="53578" y="160734"/>
                </a:lnTo>
                <a:lnTo>
                  <a:pt x="53578" y="160734"/>
                </a:lnTo>
                <a:lnTo>
                  <a:pt x="62508" y="160734"/>
                </a:lnTo>
                <a:lnTo>
                  <a:pt x="62508" y="160734"/>
                </a:lnTo>
                <a:lnTo>
                  <a:pt x="71437" y="142875"/>
                </a:lnTo>
                <a:lnTo>
                  <a:pt x="71437" y="125016"/>
                </a:lnTo>
                <a:lnTo>
                  <a:pt x="71437" y="107156"/>
                </a:lnTo>
                <a:lnTo>
                  <a:pt x="71437" y="80367"/>
                </a:lnTo>
                <a:lnTo>
                  <a:pt x="62508" y="53578"/>
                </a:lnTo>
                <a:lnTo>
                  <a:pt x="62508" y="26789"/>
                </a:lnTo>
                <a:lnTo>
                  <a:pt x="53578" y="8930"/>
                </a:lnTo>
                <a:lnTo>
                  <a:pt x="53578" y="0"/>
                </a:lnTo>
                <a:lnTo>
                  <a:pt x="44648" y="8930"/>
                </a:lnTo>
                <a:lnTo>
                  <a:pt x="44648" y="26789"/>
                </a:lnTo>
                <a:lnTo>
                  <a:pt x="35718" y="44648"/>
                </a:lnTo>
                <a:lnTo>
                  <a:pt x="26789" y="80367"/>
                </a:lnTo>
                <a:lnTo>
                  <a:pt x="26789" y="107156"/>
                </a:lnTo>
                <a:lnTo>
                  <a:pt x="26789" y="133945"/>
                </a:lnTo>
                <a:lnTo>
                  <a:pt x="35718" y="151805"/>
                </a:lnTo>
                <a:lnTo>
                  <a:pt x="35718" y="169664"/>
                </a:lnTo>
                <a:lnTo>
                  <a:pt x="44648" y="169664"/>
                </a:lnTo>
                <a:lnTo>
                  <a:pt x="53578" y="160734"/>
                </a:lnTo>
                <a:lnTo>
                  <a:pt x="62508" y="142875"/>
                </a:lnTo>
                <a:lnTo>
                  <a:pt x="62508" y="14287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4" name="Freeform 43"/>
          <p:cNvSpPr/>
          <p:nvPr/>
        </p:nvSpPr>
        <p:spPr bwMode="auto">
          <a:xfrm>
            <a:off x="7706320" y="2839640"/>
            <a:ext cx="169665" cy="133947"/>
          </a:xfrm>
          <a:custGeom>
            <a:avLst/>
            <a:gdLst/>
            <a:ahLst/>
            <a:cxnLst/>
            <a:rect l="0" t="0" r="0" b="0"/>
            <a:pathLst>
              <a:path w="169665" h="13394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26789"/>
                </a:lnTo>
                <a:lnTo>
                  <a:pt x="8930" y="44649"/>
                </a:lnTo>
                <a:lnTo>
                  <a:pt x="17860" y="62508"/>
                </a:lnTo>
                <a:lnTo>
                  <a:pt x="26789" y="89297"/>
                </a:lnTo>
                <a:lnTo>
                  <a:pt x="35719" y="107156"/>
                </a:lnTo>
                <a:lnTo>
                  <a:pt x="44649" y="125016"/>
                </a:lnTo>
                <a:lnTo>
                  <a:pt x="53578" y="133946"/>
                </a:lnTo>
                <a:lnTo>
                  <a:pt x="53578" y="133946"/>
                </a:lnTo>
                <a:lnTo>
                  <a:pt x="62508" y="125016"/>
                </a:lnTo>
                <a:lnTo>
                  <a:pt x="62508" y="116086"/>
                </a:lnTo>
                <a:lnTo>
                  <a:pt x="62508" y="98227"/>
                </a:lnTo>
                <a:lnTo>
                  <a:pt x="62508" y="71438"/>
                </a:lnTo>
                <a:lnTo>
                  <a:pt x="62508" y="44649"/>
                </a:lnTo>
                <a:lnTo>
                  <a:pt x="71438" y="26789"/>
                </a:lnTo>
                <a:lnTo>
                  <a:pt x="80368" y="8930"/>
                </a:lnTo>
                <a:lnTo>
                  <a:pt x="89297" y="0"/>
                </a:lnTo>
                <a:lnTo>
                  <a:pt x="116086" y="0"/>
                </a:lnTo>
                <a:lnTo>
                  <a:pt x="133946" y="0"/>
                </a:lnTo>
                <a:lnTo>
                  <a:pt x="151805" y="0"/>
                </a:lnTo>
                <a:lnTo>
                  <a:pt x="169664" y="0"/>
                </a:lnTo>
                <a:lnTo>
                  <a:pt x="169664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5" name="Freeform 44"/>
          <p:cNvSpPr/>
          <p:nvPr/>
        </p:nvSpPr>
        <p:spPr bwMode="auto">
          <a:xfrm>
            <a:off x="7884914" y="2821781"/>
            <a:ext cx="294681" cy="160735"/>
          </a:xfrm>
          <a:custGeom>
            <a:avLst/>
            <a:gdLst/>
            <a:ahLst/>
            <a:cxnLst/>
            <a:rect l="0" t="0" r="0" b="0"/>
            <a:pathLst>
              <a:path w="294681" h="160735">
                <a:moveTo>
                  <a:pt x="17859" y="44648"/>
                </a:moveTo>
                <a:lnTo>
                  <a:pt x="17859" y="44648"/>
                </a:lnTo>
                <a:lnTo>
                  <a:pt x="8930" y="53578"/>
                </a:lnTo>
                <a:lnTo>
                  <a:pt x="0" y="62508"/>
                </a:lnTo>
                <a:lnTo>
                  <a:pt x="0" y="71437"/>
                </a:lnTo>
                <a:lnTo>
                  <a:pt x="0" y="89297"/>
                </a:lnTo>
                <a:lnTo>
                  <a:pt x="0" y="107156"/>
                </a:lnTo>
                <a:lnTo>
                  <a:pt x="0" y="125015"/>
                </a:lnTo>
                <a:lnTo>
                  <a:pt x="8930" y="142875"/>
                </a:lnTo>
                <a:lnTo>
                  <a:pt x="8930" y="151805"/>
                </a:lnTo>
                <a:lnTo>
                  <a:pt x="17859" y="160734"/>
                </a:lnTo>
                <a:lnTo>
                  <a:pt x="17859" y="151805"/>
                </a:lnTo>
                <a:lnTo>
                  <a:pt x="17859" y="151805"/>
                </a:lnTo>
                <a:lnTo>
                  <a:pt x="26789" y="133945"/>
                </a:lnTo>
                <a:lnTo>
                  <a:pt x="26789" y="116086"/>
                </a:lnTo>
                <a:lnTo>
                  <a:pt x="35719" y="89297"/>
                </a:lnTo>
                <a:lnTo>
                  <a:pt x="44649" y="62508"/>
                </a:lnTo>
                <a:lnTo>
                  <a:pt x="53578" y="44648"/>
                </a:lnTo>
                <a:lnTo>
                  <a:pt x="62508" y="17859"/>
                </a:lnTo>
                <a:lnTo>
                  <a:pt x="80367" y="8930"/>
                </a:lnTo>
                <a:lnTo>
                  <a:pt x="89297" y="0"/>
                </a:lnTo>
                <a:lnTo>
                  <a:pt x="98227" y="8930"/>
                </a:lnTo>
                <a:lnTo>
                  <a:pt x="98227" y="17859"/>
                </a:lnTo>
                <a:lnTo>
                  <a:pt x="98227" y="44648"/>
                </a:lnTo>
                <a:lnTo>
                  <a:pt x="98227" y="71437"/>
                </a:lnTo>
                <a:lnTo>
                  <a:pt x="98227" y="98226"/>
                </a:lnTo>
                <a:lnTo>
                  <a:pt x="98227" y="116086"/>
                </a:lnTo>
                <a:lnTo>
                  <a:pt x="98227" y="133945"/>
                </a:lnTo>
                <a:lnTo>
                  <a:pt x="98227" y="151805"/>
                </a:lnTo>
                <a:lnTo>
                  <a:pt x="107156" y="151805"/>
                </a:lnTo>
                <a:lnTo>
                  <a:pt x="107156" y="151805"/>
                </a:lnTo>
                <a:lnTo>
                  <a:pt x="116086" y="142875"/>
                </a:lnTo>
                <a:lnTo>
                  <a:pt x="125016" y="125015"/>
                </a:lnTo>
                <a:lnTo>
                  <a:pt x="133945" y="98226"/>
                </a:lnTo>
                <a:lnTo>
                  <a:pt x="151805" y="71437"/>
                </a:lnTo>
                <a:lnTo>
                  <a:pt x="169664" y="44648"/>
                </a:lnTo>
                <a:lnTo>
                  <a:pt x="178594" y="26789"/>
                </a:lnTo>
                <a:lnTo>
                  <a:pt x="196453" y="8930"/>
                </a:lnTo>
                <a:lnTo>
                  <a:pt x="205383" y="0"/>
                </a:lnTo>
                <a:lnTo>
                  <a:pt x="214313" y="8930"/>
                </a:lnTo>
                <a:lnTo>
                  <a:pt x="223242" y="17859"/>
                </a:lnTo>
                <a:lnTo>
                  <a:pt x="232172" y="44648"/>
                </a:lnTo>
                <a:lnTo>
                  <a:pt x="241102" y="62508"/>
                </a:lnTo>
                <a:lnTo>
                  <a:pt x="241102" y="89297"/>
                </a:lnTo>
                <a:lnTo>
                  <a:pt x="241102" y="116086"/>
                </a:lnTo>
                <a:lnTo>
                  <a:pt x="241102" y="133945"/>
                </a:lnTo>
                <a:lnTo>
                  <a:pt x="250031" y="151805"/>
                </a:lnTo>
                <a:lnTo>
                  <a:pt x="258961" y="151805"/>
                </a:lnTo>
                <a:lnTo>
                  <a:pt x="276820" y="142875"/>
                </a:lnTo>
                <a:lnTo>
                  <a:pt x="294680" y="125015"/>
                </a:lnTo>
                <a:lnTo>
                  <a:pt x="294680" y="12501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6" name="Freeform 45"/>
          <p:cNvSpPr/>
          <p:nvPr/>
        </p:nvSpPr>
        <p:spPr bwMode="auto">
          <a:xfrm>
            <a:off x="8331398" y="2839640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close/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7" name="Freeform 46"/>
          <p:cNvSpPr/>
          <p:nvPr/>
        </p:nvSpPr>
        <p:spPr bwMode="auto">
          <a:xfrm>
            <a:off x="8233171" y="2830711"/>
            <a:ext cx="241103" cy="151805"/>
          </a:xfrm>
          <a:custGeom>
            <a:avLst/>
            <a:gdLst/>
            <a:ahLst/>
            <a:cxnLst/>
            <a:rect l="0" t="0" r="0" b="0"/>
            <a:pathLst>
              <a:path w="241103" h="151805">
                <a:moveTo>
                  <a:pt x="80367" y="0"/>
                </a:moveTo>
                <a:lnTo>
                  <a:pt x="71438" y="0"/>
                </a:lnTo>
                <a:lnTo>
                  <a:pt x="62508" y="0"/>
                </a:lnTo>
                <a:lnTo>
                  <a:pt x="53578" y="8929"/>
                </a:lnTo>
                <a:lnTo>
                  <a:pt x="35719" y="17859"/>
                </a:lnTo>
                <a:lnTo>
                  <a:pt x="26789" y="35718"/>
                </a:lnTo>
                <a:lnTo>
                  <a:pt x="8930" y="62507"/>
                </a:lnTo>
                <a:lnTo>
                  <a:pt x="8930" y="89296"/>
                </a:lnTo>
                <a:lnTo>
                  <a:pt x="0" y="107156"/>
                </a:lnTo>
                <a:lnTo>
                  <a:pt x="0" y="125015"/>
                </a:lnTo>
                <a:lnTo>
                  <a:pt x="8930" y="142875"/>
                </a:lnTo>
                <a:lnTo>
                  <a:pt x="17859" y="142875"/>
                </a:lnTo>
                <a:lnTo>
                  <a:pt x="35719" y="142875"/>
                </a:lnTo>
                <a:lnTo>
                  <a:pt x="53578" y="125015"/>
                </a:lnTo>
                <a:lnTo>
                  <a:pt x="71438" y="107156"/>
                </a:lnTo>
                <a:lnTo>
                  <a:pt x="80367" y="89296"/>
                </a:lnTo>
                <a:lnTo>
                  <a:pt x="98227" y="62507"/>
                </a:lnTo>
                <a:lnTo>
                  <a:pt x="107156" y="35718"/>
                </a:lnTo>
                <a:lnTo>
                  <a:pt x="116086" y="17859"/>
                </a:lnTo>
                <a:lnTo>
                  <a:pt x="116086" y="8929"/>
                </a:lnTo>
                <a:lnTo>
                  <a:pt x="125016" y="0"/>
                </a:lnTo>
                <a:lnTo>
                  <a:pt x="116086" y="8929"/>
                </a:lnTo>
                <a:lnTo>
                  <a:pt x="116086" y="17859"/>
                </a:lnTo>
                <a:lnTo>
                  <a:pt x="107156" y="44648"/>
                </a:lnTo>
                <a:lnTo>
                  <a:pt x="98227" y="71437"/>
                </a:lnTo>
                <a:lnTo>
                  <a:pt x="89297" y="98226"/>
                </a:lnTo>
                <a:lnTo>
                  <a:pt x="80367" y="116085"/>
                </a:lnTo>
                <a:lnTo>
                  <a:pt x="89297" y="133945"/>
                </a:lnTo>
                <a:lnTo>
                  <a:pt x="98227" y="142875"/>
                </a:lnTo>
                <a:lnTo>
                  <a:pt x="107156" y="151804"/>
                </a:lnTo>
                <a:lnTo>
                  <a:pt x="116086" y="142875"/>
                </a:lnTo>
                <a:lnTo>
                  <a:pt x="125016" y="133945"/>
                </a:lnTo>
                <a:lnTo>
                  <a:pt x="142875" y="116085"/>
                </a:lnTo>
                <a:lnTo>
                  <a:pt x="151805" y="89296"/>
                </a:lnTo>
                <a:lnTo>
                  <a:pt x="160734" y="62507"/>
                </a:lnTo>
                <a:lnTo>
                  <a:pt x="169664" y="44648"/>
                </a:lnTo>
                <a:lnTo>
                  <a:pt x="178594" y="17859"/>
                </a:lnTo>
                <a:lnTo>
                  <a:pt x="178594" y="8929"/>
                </a:lnTo>
                <a:lnTo>
                  <a:pt x="178594" y="0"/>
                </a:lnTo>
                <a:lnTo>
                  <a:pt x="178594" y="8929"/>
                </a:lnTo>
                <a:lnTo>
                  <a:pt x="187524" y="26789"/>
                </a:lnTo>
                <a:lnTo>
                  <a:pt x="187524" y="44648"/>
                </a:lnTo>
                <a:lnTo>
                  <a:pt x="187524" y="62507"/>
                </a:lnTo>
                <a:lnTo>
                  <a:pt x="187524" y="80367"/>
                </a:lnTo>
                <a:lnTo>
                  <a:pt x="187524" y="98226"/>
                </a:lnTo>
                <a:lnTo>
                  <a:pt x="187524" y="116085"/>
                </a:lnTo>
                <a:lnTo>
                  <a:pt x="187524" y="125015"/>
                </a:lnTo>
                <a:lnTo>
                  <a:pt x="196453" y="133945"/>
                </a:lnTo>
                <a:lnTo>
                  <a:pt x="196453" y="125015"/>
                </a:lnTo>
                <a:lnTo>
                  <a:pt x="205383" y="116085"/>
                </a:lnTo>
                <a:lnTo>
                  <a:pt x="214313" y="107156"/>
                </a:lnTo>
                <a:lnTo>
                  <a:pt x="214313" y="80367"/>
                </a:lnTo>
                <a:lnTo>
                  <a:pt x="223242" y="62507"/>
                </a:lnTo>
                <a:lnTo>
                  <a:pt x="223242" y="35718"/>
                </a:lnTo>
                <a:lnTo>
                  <a:pt x="232172" y="17859"/>
                </a:lnTo>
                <a:lnTo>
                  <a:pt x="241102" y="8929"/>
                </a:lnTo>
                <a:lnTo>
                  <a:pt x="241102" y="8929"/>
                </a:lnTo>
                <a:lnTo>
                  <a:pt x="241102" y="26789"/>
                </a:lnTo>
                <a:lnTo>
                  <a:pt x="241102" y="35718"/>
                </a:lnTo>
                <a:lnTo>
                  <a:pt x="232172" y="62507"/>
                </a:lnTo>
                <a:lnTo>
                  <a:pt x="232172" y="89296"/>
                </a:lnTo>
                <a:lnTo>
                  <a:pt x="232172" y="107156"/>
                </a:lnTo>
                <a:lnTo>
                  <a:pt x="223242" y="125015"/>
                </a:lnTo>
                <a:lnTo>
                  <a:pt x="232172" y="133945"/>
                </a:lnTo>
                <a:lnTo>
                  <a:pt x="232172" y="142875"/>
                </a:lnTo>
                <a:lnTo>
                  <a:pt x="232172" y="133945"/>
                </a:lnTo>
                <a:lnTo>
                  <a:pt x="232172" y="125015"/>
                </a:lnTo>
                <a:lnTo>
                  <a:pt x="241102" y="107156"/>
                </a:lnTo>
                <a:lnTo>
                  <a:pt x="241102" y="10715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8" name="Freeform 47"/>
          <p:cNvSpPr/>
          <p:nvPr/>
        </p:nvSpPr>
        <p:spPr bwMode="auto">
          <a:xfrm>
            <a:off x="8483202" y="2786063"/>
            <a:ext cx="62509" cy="196453"/>
          </a:xfrm>
          <a:custGeom>
            <a:avLst/>
            <a:gdLst/>
            <a:ahLst/>
            <a:cxnLst/>
            <a:rect l="0" t="0" r="0" b="0"/>
            <a:pathLst>
              <a:path w="62509" h="196453">
                <a:moveTo>
                  <a:pt x="62508" y="17858"/>
                </a:moveTo>
                <a:lnTo>
                  <a:pt x="62508" y="8929"/>
                </a:lnTo>
                <a:lnTo>
                  <a:pt x="53578" y="8929"/>
                </a:lnTo>
                <a:lnTo>
                  <a:pt x="53578" y="0"/>
                </a:lnTo>
                <a:lnTo>
                  <a:pt x="53578" y="8929"/>
                </a:lnTo>
                <a:lnTo>
                  <a:pt x="44649" y="17858"/>
                </a:lnTo>
                <a:lnTo>
                  <a:pt x="35719" y="44648"/>
                </a:lnTo>
                <a:lnTo>
                  <a:pt x="26789" y="71437"/>
                </a:lnTo>
                <a:lnTo>
                  <a:pt x="17860" y="107155"/>
                </a:lnTo>
                <a:lnTo>
                  <a:pt x="8930" y="133944"/>
                </a:lnTo>
                <a:lnTo>
                  <a:pt x="0" y="160733"/>
                </a:lnTo>
                <a:lnTo>
                  <a:pt x="8930" y="178593"/>
                </a:lnTo>
                <a:lnTo>
                  <a:pt x="8930" y="187523"/>
                </a:lnTo>
                <a:lnTo>
                  <a:pt x="8930" y="196452"/>
                </a:lnTo>
                <a:lnTo>
                  <a:pt x="26789" y="187523"/>
                </a:lnTo>
                <a:lnTo>
                  <a:pt x="35719" y="178593"/>
                </a:lnTo>
                <a:lnTo>
                  <a:pt x="44649" y="160733"/>
                </a:lnTo>
                <a:lnTo>
                  <a:pt x="62508" y="142874"/>
                </a:lnTo>
                <a:lnTo>
                  <a:pt x="62508" y="14287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9" name="Freeform 48"/>
          <p:cNvSpPr/>
          <p:nvPr/>
        </p:nvSpPr>
        <p:spPr bwMode="auto">
          <a:xfrm>
            <a:off x="8518921" y="2848570"/>
            <a:ext cx="125017" cy="133946"/>
          </a:xfrm>
          <a:custGeom>
            <a:avLst/>
            <a:gdLst/>
            <a:ahLst/>
            <a:cxnLst/>
            <a:rect l="0" t="0" r="0" b="0"/>
            <a:pathLst>
              <a:path w="125017" h="133946">
                <a:moveTo>
                  <a:pt x="26789" y="26789"/>
                </a:moveTo>
                <a:lnTo>
                  <a:pt x="17859" y="26789"/>
                </a:lnTo>
                <a:lnTo>
                  <a:pt x="17859" y="35719"/>
                </a:lnTo>
                <a:lnTo>
                  <a:pt x="8930" y="53578"/>
                </a:lnTo>
                <a:lnTo>
                  <a:pt x="0" y="62508"/>
                </a:lnTo>
                <a:lnTo>
                  <a:pt x="0" y="71437"/>
                </a:lnTo>
                <a:lnTo>
                  <a:pt x="8930" y="80367"/>
                </a:lnTo>
                <a:lnTo>
                  <a:pt x="17859" y="80367"/>
                </a:lnTo>
                <a:lnTo>
                  <a:pt x="35719" y="71437"/>
                </a:lnTo>
                <a:lnTo>
                  <a:pt x="62508" y="62508"/>
                </a:lnTo>
                <a:lnTo>
                  <a:pt x="80367" y="53578"/>
                </a:lnTo>
                <a:lnTo>
                  <a:pt x="107156" y="35719"/>
                </a:lnTo>
                <a:lnTo>
                  <a:pt x="116086" y="26789"/>
                </a:lnTo>
                <a:lnTo>
                  <a:pt x="125016" y="8930"/>
                </a:lnTo>
                <a:lnTo>
                  <a:pt x="116086" y="0"/>
                </a:lnTo>
                <a:lnTo>
                  <a:pt x="107156" y="0"/>
                </a:lnTo>
                <a:lnTo>
                  <a:pt x="89297" y="17859"/>
                </a:lnTo>
                <a:lnTo>
                  <a:pt x="71438" y="35719"/>
                </a:lnTo>
                <a:lnTo>
                  <a:pt x="62508" y="53578"/>
                </a:lnTo>
                <a:lnTo>
                  <a:pt x="44649" y="80367"/>
                </a:lnTo>
                <a:lnTo>
                  <a:pt x="35719" y="107156"/>
                </a:lnTo>
                <a:lnTo>
                  <a:pt x="26789" y="125016"/>
                </a:lnTo>
                <a:lnTo>
                  <a:pt x="35719" y="133945"/>
                </a:lnTo>
                <a:lnTo>
                  <a:pt x="44649" y="133945"/>
                </a:lnTo>
                <a:lnTo>
                  <a:pt x="62508" y="133945"/>
                </a:lnTo>
                <a:lnTo>
                  <a:pt x="80367" y="125016"/>
                </a:lnTo>
                <a:lnTo>
                  <a:pt x="80367" y="12501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0" name="Freeform 49"/>
          <p:cNvSpPr/>
          <p:nvPr/>
        </p:nvSpPr>
        <p:spPr bwMode="auto">
          <a:xfrm>
            <a:off x="4304109" y="3357562"/>
            <a:ext cx="2598540" cy="62509"/>
          </a:xfrm>
          <a:custGeom>
            <a:avLst/>
            <a:gdLst/>
            <a:ahLst/>
            <a:cxnLst/>
            <a:rect l="0" t="0" r="0" b="0"/>
            <a:pathLst>
              <a:path w="2598540" h="62509">
                <a:moveTo>
                  <a:pt x="0" y="62508"/>
                </a:moveTo>
                <a:lnTo>
                  <a:pt x="0" y="62508"/>
                </a:lnTo>
                <a:lnTo>
                  <a:pt x="8930" y="62508"/>
                </a:lnTo>
                <a:lnTo>
                  <a:pt x="17860" y="62508"/>
                </a:lnTo>
                <a:lnTo>
                  <a:pt x="35719" y="53578"/>
                </a:lnTo>
                <a:lnTo>
                  <a:pt x="62508" y="53578"/>
                </a:lnTo>
                <a:lnTo>
                  <a:pt x="89297" y="53578"/>
                </a:lnTo>
                <a:lnTo>
                  <a:pt x="125016" y="53578"/>
                </a:lnTo>
                <a:lnTo>
                  <a:pt x="178594" y="44649"/>
                </a:lnTo>
                <a:lnTo>
                  <a:pt x="223243" y="44649"/>
                </a:lnTo>
                <a:lnTo>
                  <a:pt x="285750" y="44649"/>
                </a:lnTo>
                <a:lnTo>
                  <a:pt x="348258" y="53578"/>
                </a:lnTo>
                <a:lnTo>
                  <a:pt x="419696" y="53578"/>
                </a:lnTo>
                <a:lnTo>
                  <a:pt x="491133" y="53578"/>
                </a:lnTo>
                <a:lnTo>
                  <a:pt x="571500" y="53578"/>
                </a:lnTo>
                <a:lnTo>
                  <a:pt x="660797" y="53578"/>
                </a:lnTo>
                <a:lnTo>
                  <a:pt x="759024" y="44649"/>
                </a:lnTo>
                <a:lnTo>
                  <a:pt x="866180" y="44649"/>
                </a:lnTo>
                <a:lnTo>
                  <a:pt x="964407" y="44649"/>
                </a:lnTo>
                <a:lnTo>
                  <a:pt x="1080493" y="35719"/>
                </a:lnTo>
                <a:lnTo>
                  <a:pt x="1196579" y="26789"/>
                </a:lnTo>
                <a:lnTo>
                  <a:pt x="1303735" y="26789"/>
                </a:lnTo>
                <a:lnTo>
                  <a:pt x="1419821" y="17859"/>
                </a:lnTo>
                <a:lnTo>
                  <a:pt x="1526977" y="17859"/>
                </a:lnTo>
                <a:lnTo>
                  <a:pt x="1634133" y="17859"/>
                </a:lnTo>
                <a:lnTo>
                  <a:pt x="1750219" y="17859"/>
                </a:lnTo>
                <a:lnTo>
                  <a:pt x="1857375" y="8930"/>
                </a:lnTo>
                <a:lnTo>
                  <a:pt x="1964532" y="8930"/>
                </a:lnTo>
                <a:lnTo>
                  <a:pt x="2062758" y="8930"/>
                </a:lnTo>
                <a:lnTo>
                  <a:pt x="2169914" y="8930"/>
                </a:lnTo>
                <a:lnTo>
                  <a:pt x="2268141" y="8930"/>
                </a:lnTo>
                <a:lnTo>
                  <a:pt x="2348508" y="8930"/>
                </a:lnTo>
                <a:lnTo>
                  <a:pt x="2428875" y="0"/>
                </a:lnTo>
                <a:lnTo>
                  <a:pt x="2500313" y="0"/>
                </a:lnTo>
                <a:lnTo>
                  <a:pt x="2553891" y="0"/>
                </a:lnTo>
                <a:lnTo>
                  <a:pt x="2598539" y="0"/>
                </a:lnTo>
                <a:lnTo>
                  <a:pt x="2598539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1" name="Freeform 50"/>
          <p:cNvSpPr/>
          <p:nvPr/>
        </p:nvSpPr>
        <p:spPr bwMode="auto">
          <a:xfrm>
            <a:off x="2589609" y="3920132"/>
            <a:ext cx="3482580" cy="71439"/>
          </a:xfrm>
          <a:custGeom>
            <a:avLst/>
            <a:gdLst/>
            <a:ahLst/>
            <a:cxnLst/>
            <a:rect l="0" t="0" r="0" b="0"/>
            <a:pathLst>
              <a:path w="3482580" h="71439">
                <a:moveTo>
                  <a:pt x="0" y="35719"/>
                </a:moveTo>
                <a:lnTo>
                  <a:pt x="0" y="35719"/>
                </a:lnTo>
                <a:lnTo>
                  <a:pt x="8930" y="35719"/>
                </a:lnTo>
                <a:lnTo>
                  <a:pt x="17860" y="35719"/>
                </a:lnTo>
                <a:lnTo>
                  <a:pt x="26789" y="35719"/>
                </a:lnTo>
                <a:lnTo>
                  <a:pt x="44649" y="26789"/>
                </a:lnTo>
                <a:lnTo>
                  <a:pt x="53579" y="26789"/>
                </a:lnTo>
                <a:lnTo>
                  <a:pt x="71438" y="26789"/>
                </a:lnTo>
                <a:lnTo>
                  <a:pt x="98227" y="26789"/>
                </a:lnTo>
                <a:lnTo>
                  <a:pt x="116086" y="26789"/>
                </a:lnTo>
                <a:lnTo>
                  <a:pt x="142875" y="26789"/>
                </a:lnTo>
                <a:lnTo>
                  <a:pt x="169664" y="17860"/>
                </a:lnTo>
                <a:lnTo>
                  <a:pt x="205383" y="17860"/>
                </a:lnTo>
                <a:lnTo>
                  <a:pt x="232172" y="17860"/>
                </a:lnTo>
                <a:lnTo>
                  <a:pt x="267891" y="17860"/>
                </a:lnTo>
                <a:lnTo>
                  <a:pt x="303610" y="8930"/>
                </a:lnTo>
                <a:lnTo>
                  <a:pt x="348258" y="8930"/>
                </a:lnTo>
                <a:lnTo>
                  <a:pt x="383977" y="8930"/>
                </a:lnTo>
                <a:lnTo>
                  <a:pt x="428625" y="0"/>
                </a:lnTo>
                <a:lnTo>
                  <a:pt x="482204" y="0"/>
                </a:lnTo>
                <a:lnTo>
                  <a:pt x="526852" y="8930"/>
                </a:lnTo>
                <a:lnTo>
                  <a:pt x="571500" y="8930"/>
                </a:lnTo>
                <a:lnTo>
                  <a:pt x="625079" y="8930"/>
                </a:lnTo>
                <a:lnTo>
                  <a:pt x="669727" y="8930"/>
                </a:lnTo>
                <a:lnTo>
                  <a:pt x="723305" y="8930"/>
                </a:lnTo>
                <a:lnTo>
                  <a:pt x="776883" y="8930"/>
                </a:lnTo>
                <a:lnTo>
                  <a:pt x="830461" y="8930"/>
                </a:lnTo>
                <a:lnTo>
                  <a:pt x="884039" y="8930"/>
                </a:lnTo>
                <a:lnTo>
                  <a:pt x="946547" y="8930"/>
                </a:lnTo>
                <a:lnTo>
                  <a:pt x="1000125" y="0"/>
                </a:lnTo>
                <a:lnTo>
                  <a:pt x="1062633" y="0"/>
                </a:lnTo>
                <a:lnTo>
                  <a:pt x="1125141" y="0"/>
                </a:lnTo>
                <a:lnTo>
                  <a:pt x="1178719" y="0"/>
                </a:lnTo>
                <a:lnTo>
                  <a:pt x="1241227" y="0"/>
                </a:lnTo>
                <a:lnTo>
                  <a:pt x="1303735" y="0"/>
                </a:lnTo>
                <a:lnTo>
                  <a:pt x="1366243" y="8930"/>
                </a:lnTo>
                <a:lnTo>
                  <a:pt x="1428750" y="8930"/>
                </a:lnTo>
                <a:lnTo>
                  <a:pt x="1491258" y="8930"/>
                </a:lnTo>
                <a:lnTo>
                  <a:pt x="1553766" y="8930"/>
                </a:lnTo>
                <a:lnTo>
                  <a:pt x="1616274" y="8930"/>
                </a:lnTo>
                <a:lnTo>
                  <a:pt x="1678782" y="17860"/>
                </a:lnTo>
                <a:lnTo>
                  <a:pt x="1741289" y="17860"/>
                </a:lnTo>
                <a:lnTo>
                  <a:pt x="1803797" y="17860"/>
                </a:lnTo>
                <a:lnTo>
                  <a:pt x="1875235" y="17860"/>
                </a:lnTo>
                <a:lnTo>
                  <a:pt x="1946672" y="17860"/>
                </a:lnTo>
                <a:lnTo>
                  <a:pt x="2018110" y="17860"/>
                </a:lnTo>
                <a:lnTo>
                  <a:pt x="2089547" y="17860"/>
                </a:lnTo>
                <a:lnTo>
                  <a:pt x="2152055" y="17860"/>
                </a:lnTo>
                <a:lnTo>
                  <a:pt x="2223493" y="17860"/>
                </a:lnTo>
                <a:lnTo>
                  <a:pt x="2294930" y="17860"/>
                </a:lnTo>
                <a:lnTo>
                  <a:pt x="2357438" y="26789"/>
                </a:lnTo>
                <a:lnTo>
                  <a:pt x="2428875" y="26789"/>
                </a:lnTo>
                <a:lnTo>
                  <a:pt x="2491383" y="26789"/>
                </a:lnTo>
                <a:lnTo>
                  <a:pt x="2562821" y="35719"/>
                </a:lnTo>
                <a:lnTo>
                  <a:pt x="2625329" y="35719"/>
                </a:lnTo>
                <a:lnTo>
                  <a:pt x="2696766" y="35719"/>
                </a:lnTo>
                <a:lnTo>
                  <a:pt x="2759274" y="44649"/>
                </a:lnTo>
                <a:lnTo>
                  <a:pt x="2821782" y="44649"/>
                </a:lnTo>
                <a:lnTo>
                  <a:pt x="2884289" y="44649"/>
                </a:lnTo>
                <a:lnTo>
                  <a:pt x="2955727" y="44649"/>
                </a:lnTo>
                <a:lnTo>
                  <a:pt x="3018235" y="44649"/>
                </a:lnTo>
                <a:lnTo>
                  <a:pt x="3080743" y="44649"/>
                </a:lnTo>
                <a:lnTo>
                  <a:pt x="3134321" y="44649"/>
                </a:lnTo>
                <a:lnTo>
                  <a:pt x="3187899" y="44649"/>
                </a:lnTo>
                <a:lnTo>
                  <a:pt x="3241477" y="53579"/>
                </a:lnTo>
                <a:lnTo>
                  <a:pt x="3286125" y="53579"/>
                </a:lnTo>
                <a:lnTo>
                  <a:pt x="3330774" y="53579"/>
                </a:lnTo>
                <a:lnTo>
                  <a:pt x="3375422" y="62508"/>
                </a:lnTo>
                <a:lnTo>
                  <a:pt x="3411141" y="62508"/>
                </a:lnTo>
                <a:lnTo>
                  <a:pt x="3437930" y="71438"/>
                </a:lnTo>
                <a:lnTo>
                  <a:pt x="3464719" y="71438"/>
                </a:lnTo>
                <a:lnTo>
                  <a:pt x="3482579" y="71438"/>
                </a:lnTo>
                <a:lnTo>
                  <a:pt x="3482579" y="7143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2" name="Freeform 51"/>
          <p:cNvSpPr/>
          <p:nvPr/>
        </p:nvSpPr>
        <p:spPr bwMode="auto">
          <a:xfrm>
            <a:off x="964406" y="5045273"/>
            <a:ext cx="5607845" cy="223244"/>
          </a:xfrm>
          <a:custGeom>
            <a:avLst/>
            <a:gdLst/>
            <a:ahLst/>
            <a:cxnLst/>
            <a:rect l="0" t="0" r="0" b="0"/>
            <a:pathLst>
              <a:path w="5607845" h="223244">
                <a:moveTo>
                  <a:pt x="0" y="223243"/>
                </a:moveTo>
                <a:lnTo>
                  <a:pt x="8930" y="223243"/>
                </a:lnTo>
                <a:lnTo>
                  <a:pt x="8930" y="223243"/>
                </a:lnTo>
                <a:lnTo>
                  <a:pt x="17860" y="223243"/>
                </a:lnTo>
                <a:lnTo>
                  <a:pt x="35719" y="223243"/>
                </a:lnTo>
                <a:lnTo>
                  <a:pt x="62508" y="223243"/>
                </a:lnTo>
                <a:lnTo>
                  <a:pt x="89297" y="214313"/>
                </a:lnTo>
                <a:lnTo>
                  <a:pt x="116086" y="214313"/>
                </a:lnTo>
                <a:lnTo>
                  <a:pt x="142875" y="205383"/>
                </a:lnTo>
                <a:lnTo>
                  <a:pt x="169664" y="196454"/>
                </a:lnTo>
                <a:lnTo>
                  <a:pt x="196453" y="196454"/>
                </a:lnTo>
                <a:lnTo>
                  <a:pt x="232172" y="187524"/>
                </a:lnTo>
                <a:lnTo>
                  <a:pt x="258961" y="178594"/>
                </a:lnTo>
                <a:lnTo>
                  <a:pt x="285750" y="178594"/>
                </a:lnTo>
                <a:lnTo>
                  <a:pt x="321469" y="178594"/>
                </a:lnTo>
                <a:lnTo>
                  <a:pt x="357188" y="178594"/>
                </a:lnTo>
                <a:lnTo>
                  <a:pt x="401836" y="169665"/>
                </a:lnTo>
                <a:lnTo>
                  <a:pt x="437555" y="169665"/>
                </a:lnTo>
                <a:lnTo>
                  <a:pt x="482203" y="169665"/>
                </a:lnTo>
                <a:lnTo>
                  <a:pt x="526852" y="160735"/>
                </a:lnTo>
                <a:lnTo>
                  <a:pt x="571500" y="160735"/>
                </a:lnTo>
                <a:lnTo>
                  <a:pt x="625078" y="160735"/>
                </a:lnTo>
                <a:lnTo>
                  <a:pt x="669727" y="151805"/>
                </a:lnTo>
                <a:lnTo>
                  <a:pt x="714375" y="151805"/>
                </a:lnTo>
                <a:lnTo>
                  <a:pt x="759024" y="151805"/>
                </a:lnTo>
                <a:lnTo>
                  <a:pt x="803672" y="151805"/>
                </a:lnTo>
                <a:lnTo>
                  <a:pt x="839391" y="151805"/>
                </a:lnTo>
                <a:lnTo>
                  <a:pt x="884039" y="151805"/>
                </a:lnTo>
                <a:lnTo>
                  <a:pt x="928688" y="151805"/>
                </a:lnTo>
                <a:lnTo>
                  <a:pt x="973336" y="160735"/>
                </a:lnTo>
                <a:lnTo>
                  <a:pt x="1017985" y="160735"/>
                </a:lnTo>
                <a:lnTo>
                  <a:pt x="1062633" y="160735"/>
                </a:lnTo>
                <a:lnTo>
                  <a:pt x="1107282" y="151805"/>
                </a:lnTo>
                <a:lnTo>
                  <a:pt x="1160860" y="151805"/>
                </a:lnTo>
                <a:lnTo>
                  <a:pt x="1205508" y="151805"/>
                </a:lnTo>
                <a:lnTo>
                  <a:pt x="1250157" y="151805"/>
                </a:lnTo>
                <a:lnTo>
                  <a:pt x="1294805" y="151805"/>
                </a:lnTo>
                <a:lnTo>
                  <a:pt x="1339453" y="151805"/>
                </a:lnTo>
                <a:lnTo>
                  <a:pt x="1384102" y="151805"/>
                </a:lnTo>
                <a:lnTo>
                  <a:pt x="1428750" y="151805"/>
                </a:lnTo>
                <a:lnTo>
                  <a:pt x="1473399" y="151805"/>
                </a:lnTo>
                <a:lnTo>
                  <a:pt x="1518047" y="151805"/>
                </a:lnTo>
                <a:lnTo>
                  <a:pt x="1571625" y="151805"/>
                </a:lnTo>
                <a:lnTo>
                  <a:pt x="1616274" y="151805"/>
                </a:lnTo>
                <a:lnTo>
                  <a:pt x="1669852" y="151805"/>
                </a:lnTo>
                <a:lnTo>
                  <a:pt x="1723430" y="151805"/>
                </a:lnTo>
                <a:lnTo>
                  <a:pt x="1777008" y="160735"/>
                </a:lnTo>
                <a:lnTo>
                  <a:pt x="1821657" y="160735"/>
                </a:lnTo>
                <a:lnTo>
                  <a:pt x="1875235" y="160735"/>
                </a:lnTo>
                <a:lnTo>
                  <a:pt x="1928813" y="169665"/>
                </a:lnTo>
                <a:lnTo>
                  <a:pt x="1982391" y="169665"/>
                </a:lnTo>
                <a:lnTo>
                  <a:pt x="2044899" y="169665"/>
                </a:lnTo>
                <a:lnTo>
                  <a:pt x="2098477" y="169665"/>
                </a:lnTo>
                <a:lnTo>
                  <a:pt x="2160985" y="169665"/>
                </a:lnTo>
                <a:lnTo>
                  <a:pt x="2223492" y="160735"/>
                </a:lnTo>
                <a:lnTo>
                  <a:pt x="2286000" y="160735"/>
                </a:lnTo>
                <a:lnTo>
                  <a:pt x="2348508" y="151805"/>
                </a:lnTo>
                <a:lnTo>
                  <a:pt x="2411016" y="151805"/>
                </a:lnTo>
                <a:lnTo>
                  <a:pt x="2464594" y="142875"/>
                </a:lnTo>
                <a:lnTo>
                  <a:pt x="2527102" y="142875"/>
                </a:lnTo>
                <a:lnTo>
                  <a:pt x="2580680" y="133946"/>
                </a:lnTo>
                <a:lnTo>
                  <a:pt x="2643188" y="133946"/>
                </a:lnTo>
                <a:lnTo>
                  <a:pt x="2696766" y="133946"/>
                </a:lnTo>
                <a:lnTo>
                  <a:pt x="2750344" y="125016"/>
                </a:lnTo>
                <a:lnTo>
                  <a:pt x="2803922" y="125016"/>
                </a:lnTo>
                <a:lnTo>
                  <a:pt x="2857500" y="125016"/>
                </a:lnTo>
                <a:lnTo>
                  <a:pt x="2911078" y="125016"/>
                </a:lnTo>
                <a:lnTo>
                  <a:pt x="2973586" y="116086"/>
                </a:lnTo>
                <a:lnTo>
                  <a:pt x="3027164" y="107157"/>
                </a:lnTo>
                <a:lnTo>
                  <a:pt x="3080742" y="107157"/>
                </a:lnTo>
                <a:lnTo>
                  <a:pt x="3143250" y="98227"/>
                </a:lnTo>
                <a:lnTo>
                  <a:pt x="3196828" y="89297"/>
                </a:lnTo>
                <a:lnTo>
                  <a:pt x="3250407" y="80368"/>
                </a:lnTo>
                <a:lnTo>
                  <a:pt x="3303985" y="71438"/>
                </a:lnTo>
                <a:lnTo>
                  <a:pt x="3348633" y="62508"/>
                </a:lnTo>
                <a:lnTo>
                  <a:pt x="3402211" y="62508"/>
                </a:lnTo>
                <a:lnTo>
                  <a:pt x="3455789" y="53579"/>
                </a:lnTo>
                <a:lnTo>
                  <a:pt x="3509367" y="44649"/>
                </a:lnTo>
                <a:lnTo>
                  <a:pt x="3554016" y="44649"/>
                </a:lnTo>
                <a:lnTo>
                  <a:pt x="3607594" y="35719"/>
                </a:lnTo>
                <a:lnTo>
                  <a:pt x="3652242" y="35719"/>
                </a:lnTo>
                <a:lnTo>
                  <a:pt x="3696891" y="26790"/>
                </a:lnTo>
                <a:lnTo>
                  <a:pt x="3741539" y="26790"/>
                </a:lnTo>
                <a:lnTo>
                  <a:pt x="3786188" y="17860"/>
                </a:lnTo>
                <a:lnTo>
                  <a:pt x="3839766" y="17860"/>
                </a:lnTo>
                <a:lnTo>
                  <a:pt x="3884414" y="17860"/>
                </a:lnTo>
                <a:lnTo>
                  <a:pt x="3929063" y="8930"/>
                </a:lnTo>
                <a:lnTo>
                  <a:pt x="3973711" y="0"/>
                </a:lnTo>
                <a:lnTo>
                  <a:pt x="4018360" y="0"/>
                </a:lnTo>
                <a:lnTo>
                  <a:pt x="4063008" y="0"/>
                </a:lnTo>
                <a:lnTo>
                  <a:pt x="4107657" y="0"/>
                </a:lnTo>
                <a:lnTo>
                  <a:pt x="4152305" y="8930"/>
                </a:lnTo>
                <a:lnTo>
                  <a:pt x="4196953" y="17860"/>
                </a:lnTo>
                <a:lnTo>
                  <a:pt x="4241602" y="17860"/>
                </a:lnTo>
                <a:lnTo>
                  <a:pt x="4286250" y="26790"/>
                </a:lnTo>
                <a:lnTo>
                  <a:pt x="4330899" y="26790"/>
                </a:lnTo>
                <a:lnTo>
                  <a:pt x="4375547" y="35719"/>
                </a:lnTo>
                <a:lnTo>
                  <a:pt x="4429125" y="44649"/>
                </a:lnTo>
                <a:lnTo>
                  <a:pt x="4473774" y="44649"/>
                </a:lnTo>
                <a:lnTo>
                  <a:pt x="4518422" y="53579"/>
                </a:lnTo>
                <a:lnTo>
                  <a:pt x="4563071" y="53579"/>
                </a:lnTo>
                <a:lnTo>
                  <a:pt x="4607719" y="62508"/>
                </a:lnTo>
                <a:lnTo>
                  <a:pt x="4652367" y="71438"/>
                </a:lnTo>
                <a:lnTo>
                  <a:pt x="4697016" y="71438"/>
                </a:lnTo>
                <a:lnTo>
                  <a:pt x="4732735" y="80368"/>
                </a:lnTo>
                <a:lnTo>
                  <a:pt x="4777383" y="89297"/>
                </a:lnTo>
                <a:lnTo>
                  <a:pt x="4813102" y="89297"/>
                </a:lnTo>
                <a:lnTo>
                  <a:pt x="4857750" y="98227"/>
                </a:lnTo>
                <a:lnTo>
                  <a:pt x="4902399" y="107157"/>
                </a:lnTo>
                <a:lnTo>
                  <a:pt x="4938117" y="107157"/>
                </a:lnTo>
                <a:lnTo>
                  <a:pt x="4973836" y="116086"/>
                </a:lnTo>
                <a:lnTo>
                  <a:pt x="5009555" y="125016"/>
                </a:lnTo>
                <a:lnTo>
                  <a:pt x="5054203" y="125016"/>
                </a:lnTo>
                <a:lnTo>
                  <a:pt x="5089922" y="133946"/>
                </a:lnTo>
                <a:lnTo>
                  <a:pt x="5125641" y="133946"/>
                </a:lnTo>
                <a:lnTo>
                  <a:pt x="5161360" y="142875"/>
                </a:lnTo>
                <a:lnTo>
                  <a:pt x="5188149" y="142875"/>
                </a:lnTo>
                <a:lnTo>
                  <a:pt x="5223867" y="142875"/>
                </a:lnTo>
                <a:lnTo>
                  <a:pt x="5250657" y="142875"/>
                </a:lnTo>
                <a:lnTo>
                  <a:pt x="5277446" y="142875"/>
                </a:lnTo>
                <a:lnTo>
                  <a:pt x="5313164" y="142875"/>
                </a:lnTo>
                <a:lnTo>
                  <a:pt x="5339953" y="142875"/>
                </a:lnTo>
                <a:lnTo>
                  <a:pt x="5366742" y="142875"/>
                </a:lnTo>
                <a:lnTo>
                  <a:pt x="5393532" y="133946"/>
                </a:lnTo>
                <a:lnTo>
                  <a:pt x="5429250" y="133946"/>
                </a:lnTo>
                <a:lnTo>
                  <a:pt x="5456039" y="133946"/>
                </a:lnTo>
                <a:lnTo>
                  <a:pt x="5491758" y="142875"/>
                </a:lnTo>
                <a:lnTo>
                  <a:pt x="5518547" y="142875"/>
                </a:lnTo>
                <a:lnTo>
                  <a:pt x="5545336" y="142875"/>
                </a:lnTo>
                <a:lnTo>
                  <a:pt x="5572125" y="142875"/>
                </a:lnTo>
                <a:lnTo>
                  <a:pt x="5589985" y="151805"/>
                </a:lnTo>
                <a:lnTo>
                  <a:pt x="5607844" y="151805"/>
                </a:lnTo>
                <a:lnTo>
                  <a:pt x="5607844" y="160735"/>
                </a:lnTo>
                <a:lnTo>
                  <a:pt x="5607844" y="16073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3" name="Freeform 52"/>
          <p:cNvSpPr/>
          <p:nvPr/>
        </p:nvSpPr>
        <p:spPr bwMode="auto">
          <a:xfrm>
            <a:off x="5768578" y="6375796"/>
            <a:ext cx="8931" cy="1"/>
          </a:xfrm>
          <a:custGeom>
            <a:avLst/>
            <a:gdLst/>
            <a:ahLst/>
            <a:cxnLst/>
            <a:rect l="0" t="0" r="0" b="0"/>
            <a:pathLst>
              <a:path w="8931" h="1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close/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4" name="Freeform 53"/>
          <p:cNvSpPr/>
          <p:nvPr/>
        </p:nvSpPr>
        <p:spPr bwMode="auto">
          <a:xfrm>
            <a:off x="5768578" y="6384726"/>
            <a:ext cx="1509118" cy="169665"/>
          </a:xfrm>
          <a:custGeom>
            <a:avLst/>
            <a:gdLst/>
            <a:ahLst/>
            <a:cxnLst/>
            <a:rect l="0" t="0" r="0" b="0"/>
            <a:pathLst>
              <a:path w="1509118" h="16966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7860" y="0"/>
                </a:lnTo>
                <a:lnTo>
                  <a:pt x="35719" y="0"/>
                </a:lnTo>
                <a:lnTo>
                  <a:pt x="53578" y="0"/>
                </a:lnTo>
                <a:lnTo>
                  <a:pt x="80367" y="0"/>
                </a:lnTo>
                <a:lnTo>
                  <a:pt x="116086" y="0"/>
                </a:lnTo>
                <a:lnTo>
                  <a:pt x="142875" y="8929"/>
                </a:lnTo>
                <a:lnTo>
                  <a:pt x="187524" y="17859"/>
                </a:lnTo>
                <a:lnTo>
                  <a:pt x="232172" y="17859"/>
                </a:lnTo>
                <a:lnTo>
                  <a:pt x="276820" y="26789"/>
                </a:lnTo>
                <a:lnTo>
                  <a:pt x="330399" y="35719"/>
                </a:lnTo>
                <a:lnTo>
                  <a:pt x="383977" y="44648"/>
                </a:lnTo>
                <a:lnTo>
                  <a:pt x="446485" y="53578"/>
                </a:lnTo>
                <a:lnTo>
                  <a:pt x="508992" y="62508"/>
                </a:lnTo>
                <a:lnTo>
                  <a:pt x="580430" y="62508"/>
                </a:lnTo>
                <a:lnTo>
                  <a:pt x="651867" y="71437"/>
                </a:lnTo>
                <a:lnTo>
                  <a:pt x="723305" y="80367"/>
                </a:lnTo>
                <a:lnTo>
                  <a:pt x="794742" y="89297"/>
                </a:lnTo>
                <a:lnTo>
                  <a:pt x="875110" y="98226"/>
                </a:lnTo>
                <a:lnTo>
                  <a:pt x="955477" y="107156"/>
                </a:lnTo>
                <a:lnTo>
                  <a:pt x="1035844" y="116086"/>
                </a:lnTo>
                <a:lnTo>
                  <a:pt x="1116211" y="125015"/>
                </a:lnTo>
                <a:lnTo>
                  <a:pt x="1196578" y="125015"/>
                </a:lnTo>
                <a:lnTo>
                  <a:pt x="1268016" y="133945"/>
                </a:lnTo>
                <a:lnTo>
                  <a:pt x="1339453" y="142875"/>
                </a:lnTo>
                <a:lnTo>
                  <a:pt x="1401961" y="151804"/>
                </a:lnTo>
                <a:lnTo>
                  <a:pt x="1455539" y="160734"/>
                </a:lnTo>
                <a:lnTo>
                  <a:pt x="1509117" y="169664"/>
                </a:lnTo>
                <a:lnTo>
                  <a:pt x="1509117" y="16966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5804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Customer Engagement in Agile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71600" y="6443538"/>
            <a:ext cx="5506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Scrum by </a:t>
            </a:r>
            <a:r>
              <a:rPr lang="en-US" dirty="0" smtClean="0"/>
              <a:t>Rubin, </a:t>
            </a:r>
            <a:r>
              <a:rPr lang="en-US" dirty="0" err="1" smtClean="0"/>
              <a:t>Ch</a:t>
            </a:r>
            <a:r>
              <a:rPr lang="en-US" dirty="0" smtClean="0"/>
              <a:t> 09 Product Owner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47800"/>
            <a:ext cx="5919787" cy="5068576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 bwMode="auto">
          <a:xfrm>
            <a:off x="2035969" y="2196703"/>
            <a:ext cx="330399" cy="535782"/>
          </a:xfrm>
          <a:custGeom>
            <a:avLst/>
            <a:gdLst/>
            <a:ahLst/>
            <a:cxnLst/>
            <a:rect l="0" t="0" r="0" b="0"/>
            <a:pathLst>
              <a:path w="330399" h="535782">
                <a:moveTo>
                  <a:pt x="8929" y="526852"/>
                </a:moveTo>
                <a:lnTo>
                  <a:pt x="8929" y="535781"/>
                </a:lnTo>
                <a:lnTo>
                  <a:pt x="8929" y="535781"/>
                </a:lnTo>
                <a:lnTo>
                  <a:pt x="8929" y="535781"/>
                </a:lnTo>
                <a:lnTo>
                  <a:pt x="8929" y="535781"/>
                </a:lnTo>
                <a:lnTo>
                  <a:pt x="8929" y="535781"/>
                </a:lnTo>
                <a:lnTo>
                  <a:pt x="8929" y="535781"/>
                </a:lnTo>
                <a:lnTo>
                  <a:pt x="0" y="535781"/>
                </a:lnTo>
                <a:lnTo>
                  <a:pt x="0" y="526852"/>
                </a:lnTo>
                <a:lnTo>
                  <a:pt x="0" y="526852"/>
                </a:lnTo>
                <a:lnTo>
                  <a:pt x="0" y="517922"/>
                </a:lnTo>
                <a:lnTo>
                  <a:pt x="8929" y="508992"/>
                </a:lnTo>
                <a:lnTo>
                  <a:pt x="8929" y="491133"/>
                </a:lnTo>
                <a:lnTo>
                  <a:pt x="17859" y="464344"/>
                </a:lnTo>
                <a:lnTo>
                  <a:pt x="35719" y="428625"/>
                </a:lnTo>
                <a:lnTo>
                  <a:pt x="62508" y="375047"/>
                </a:lnTo>
                <a:lnTo>
                  <a:pt x="98226" y="303610"/>
                </a:lnTo>
                <a:lnTo>
                  <a:pt x="142875" y="232172"/>
                </a:lnTo>
                <a:lnTo>
                  <a:pt x="187523" y="160734"/>
                </a:lnTo>
                <a:lnTo>
                  <a:pt x="241101" y="98226"/>
                </a:lnTo>
                <a:lnTo>
                  <a:pt x="294679" y="44648"/>
                </a:lnTo>
                <a:lnTo>
                  <a:pt x="330398" y="0"/>
                </a:lnTo>
                <a:lnTo>
                  <a:pt x="330398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2411016" y="1946672"/>
            <a:ext cx="98227" cy="223243"/>
          </a:xfrm>
          <a:custGeom>
            <a:avLst/>
            <a:gdLst/>
            <a:ahLst/>
            <a:cxnLst/>
            <a:rect l="0" t="0" r="0" b="0"/>
            <a:pathLst>
              <a:path w="98227" h="223243">
                <a:moveTo>
                  <a:pt x="8929" y="80367"/>
                </a:moveTo>
                <a:lnTo>
                  <a:pt x="0" y="80367"/>
                </a:lnTo>
                <a:lnTo>
                  <a:pt x="0" y="80367"/>
                </a:lnTo>
                <a:lnTo>
                  <a:pt x="0" y="89297"/>
                </a:lnTo>
                <a:lnTo>
                  <a:pt x="0" y="89297"/>
                </a:lnTo>
                <a:lnTo>
                  <a:pt x="0" y="98226"/>
                </a:lnTo>
                <a:lnTo>
                  <a:pt x="8929" y="107156"/>
                </a:lnTo>
                <a:lnTo>
                  <a:pt x="17859" y="125015"/>
                </a:lnTo>
                <a:lnTo>
                  <a:pt x="26789" y="142875"/>
                </a:lnTo>
                <a:lnTo>
                  <a:pt x="44648" y="160734"/>
                </a:lnTo>
                <a:lnTo>
                  <a:pt x="53578" y="178593"/>
                </a:lnTo>
                <a:lnTo>
                  <a:pt x="62507" y="196453"/>
                </a:lnTo>
                <a:lnTo>
                  <a:pt x="71437" y="205382"/>
                </a:lnTo>
                <a:lnTo>
                  <a:pt x="71437" y="223242"/>
                </a:lnTo>
                <a:lnTo>
                  <a:pt x="71437" y="223242"/>
                </a:lnTo>
                <a:lnTo>
                  <a:pt x="71437" y="223242"/>
                </a:lnTo>
                <a:lnTo>
                  <a:pt x="71437" y="205382"/>
                </a:lnTo>
                <a:lnTo>
                  <a:pt x="62507" y="187523"/>
                </a:lnTo>
                <a:lnTo>
                  <a:pt x="53578" y="160734"/>
                </a:lnTo>
                <a:lnTo>
                  <a:pt x="53578" y="125015"/>
                </a:lnTo>
                <a:lnTo>
                  <a:pt x="53578" y="89297"/>
                </a:lnTo>
                <a:lnTo>
                  <a:pt x="62507" y="62507"/>
                </a:lnTo>
                <a:lnTo>
                  <a:pt x="71437" y="35718"/>
                </a:lnTo>
                <a:lnTo>
                  <a:pt x="71437" y="26789"/>
                </a:lnTo>
                <a:lnTo>
                  <a:pt x="80367" y="8929"/>
                </a:lnTo>
                <a:lnTo>
                  <a:pt x="89297" y="8929"/>
                </a:lnTo>
                <a:lnTo>
                  <a:pt x="98226" y="0"/>
                </a:lnTo>
                <a:lnTo>
                  <a:pt x="98226" y="0"/>
                </a:lnTo>
                <a:lnTo>
                  <a:pt x="98226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2562820" y="2000250"/>
            <a:ext cx="107158" cy="151805"/>
          </a:xfrm>
          <a:custGeom>
            <a:avLst/>
            <a:gdLst/>
            <a:ahLst/>
            <a:cxnLst/>
            <a:rect l="0" t="0" r="0" b="0"/>
            <a:pathLst>
              <a:path w="107158" h="151805">
                <a:moveTo>
                  <a:pt x="80368" y="62508"/>
                </a:moveTo>
                <a:lnTo>
                  <a:pt x="71438" y="71437"/>
                </a:lnTo>
                <a:lnTo>
                  <a:pt x="62508" y="71437"/>
                </a:lnTo>
                <a:lnTo>
                  <a:pt x="53578" y="80367"/>
                </a:lnTo>
                <a:lnTo>
                  <a:pt x="44649" y="89297"/>
                </a:lnTo>
                <a:lnTo>
                  <a:pt x="44649" y="89297"/>
                </a:lnTo>
                <a:lnTo>
                  <a:pt x="35719" y="89297"/>
                </a:lnTo>
                <a:lnTo>
                  <a:pt x="44649" y="89297"/>
                </a:lnTo>
                <a:lnTo>
                  <a:pt x="44649" y="80367"/>
                </a:lnTo>
                <a:lnTo>
                  <a:pt x="53578" y="62508"/>
                </a:lnTo>
                <a:lnTo>
                  <a:pt x="62508" y="53578"/>
                </a:lnTo>
                <a:lnTo>
                  <a:pt x="62508" y="35719"/>
                </a:lnTo>
                <a:lnTo>
                  <a:pt x="71438" y="17859"/>
                </a:lnTo>
                <a:lnTo>
                  <a:pt x="62508" y="8929"/>
                </a:lnTo>
                <a:lnTo>
                  <a:pt x="53578" y="0"/>
                </a:lnTo>
                <a:lnTo>
                  <a:pt x="44649" y="0"/>
                </a:lnTo>
                <a:lnTo>
                  <a:pt x="35719" y="8929"/>
                </a:lnTo>
                <a:lnTo>
                  <a:pt x="17860" y="35719"/>
                </a:lnTo>
                <a:lnTo>
                  <a:pt x="8930" y="62508"/>
                </a:lnTo>
                <a:lnTo>
                  <a:pt x="0" y="89297"/>
                </a:lnTo>
                <a:lnTo>
                  <a:pt x="0" y="116086"/>
                </a:lnTo>
                <a:lnTo>
                  <a:pt x="8930" y="142875"/>
                </a:lnTo>
                <a:lnTo>
                  <a:pt x="17860" y="151804"/>
                </a:lnTo>
                <a:lnTo>
                  <a:pt x="35719" y="151804"/>
                </a:lnTo>
                <a:lnTo>
                  <a:pt x="53578" y="133945"/>
                </a:lnTo>
                <a:lnTo>
                  <a:pt x="80368" y="107156"/>
                </a:lnTo>
                <a:lnTo>
                  <a:pt x="98227" y="80367"/>
                </a:lnTo>
                <a:lnTo>
                  <a:pt x="107157" y="44648"/>
                </a:lnTo>
                <a:lnTo>
                  <a:pt x="107157" y="4464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2696766" y="1777008"/>
            <a:ext cx="455415" cy="500063"/>
          </a:xfrm>
          <a:custGeom>
            <a:avLst/>
            <a:gdLst/>
            <a:ahLst/>
            <a:cxnLst/>
            <a:rect l="0" t="0" r="0" b="0"/>
            <a:pathLst>
              <a:path w="455415" h="500063">
                <a:moveTo>
                  <a:pt x="26789" y="125015"/>
                </a:moveTo>
                <a:lnTo>
                  <a:pt x="26789" y="125015"/>
                </a:lnTo>
                <a:lnTo>
                  <a:pt x="26789" y="125015"/>
                </a:lnTo>
                <a:lnTo>
                  <a:pt x="26789" y="116086"/>
                </a:lnTo>
                <a:lnTo>
                  <a:pt x="35718" y="107156"/>
                </a:lnTo>
                <a:lnTo>
                  <a:pt x="35718" y="98226"/>
                </a:lnTo>
                <a:lnTo>
                  <a:pt x="53578" y="89296"/>
                </a:lnTo>
                <a:lnTo>
                  <a:pt x="62507" y="71437"/>
                </a:lnTo>
                <a:lnTo>
                  <a:pt x="71437" y="71437"/>
                </a:lnTo>
                <a:lnTo>
                  <a:pt x="89297" y="71437"/>
                </a:lnTo>
                <a:lnTo>
                  <a:pt x="98226" y="71437"/>
                </a:lnTo>
                <a:lnTo>
                  <a:pt x="107156" y="98226"/>
                </a:lnTo>
                <a:lnTo>
                  <a:pt x="116086" y="133945"/>
                </a:lnTo>
                <a:lnTo>
                  <a:pt x="116086" y="187523"/>
                </a:lnTo>
                <a:lnTo>
                  <a:pt x="125015" y="241101"/>
                </a:lnTo>
                <a:lnTo>
                  <a:pt x="125015" y="294679"/>
                </a:lnTo>
                <a:lnTo>
                  <a:pt x="133945" y="357187"/>
                </a:lnTo>
                <a:lnTo>
                  <a:pt x="142875" y="401836"/>
                </a:lnTo>
                <a:lnTo>
                  <a:pt x="160734" y="446484"/>
                </a:lnTo>
                <a:lnTo>
                  <a:pt x="169664" y="473273"/>
                </a:lnTo>
                <a:lnTo>
                  <a:pt x="187523" y="491132"/>
                </a:lnTo>
                <a:lnTo>
                  <a:pt x="205382" y="500062"/>
                </a:lnTo>
                <a:lnTo>
                  <a:pt x="214312" y="500062"/>
                </a:lnTo>
                <a:lnTo>
                  <a:pt x="232172" y="482203"/>
                </a:lnTo>
                <a:lnTo>
                  <a:pt x="250031" y="446484"/>
                </a:lnTo>
                <a:lnTo>
                  <a:pt x="250031" y="419695"/>
                </a:lnTo>
                <a:lnTo>
                  <a:pt x="250031" y="383976"/>
                </a:lnTo>
                <a:lnTo>
                  <a:pt x="232172" y="339328"/>
                </a:lnTo>
                <a:lnTo>
                  <a:pt x="205382" y="312539"/>
                </a:lnTo>
                <a:lnTo>
                  <a:pt x="169664" y="294679"/>
                </a:lnTo>
                <a:lnTo>
                  <a:pt x="133945" y="285750"/>
                </a:lnTo>
                <a:lnTo>
                  <a:pt x="89297" y="285750"/>
                </a:lnTo>
                <a:lnTo>
                  <a:pt x="53578" y="294679"/>
                </a:lnTo>
                <a:lnTo>
                  <a:pt x="26789" y="312539"/>
                </a:lnTo>
                <a:lnTo>
                  <a:pt x="8929" y="321468"/>
                </a:lnTo>
                <a:lnTo>
                  <a:pt x="0" y="330398"/>
                </a:lnTo>
                <a:lnTo>
                  <a:pt x="8929" y="321468"/>
                </a:lnTo>
                <a:lnTo>
                  <a:pt x="17859" y="312539"/>
                </a:lnTo>
                <a:lnTo>
                  <a:pt x="35718" y="285750"/>
                </a:lnTo>
                <a:lnTo>
                  <a:pt x="62507" y="258961"/>
                </a:lnTo>
                <a:lnTo>
                  <a:pt x="89297" y="214312"/>
                </a:lnTo>
                <a:lnTo>
                  <a:pt x="116086" y="178593"/>
                </a:lnTo>
                <a:lnTo>
                  <a:pt x="133945" y="133945"/>
                </a:lnTo>
                <a:lnTo>
                  <a:pt x="151804" y="107156"/>
                </a:lnTo>
                <a:lnTo>
                  <a:pt x="160734" y="98226"/>
                </a:lnTo>
                <a:lnTo>
                  <a:pt x="169664" y="98226"/>
                </a:lnTo>
                <a:lnTo>
                  <a:pt x="178593" y="107156"/>
                </a:lnTo>
                <a:lnTo>
                  <a:pt x="178593" y="133945"/>
                </a:lnTo>
                <a:lnTo>
                  <a:pt x="178593" y="169664"/>
                </a:lnTo>
                <a:lnTo>
                  <a:pt x="178593" y="196453"/>
                </a:lnTo>
                <a:lnTo>
                  <a:pt x="178593" y="232171"/>
                </a:lnTo>
                <a:lnTo>
                  <a:pt x="187523" y="250031"/>
                </a:lnTo>
                <a:lnTo>
                  <a:pt x="196453" y="258961"/>
                </a:lnTo>
                <a:lnTo>
                  <a:pt x="205382" y="258961"/>
                </a:lnTo>
                <a:lnTo>
                  <a:pt x="214312" y="258961"/>
                </a:lnTo>
                <a:lnTo>
                  <a:pt x="223242" y="232171"/>
                </a:lnTo>
                <a:lnTo>
                  <a:pt x="232172" y="205382"/>
                </a:lnTo>
                <a:lnTo>
                  <a:pt x="241101" y="169664"/>
                </a:lnTo>
                <a:lnTo>
                  <a:pt x="250031" y="125015"/>
                </a:lnTo>
                <a:lnTo>
                  <a:pt x="258961" y="89296"/>
                </a:lnTo>
                <a:lnTo>
                  <a:pt x="258961" y="53578"/>
                </a:lnTo>
                <a:lnTo>
                  <a:pt x="258961" y="35718"/>
                </a:lnTo>
                <a:lnTo>
                  <a:pt x="258961" y="35718"/>
                </a:lnTo>
                <a:lnTo>
                  <a:pt x="258961" y="44648"/>
                </a:lnTo>
                <a:lnTo>
                  <a:pt x="258961" y="62507"/>
                </a:lnTo>
                <a:lnTo>
                  <a:pt x="258961" y="89296"/>
                </a:lnTo>
                <a:lnTo>
                  <a:pt x="258961" y="125015"/>
                </a:lnTo>
                <a:lnTo>
                  <a:pt x="258961" y="151804"/>
                </a:lnTo>
                <a:lnTo>
                  <a:pt x="267890" y="178593"/>
                </a:lnTo>
                <a:lnTo>
                  <a:pt x="276820" y="187523"/>
                </a:lnTo>
                <a:lnTo>
                  <a:pt x="294679" y="196453"/>
                </a:lnTo>
                <a:lnTo>
                  <a:pt x="303609" y="196453"/>
                </a:lnTo>
                <a:lnTo>
                  <a:pt x="312539" y="187523"/>
                </a:lnTo>
                <a:lnTo>
                  <a:pt x="330398" y="160734"/>
                </a:lnTo>
                <a:lnTo>
                  <a:pt x="339328" y="133945"/>
                </a:lnTo>
                <a:lnTo>
                  <a:pt x="357187" y="89296"/>
                </a:lnTo>
                <a:lnTo>
                  <a:pt x="357187" y="53578"/>
                </a:lnTo>
                <a:lnTo>
                  <a:pt x="366117" y="26789"/>
                </a:lnTo>
                <a:lnTo>
                  <a:pt x="366117" y="8929"/>
                </a:lnTo>
                <a:lnTo>
                  <a:pt x="366117" y="0"/>
                </a:lnTo>
                <a:lnTo>
                  <a:pt x="366117" y="8929"/>
                </a:lnTo>
                <a:lnTo>
                  <a:pt x="366117" y="26789"/>
                </a:lnTo>
                <a:lnTo>
                  <a:pt x="366117" y="44648"/>
                </a:lnTo>
                <a:lnTo>
                  <a:pt x="375047" y="71437"/>
                </a:lnTo>
                <a:lnTo>
                  <a:pt x="375047" y="89296"/>
                </a:lnTo>
                <a:lnTo>
                  <a:pt x="383976" y="107156"/>
                </a:lnTo>
                <a:lnTo>
                  <a:pt x="392906" y="125015"/>
                </a:lnTo>
                <a:lnTo>
                  <a:pt x="401836" y="125015"/>
                </a:lnTo>
                <a:lnTo>
                  <a:pt x="419695" y="125015"/>
                </a:lnTo>
                <a:lnTo>
                  <a:pt x="428625" y="116086"/>
                </a:lnTo>
                <a:lnTo>
                  <a:pt x="446484" y="98226"/>
                </a:lnTo>
                <a:lnTo>
                  <a:pt x="455414" y="71437"/>
                </a:lnTo>
                <a:lnTo>
                  <a:pt x="455414" y="7143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3027164" y="1607344"/>
            <a:ext cx="17860" cy="35719"/>
          </a:xfrm>
          <a:custGeom>
            <a:avLst/>
            <a:gdLst/>
            <a:ahLst/>
            <a:cxnLst/>
            <a:rect l="0" t="0" r="0" b="0"/>
            <a:pathLst>
              <a:path w="17860" h="35719">
                <a:moveTo>
                  <a:pt x="17859" y="35718"/>
                </a:moveTo>
                <a:lnTo>
                  <a:pt x="17859" y="35718"/>
                </a:lnTo>
                <a:lnTo>
                  <a:pt x="8930" y="35718"/>
                </a:lnTo>
                <a:lnTo>
                  <a:pt x="8930" y="35718"/>
                </a:lnTo>
                <a:lnTo>
                  <a:pt x="8930" y="35718"/>
                </a:lnTo>
                <a:lnTo>
                  <a:pt x="0" y="26789"/>
                </a:lnTo>
                <a:lnTo>
                  <a:pt x="0" y="17859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29"/>
                </a:lnTo>
                <a:lnTo>
                  <a:pt x="8930" y="8929"/>
                </a:lnTo>
                <a:lnTo>
                  <a:pt x="17859" y="8929"/>
                </a:lnTo>
                <a:lnTo>
                  <a:pt x="17859" y="17859"/>
                </a:lnTo>
                <a:lnTo>
                  <a:pt x="17859" y="1785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3152180" y="1660922"/>
            <a:ext cx="125016" cy="205383"/>
          </a:xfrm>
          <a:custGeom>
            <a:avLst/>
            <a:gdLst/>
            <a:ahLst/>
            <a:cxnLst/>
            <a:rect l="0" t="0" r="0" b="0"/>
            <a:pathLst>
              <a:path w="125016" h="205383">
                <a:moveTo>
                  <a:pt x="0" y="71437"/>
                </a:moveTo>
                <a:lnTo>
                  <a:pt x="0" y="71437"/>
                </a:lnTo>
                <a:lnTo>
                  <a:pt x="0" y="71437"/>
                </a:lnTo>
                <a:lnTo>
                  <a:pt x="0" y="71437"/>
                </a:lnTo>
                <a:lnTo>
                  <a:pt x="8929" y="71437"/>
                </a:lnTo>
                <a:lnTo>
                  <a:pt x="8929" y="80367"/>
                </a:lnTo>
                <a:lnTo>
                  <a:pt x="8929" y="98226"/>
                </a:lnTo>
                <a:lnTo>
                  <a:pt x="17859" y="116086"/>
                </a:lnTo>
                <a:lnTo>
                  <a:pt x="17859" y="133945"/>
                </a:lnTo>
                <a:lnTo>
                  <a:pt x="26789" y="160734"/>
                </a:lnTo>
                <a:lnTo>
                  <a:pt x="26789" y="178593"/>
                </a:lnTo>
                <a:lnTo>
                  <a:pt x="35718" y="187523"/>
                </a:lnTo>
                <a:lnTo>
                  <a:pt x="44648" y="205382"/>
                </a:lnTo>
                <a:lnTo>
                  <a:pt x="53578" y="205382"/>
                </a:lnTo>
                <a:lnTo>
                  <a:pt x="53578" y="205382"/>
                </a:lnTo>
                <a:lnTo>
                  <a:pt x="62508" y="196453"/>
                </a:lnTo>
                <a:lnTo>
                  <a:pt x="62508" y="187523"/>
                </a:lnTo>
                <a:lnTo>
                  <a:pt x="71437" y="160734"/>
                </a:lnTo>
                <a:lnTo>
                  <a:pt x="71437" y="125015"/>
                </a:lnTo>
                <a:lnTo>
                  <a:pt x="80367" y="89297"/>
                </a:lnTo>
                <a:lnTo>
                  <a:pt x="80367" y="62507"/>
                </a:lnTo>
                <a:lnTo>
                  <a:pt x="89297" y="35718"/>
                </a:lnTo>
                <a:lnTo>
                  <a:pt x="98226" y="17859"/>
                </a:lnTo>
                <a:lnTo>
                  <a:pt x="98226" y="8929"/>
                </a:lnTo>
                <a:lnTo>
                  <a:pt x="107156" y="0"/>
                </a:lnTo>
                <a:lnTo>
                  <a:pt x="116086" y="0"/>
                </a:lnTo>
                <a:lnTo>
                  <a:pt x="116086" y="8929"/>
                </a:lnTo>
                <a:lnTo>
                  <a:pt x="125015" y="8929"/>
                </a:lnTo>
                <a:lnTo>
                  <a:pt x="125015" y="892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3268266" y="1660922"/>
            <a:ext cx="142876" cy="125016"/>
          </a:xfrm>
          <a:custGeom>
            <a:avLst/>
            <a:gdLst/>
            <a:ahLst/>
            <a:cxnLst/>
            <a:rect l="0" t="0" r="0" b="0"/>
            <a:pathLst>
              <a:path w="142876" h="125016">
                <a:moveTo>
                  <a:pt x="17859" y="125015"/>
                </a:moveTo>
                <a:lnTo>
                  <a:pt x="8929" y="125015"/>
                </a:lnTo>
                <a:lnTo>
                  <a:pt x="8929" y="125015"/>
                </a:lnTo>
                <a:lnTo>
                  <a:pt x="0" y="125015"/>
                </a:lnTo>
                <a:lnTo>
                  <a:pt x="0" y="125015"/>
                </a:lnTo>
                <a:lnTo>
                  <a:pt x="8929" y="116086"/>
                </a:lnTo>
                <a:lnTo>
                  <a:pt x="17859" y="107156"/>
                </a:lnTo>
                <a:lnTo>
                  <a:pt x="26789" y="89297"/>
                </a:lnTo>
                <a:lnTo>
                  <a:pt x="35718" y="71437"/>
                </a:lnTo>
                <a:lnTo>
                  <a:pt x="53578" y="53578"/>
                </a:lnTo>
                <a:lnTo>
                  <a:pt x="62507" y="35718"/>
                </a:lnTo>
                <a:lnTo>
                  <a:pt x="80367" y="17859"/>
                </a:lnTo>
                <a:lnTo>
                  <a:pt x="80367" y="0"/>
                </a:lnTo>
                <a:lnTo>
                  <a:pt x="80367" y="0"/>
                </a:lnTo>
                <a:lnTo>
                  <a:pt x="71437" y="0"/>
                </a:lnTo>
                <a:lnTo>
                  <a:pt x="62507" y="17859"/>
                </a:lnTo>
                <a:lnTo>
                  <a:pt x="53578" y="44648"/>
                </a:lnTo>
                <a:lnTo>
                  <a:pt x="44648" y="71437"/>
                </a:lnTo>
                <a:lnTo>
                  <a:pt x="44648" y="98226"/>
                </a:lnTo>
                <a:lnTo>
                  <a:pt x="44648" y="116086"/>
                </a:lnTo>
                <a:lnTo>
                  <a:pt x="53578" y="125015"/>
                </a:lnTo>
                <a:lnTo>
                  <a:pt x="62507" y="125015"/>
                </a:lnTo>
                <a:lnTo>
                  <a:pt x="89297" y="125015"/>
                </a:lnTo>
                <a:lnTo>
                  <a:pt x="107156" y="107156"/>
                </a:lnTo>
                <a:lnTo>
                  <a:pt x="125015" y="89297"/>
                </a:lnTo>
                <a:lnTo>
                  <a:pt x="142875" y="62507"/>
                </a:lnTo>
                <a:lnTo>
                  <a:pt x="142875" y="6250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3536156" y="1526976"/>
            <a:ext cx="169665" cy="178595"/>
          </a:xfrm>
          <a:custGeom>
            <a:avLst/>
            <a:gdLst/>
            <a:ahLst/>
            <a:cxnLst/>
            <a:rect l="0" t="0" r="0" b="0"/>
            <a:pathLst>
              <a:path w="169665" h="178595">
                <a:moveTo>
                  <a:pt x="26789" y="53578"/>
                </a:moveTo>
                <a:lnTo>
                  <a:pt x="26789" y="53578"/>
                </a:lnTo>
                <a:lnTo>
                  <a:pt x="26789" y="53578"/>
                </a:lnTo>
                <a:lnTo>
                  <a:pt x="26789" y="44649"/>
                </a:lnTo>
                <a:lnTo>
                  <a:pt x="26789" y="44649"/>
                </a:lnTo>
                <a:lnTo>
                  <a:pt x="26789" y="44649"/>
                </a:lnTo>
                <a:lnTo>
                  <a:pt x="26789" y="53578"/>
                </a:lnTo>
                <a:lnTo>
                  <a:pt x="26789" y="62508"/>
                </a:lnTo>
                <a:lnTo>
                  <a:pt x="17860" y="80368"/>
                </a:lnTo>
                <a:lnTo>
                  <a:pt x="17860" y="98227"/>
                </a:lnTo>
                <a:lnTo>
                  <a:pt x="17860" y="116086"/>
                </a:lnTo>
                <a:lnTo>
                  <a:pt x="17860" y="142875"/>
                </a:lnTo>
                <a:lnTo>
                  <a:pt x="8930" y="160735"/>
                </a:lnTo>
                <a:lnTo>
                  <a:pt x="8930" y="169664"/>
                </a:lnTo>
                <a:lnTo>
                  <a:pt x="8930" y="178594"/>
                </a:lnTo>
                <a:lnTo>
                  <a:pt x="8930" y="178594"/>
                </a:lnTo>
                <a:lnTo>
                  <a:pt x="0" y="169664"/>
                </a:lnTo>
                <a:lnTo>
                  <a:pt x="0" y="151805"/>
                </a:lnTo>
                <a:lnTo>
                  <a:pt x="0" y="125016"/>
                </a:lnTo>
                <a:lnTo>
                  <a:pt x="0" y="98227"/>
                </a:lnTo>
                <a:lnTo>
                  <a:pt x="0" y="71438"/>
                </a:lnTo>
                <a:lnTo>
                  <a:pt x="8930" y="44649"/>
                </a:lnTo>
                <a:lnTo>
                  <a:pt x="8930" y="26789"/>
                </a:lnTo>
                <a:lnTo>
                  <a:pt x="17860" y="8930"/>
                </a:lnTo>
                <a:lnTo>
                  <a:pt x="26789" y="8930"/>
                </a:lnTo>
                <a:lnTo>
                  <a:pt x="26789" y="17860"/>
                </a:lnTo>
                <a:lnTo>
                  <a:pt x="44649" y="35719"/>
                </a:lnTo>
                <a:lnTo>
                  <a:pt x="53578" y="53578"/>
                </a:lnTo>
                <a:lnTo>
                  <a:pt x="53578" y="80368"/>
                </a:lnTo>
                <a:lnTo>
                  <a:pt x="62508" y="107157"/>
                </a:lnTo>
                <a:lnTo>
                  <a:pt x="71438" y="125016"/>
                </a:lnTo>
                <a:lnTo>
                  <a:pt x="80367" y="142875"/>
                </a:lnTo>
                <a:lnTo>
                  <a:pt x="80367" y="151805"/>
                </a:lnTo>
                <a:lnTo>
                  <a:pt x="80367" y="142875"/>
                </a:lnTo>
                <a:lnTo>
                  <a:pt x="89297" y="133946"/>
                </a:lnTo>
                <a:lnTo>
                  <a:pt x="89297" y="116086"/>
                </a:lnTo>
                <a:lnTo>
                  <a:pt x="89297" y="89297"/>
                </a:lnTo>
                <a:lnTo>
                  <a:pt x="89297" y="53578"/>
                </a:lnTo>
                <a:lnTo>
                  <a:pt x="98227" y="26789"/>
                </a:lnTo>
                <a:lnTo>
                  <a:pt x="107157" y="8930"/>
                </a:lnTo>
                <a:lnTo>
                  <a:pt x="107157" y="0"/>
                </a:lnTo>
                <a:lnTo>
                  <a:pt x="107157" y="8930"/>
                </a:lnTo>
                <a:lnTo>
                  <a:pt x="116086" y="26789"/>
                </a:lnTo>
                <a:lnTo>
                  <a:pt x="116086" y="53578"/>
                </a:lnTo>
                <a:lnTo>
                  <a:pt x="125016" y="80368"/>
                </a:lnTo>
                <a:lnTo>
                  <a:pt x="125016" y="98227"/>
                </a:lnTo>
                <a:lnTo>
                  <a:pt x="133946" y="116086"/>
                </a:lnTo>
                <a:lnTo>
                  <a:pt x="142875" y="133946"/>
                </a:lnTo>
                <a:lnTo>
                  <a:pt x="142875" y="133946"/>
                </a:lnTo>
                <a:lnTo>
                  <a:pt x="160735" y="116086"/>
                </a:lnTo>
                <a:lnTo>
                  <a:pt x="169664" y="98227"/>
                </a:lnTo>
                <a:lnTo>
                  <a:pt x="169664" y="71438"/>
                </a:lnTo>
                <a:lnTo>
                  <a:pt x="169664" y="7143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3705820" y="1080492"/>
            <a:ext cx="526853" cy="517923"/>
          </a:xfrm>
          <a:custGeom>
            <a:avLst/>
            <a:gdLst/>
            <a:ahLst/>
            <a:cxnLst/>
            <a:rect l="0" t="0" r="0" b="0"/>
            <a:pathLst>
              <a:path w="526853" h="517923">
                <a:moveTo>
                  <a:pt x="0" y="517922"/>
                </a:moveTo>
                <a:lnTo>
                  <a:pt x="0" y="517922"/>
                </a:lnTo>
                <a:lnTo>
                  <a:pt x="0" y="508992"/>
                </a:lnTo>
                <a:lnTo>
                  <a:pt x="8930" y="500062"/>
                </a:lnTo>
                <a:lnTo>
                  <a:pt x="17860" y="491133"/>
                </a:lnTo>
                <a:lnTo>
                  <a:pt x="26789" y="473273"/>
                </a:lnTo>
                <a:lnTo>
                  <a:pt x="44649" y="446484"/>
                </a:lnTo>
                <a:lnTo>
                  <a:pt x="62508" y="428625"/>
                </a:lnTo>
                <a:lnTo>
                  <a:pt x="80368" y="401836"/>
                </a:lnTo>
                <a:lnTo>
                  <a:pt x="89297" y="383977"/>
                </a:lnTo>
                <a:lnTo>
                  <a:pt x="98227" y="366117"/>
                </a:lnTo>
                <a:lnTo>
                  <a:pt x="98227" y="357187"/>
                </a:lnTo>
                <a:lnTo>
                  <a:pt x="89297" y="357187"/>
                </a:lnTo>
                <a:lnTo>
                  <a:pt x="80368" y="366117"/>
                </a:lnTo>
                <a:lnTo>
                  <a:pt x="62508" y="383977"/>
                </a:lnTo>
                <a:lnTo>
                  <a:pt x="44649" y="410766"/>
                </a:lnTo>
                <a:lnTo>
                  <a:pt x="35719" y="437555"/>
                </a:lnTo>
                <a:lnTo>
                  <a:pt x="26789" y="473273"/>
                </a:lnTo>
                <a:lnTo>
                  <a:pt x="26789" y="491133"/>
                </a:lnTo>
                <a:lnTo>
                  <a:pt x="35719" y="508992"/>
                </a:lnTo>
                <a:lnTo>
                  <a:pt x="44649" y="517922"/>
                </a:lnTo>
                <a:lnTo>
                  <a:pt x="53578" y="517922"/>
                </a:lnTo>
                <a:lnTo>
                  <a:pt x="71438" y="508992"/>
                </a:lnTo>
                <a:lnTo>
                  <a:pt x="89297" y="491133"/>
                </a:lnTo>
                <a:lnTo>
                  <a:pt x="98227" y="464344"/>
                </a:lnTo>
                <a:lnTo>
                  <a:pt x="116086" y="437555"/>
                </a:lnTo>
                <a:lnTo>
                  <a:pt x="125016" y="410766"/>
                </a:lnTo>
                <a:lnTo>
                  <a:pt x="133946" y="383977"/>
                </a:lnTo>
                <a:lnTo>
                  <a:pt x="142875" y="366117"/>
                </a:lnTo>
                <a:lnTo>
                  <a:pt x="142875" y="348258"/>
                </a:lnTo>
                <a:lnTo>
                  <a:pt x="151805" y="348258"/>
                </a:lnTo>
                <a:lnTo>
                  <a:pt x="151805" y="357187"/>
                </a:lnTo>
                <a:lnTo>
                  <a:pt x="151805" y="366117"/>
                </a:lnTo>
                <a:lnTo>
                  <a:pt x="151805" y="392906"/>
                </a:lnTo>
                <a:lnTo>
                  <a:pt x="151805" y="419695"/>
                </a:lnTo>
                <a:lnTo>
                  <a:pt x="151805" y="437555"/>
                </a:lnTo>
                <a:lnTo>
                  <a:pt x="151805" y="464344"/>
                </a:lnTo>
                <a:lnTo>
                  <a:pt x="160735" y="473273"/>
                </a:lnTo>
                <a:lnTo>
                  <a:pt x="169664" y="482203"/>
                </a:lnTo>
                <a:lnTo>
                  <a:pt x="169664" y="473273"/>
                </a:lnTo>
                <a:lnTo>
                  <a:pt x="178594" y="464344"/>
                </a:lnTo>
                <a:lnTo>
                  <a:pt x="187524" y="446484"/>
                </a:lnTo>
                <a:lnTo>
                  <a:pt x="196453" y="419695"/>
                </a:lnTo>
                <a:lnTo>
                  <a:pt x="196453" y="392906"/>
                </a:lnTo>
                <a:lnTo>
                  <a:pt x="205383" y="366117"/>
                </a:lnTo>
                <a:lnTo>
                  <a:pt x="205383" y="357187"/>
                </a:lnTo>
                <a:lnTo>
                  <a:pt x="214313" y="348258"/>
                </a:lnTo>
                <a:lnTo>
                  <a:pt x="214313" y="357187"/>
                </a:lnTo>
                <a:lnTo>
                  <a:pt x="214313" y="375047"/>
                </a:lnTo>
                <a:lnTo>
                  <a:pt x="214313" y="392906"/>
                </a:lnTo>
                <a:lnTo>
                  <a:pt x="214313" y="419695"/>
                </a:lnTo>
                <a:lnTo>
                  <a:pt x="214313" y="437555"/>
                </a:lnTo>
                <a:lnTo>
                  <a:pt x="223243" y="455414"/>
                </a:lnTo>
                <a:lnTo>
                  <a:pt x="232172" y="473273"/>
                </a:lnTo>
                <a:lnTo>
                  <a:pt x="232172" y="473273"/>
                </a:lnTo>
                <a:lnTo>
                  <a:pt x="241102" y="473273"/>
                </a:lnTo>
                <a:lnTo>
                  <a:pt x="250032" y="455414"/>
                </a:lnTo>
                <a:lnTo>
                  <a:pt x="258961" y="428625"/>
                </a:lnTo>
                <a:lnTo>
                  <a:pt x="267891" y="401836"/>
                </a:lnTo>
                <a:lnTo>
                  <a:pt x="276821" y="366117"/>
                </a:lnTo>
                <a:lnTo>
                  <a:pt x="285750" y="330398"/>
                </a:lnTo>
                <a:lnTo>
                  <a:pt x="294680" y="294680"/>
                </a:lnTo>
                <a:lnTo>
                  <a:pt x="294680" y="258961"/>
                </a:lnTo>
                <a:lnTo>
                  <a:pt x="303610" y="241102"/>
                </a:lnTo>
                <a:lnTo>
                  <a:pt x="303610" y="232172"/>
                </a:lnTo>
                <a:lnTo>
                  <a:pt x="303610" y="232172"/>
                </a:lnTo>
                <a:lnTo>
                  <a:pt x="303610" y="232172"/>
                </a:lnTo>
                <a:lnTo>
                  <a:pt x="303610" y="250031"/>
                </a:lnTo>
                <a:lnTo>
                  <a:pt x="303610" y="258961"/>
                </a:lnTo>
                <a:lnTo>
                  <a:pt x="294680" y="267891"/>
                </a:lnTo>
                <a:lnTo>
                  <a:pt x="294680" y="276821"/>
                </a:lnTo>
                <a:lnTo>
                  <a:pt x="294680" y="285750"/>
                </a:lnTo>
                <a:lnTo>
                  <a:pt x="294680" y="285750"/>
                </a:lnTo>
                <a:lnTo>
                  <a:pt x="294680" y="285750"/>
                </a:lnTo>
                <a:lnTo>
                  <a:pt x="294680" y="276821"/>
                </a:lnTo>
                <a:lnTo>
                  <a:pt x="303610" y="258961"/>
                </a:lnTo>
                <a:lnTo>
                  <a:pt x="303610" y="241102"/>
                </a:lnTo>
                <a:lnTo>
                  <a:pt x="303610" y="223242"/>
                </a:lnTo>
                <a:lnTo>
                  <a:pt x="312539" y="196453"/>
                </a:lnTo>
                <a:lnTo>
                  <a:pt x="312539" y="178594"/>
                </a:lnTo>
                <a:lnTo>
                  <a:pt x="321469" y="151805"/>
                </a:lnTo>
                <a:lnTo>
                  <a:pt x="330399" y="133945"/>
                </a:lnTo>
                <a:lnTo>
                  <a:pt x="339328" y="116086"/>
                </a:lnTo>
                <a:lnTo>
                  <a:pt x="348258" y="98227"/>
                </a:lnTo>
                <a:lnTo>
                  <a:pt x="348258" y="80367"/>
                </a:lnTo>
                <a:lnTo>
                  <a:pt x="348258" y="62508"/>
                </a:lnTo>
                <a:lnTo>
                  <a:pt x="348258" y="44649"/>
                </a:lnTo>
                <a:lnTo>
                  <a:pt x="348258" y="35719"/>
                </a:lnTo>
                <a:lnTo>
                  <a:pt x="348258" y="17859"/>
                </a:lnTo>
                <a:lnTo>
                  <a:pt x="339328" y="8930"/>
                </a:lnTo>
                <a:lnTo>
                  <a:pt x="339328" y="0"/>
                </a:lnTo>
                <a:lnTo>
                  <a:pt x="330399" y="8930"/>
                </a:lnTo>
                <a:lnTo>
                  <a:pt x="321469" y="17859"/>
                </a:lnTo>
                <a:lnTo>
                  <a:pt x="312539" y="35719"/>
                </a:lnTo>
                <a:lnTo>
                  <a:pt x="312539" y="62508"/>
                </a:lnTo>
                <a:lnTo>
                  <a:pt x="303610" y="107156"/>
                </a:lnTo>
                <a:lnTo>
                  <a:pt x="303610" y="151805"/>
                </a:lnTo>
                <a:lnTo>
                  <a:pt x="303610" y="214313"/>
                </a:lnTo>
                <a:lnTo>
                  <a:pt x="303610" y="258961"/>
                </a:lnTo>
                <a:lnTo>
                  <a:pt x="303610" y="303610"/>
                </a:lnTo>
                <a:lnTo>
                  <a:pt x="312539" y="339328"/>
                </a:lnTo>
                <a:lnTo>
                  <a:pt x="330399" y="366117"/>
                </a:lnTo>
                <a:lnTo>
                  <a:pt x="339328" y="375047"/>
                </a:lnTo>
                <a:lnTo>
                  <a:pt x="357188" y="375047"/>
                </a:lnTo>
                <a:lnTo>
                  <a:pt x="375047" y="375047"/>
                </a:lnTo>
                <a:lnTo>
                  <a:pt x="401836" y="366117"/>
                </a:lnTo>
                <a:lnTo>
                  <a:pt x="419696" y="357187"/>
                </a:lnTo>
                <a:lnTo>
                  <a:pt x="437555" y="339328"/>
                </a:lnTo>
                <a:lnTo>
                  <a:pt x="464344" y="321469"/>
                </a:lnTo>
                <a:lnTo>
                  <a:pt x="482203" y="294680"/>
                </a:lnTo>
                <a:lnTo>
                  <a:pt x="500063" y="276821"/>
                </a:lnTo>
                <a:lnTo>
                  <a:pt x="508993" y="267891"/>
                </a:lnTo>
                <a:lnTo>
                  <a:pt x="517922" y="258961"/>
                </a:lnTo>
                <a:lnTo>
                  <a:pt x="517922" y="267891"/>
                </a:lnTo>
                <a:lnTo>
                  <a:pt x="526852" y="276821"/>
                </a:lnTo>
                <a:lnTo>
                  <a:pt x="526852" y="294680"/>
                </a:lnTo>
                <a:lnTo>
                  <a:pt x="517922" y="312539"/>
                </a:lnTo>
                <a:lnTo>
                  <a:pt x="517922" y="330398"/>
                </a:lnTo>
                <a:lnTo>
                  <a:pt x="517922" y="348258"/>
                </a:lnTo>
                <a:lnTo>
                  <a:pt x="508993" y="366117"/>
                </a:lnTo>
                <a:lnTo>
                  <a:pt x="500063" y="375047"/>
                </a:lnTo>
                <a:lnTo>
                  <a:pt x="491133" y="383977"/>
                </a:lnTo>
                <a:lnTo>
                  <a:pt x="464344" y="375047"/>
                </a:lnTo>
                <a:lnTo>
                  <a:pt x="437555" y="366117"/>
                </a:lnTo>
                <a:lnTo>
                  <a:pt x="392907" y="357187"/>
                </a:lnTo>
                <a:lnTo>
                  <a:pt x="339328" y="339328"/>
                </a:lnTo>
                <a:lnTo>
                  <a:pt x="276821" y="321469"/>
                </a:lnTo>
                <a:lnTo>
                  <a:pt x="214313" y="312539"/>
                </a:lnTo>
                <a:lnTo>
                  <a:pt x="151805" y="294680"/>
                </a:lnTo>
                <a:lnTo>
                  <a:pt x="107157" y="294680"/>
                </a:lnTo>
                <a:lnTo>
                  <a:pt x="89297" y="285750"/>
                </a:lnTo>
                <a:lnTo>
                  <a:pt x="80368" y="276821"/>
                </a:lnTo>
                <a:lnTo>
                  <a:pt x="98227" y="258961"/>
                </a:lnTo>
                <a:lnTo>
                  <a:pt x="142875" y="232172"/>
                </a:lnTo>
                <a:lnTo>
                  <a:pt x="205383" y="205383"/>
                </a:lnTo>
                <a:lnTo>
                  <a:pt x="285750" y="178594"/>
                </a:lnTo>
                <a:lnTo>
                  <a:pt x="357188" y="142875"/>
                </a:lnTo>
                <a:lnTo>
                  <a:pt x="428625" y="116086"/>
                </a:lnTo>
                <a:lnTo>
                  <a:pt x="464344" y="98227"/>
                </a:lnTo>
                <a:lnTo>
                  <a:pt x="491133" y="89297"/>
                </a:lnTo>
                <a:lnTo>
                  <a:pt x="491133" y="8929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3089672" y="2053828"/>
            <a:ext cx="125017" cy="312540"/>
          </a:xfrm>
          <a:custGeom>
            <a:avLst/>
            <a:gdLst/>
            <a:ahLst/>
            <a:cxnLst/>
            <a:rect l="0" t="0" r="0" b="0"/>
            <a:pathLst>
              <a:path w="125017" h="312540">
                <a:moveTo>
                  <a:pt x="0" y="116086"/>
                </a:moveTo>
                <a:lnTo>
                  <a:pt x="0" y="116086"/>
                </a:lnTo>
                <a:lnTo>
                  <a:pt x="0" y="107156"/>
                </a:lnTo>
                <a:lnTo>
                  <a:pt x="0" y="107156"/>
                </a:lnTo>
                <a:lnTo>
                  <a:pt x="0" y="116086"/>
                </a:lnTo>
                <a:lnTo>
                  <a:pt x="8930" y="125016"/>
                </a:lnTo>
                <a:lnTo>
                  <a:pt x="26789" y="142875"/>
                </a:lnTo>
                <a:lnTo>
                  <a:pt x="35719" y="178594"/>
                </a:lnTo>
                <a:lnTo>
                  <a:pt x="44648" y="214312"/>
                </a:lnTo>
                <a:lnTo>
                  <a:pt x="53578" y="241101"/>
                </a:lnTo>
                <a:lnTo>
                  <a:pt x="53578" y="267891"/>
                </a:lnTo>
                <a:lnTo>
                  <a:pt x="62508" y="294680"/>
                </a:lnTo>
                <a:lnTo>
                  <a:pt x="62508" y="312539"/>
                </a:lnTo>
                <a:lnTo>
                  <a:pt x="62508" y="312539"/>
                </a:lnTo>
                <a:lnTo>
                  <a:pt x="62508" y="312539"/>
                </a:lnTo>
                <a:lnTo>
                  <a:pt x="53578" y="294680"/>
                </a:lnTo>
                <a:lnTo>
                  <a:pt x="44648" y="267891"/>
                </a:lnTo>
                <a:lnTo>
                  <a:pt x="35719" y="232172"/>
                </a:lnTo>
                <a:lnTo>
                  <a:pt x="17859" y="187523"/>
                </a:lnTo>
                <a:lnTo>
                  <a:pt x="8930" y="142875"/>
                </a:lnTo>
                <a:lnTo>
                  <a:pt x="8930" y="89297"/>
                </a:lnTo>
                <a:lnTo>
                  <a:pt x="8930" y="62508"/>
                </a:lnTo>
                <a:lnTo>
                  <a:pt x="17859" y="35719"/>
                </a:lnTo>
                <a:lnTo>
                  <a:pt x="35719" y="8930"/>
                </a:lnTo>
                <a:lnTo>
                  <a:pt x="62508" y="0"/>
                </a:lnTo>
                <a:lnTo>
                  <a:pt x="80367" y="0"/>
                </a:lnTo>
                <a:lnTo>
                  <a:pt x="107156" y="8930"/>
                </a:lnTo>
                <a:lnTo>
                  <a:pt x="116086" y="17859"/>
                </a:lnTo>
                <a:lnTo>
                  <a:pt x="125016" y="44648"/>
                </a:lnTo>
                <a:lnTo>
                  <a:pt x="116086" y="71437"/>
                </a:lnTo>
                <a:lnTo>
                  <a:pt x="107156" y="107156"/>
                </a:lnTo>
                <a:lnTo>
                  <a:pt x="80367" y="133945"/>
                </a:lnTo>
                <a:lnTo>
                  <a:pt x="62508" y="151805"/>
                </a:lnTo>
                <a:lnTo>
                  <a:pt x="35719" y="169664"/>
                </a:lnTo>
                <a:lnTo>
                  <a:pt x="17859" y="169664"/>
                </a:lnTo>
                <a:lnTo>
                  <a:pt x="0" y="169664"/>
                </a:lnTo>
                <a:lnTo>
                  <a:pt x="0" y="151805"/>
                </a:lnTo>
                <a:lnTo>
                  <a:pt x="0" y="125016"/>
                </a:lnTo>
                <a:lnTo>
                  <a:pt x="0" y="12501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3250406" y="1982390"/>
            <a:ext cx="53579" cy="205384"/>
          </a:xfrm>
          <a:custGeom>
            <a:avLst/>
            <a:gdLst/>
            <a:ahLst/>
            <a:cxnLst/>
            <a:rect l="0" t="0" r="0" b="0"/>
            <a:pathLst>
              <a:path w="53579" h="205384">
                <a:moveTo>
                  <a:pt x="0" y="71438"/>
                </a:moveTo>
                <a:lnTo>
                  <a:pt x="0" y="71438"/>
                </a:lnTo>
                <a:lnTo>
                  <a:pt x="0" y="80368"/>
                </a:lnTo>
                <a:lnTo>
                  <a:pt x="0" y="80368"/>
                </a:lnTo>
                <a:lnTo>
                  <a:pt x="0" y="89297"/>
                </a:lnTo>
                <a:lnTo>
                  <a:pt x="0" y="107157"/>
                </a:lnTo>
                <a:lnTo>
                  <a:pt x="8930" y="125016"/>
                </a:lnTo>
                <a:lnTo>
                  <a:pt x="17860" y="151805"/>
                </a:lnTo>
                <a:lnTo>
                  <a:pt x="17860" y="169664"/>
                </a:lnTo>
                <a:lnTo>
                  <a:pt x="26789" y="187524"/>
                </a:lnTo>
                <a:lnTo>
                  <a:pt x="35719" y="205383"/>
                </a:lnTo>
                <a:lnTo>
                  <a:pt x="35719" y="205383"/>
                </a:lnTo>
                <a:lnTo>
                  <a:pt x="35719" y="196454"/>
                </a:lnTo>
                <a:lnTo>
                  <a:pt x="35719" y="178594"/>
                </a:lnTo>
                <a:lnTo>
                  <a:pt x="35719" y="151805"/>
                </a:lnTo>
                <a:lnTo>
                  <a:pt x="35719" y="125016"/>
                </a:lnTo>
                <a:lnTo>
                  <a:pt x="35719" y="89297"/>
                </a:lnTo>
                <a:lnTo>
                  <a:pt x="35719" y="53579"/>
                </a:lnTo>
                <a:lnTo>
                  <a:pt x="44649" y="26789"/>
                </a:lnTo>
                <a:lnTo>
                  <a:pt x="44649" y="17860"/>
                </a:lnTo>
                <a:lnTo>
                  <a:pt x="44649" y="0"/>
                </a:lnTo>
                <a:lnTo>
                  <a:pt x="53578" y="0"/>
                </a:lnTo>
                <a:lnTo>
                  <a:pt x="53578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3348633" y="1973461"/>
            <a:ext cx="89298" cy="160735"/>
          </a:xfrm>
          <a:custGeom>
            <a:avLst/>
            <a:gdLst/>
            <a:ahLst/>
            <a:cxnLst/>
            <a:rect l="0" t="0" r="0" b="0"/>
            <a:pathLst>
              <a:path w="89298" h="160735">
                <a:moveTo>
                  <a:pt x="35719" y="35718"/>
                </a:moveTo>
                <a:lnTo>
                  <a:pt x="26789" y="44648"/>
                </a:lnTo>
                <a:lnTo>
                  <a:pt x="17859" y="62508"/>
                </a:lnTo>
                <a:lnTo>
                  <a:pt x="8930" y="89297"/>
                </a:lnTo>
                <a:lnTo>
                  <a:pt x="0" y="116086"/>
                </a:lnTo>
                <a:lnTo>
                  <a:pt x="0" y="142875"/>
                </a:lnTo>
                <a:lnTo>
                  <a:pt x="8930" y="160734"/>
                </a:lnTo>
                <a:lnTo>
                  <a:pt x="26789" y="160734"/>
                </a:lnTo>
                <a:lnTo>
                  <a:pt x="35719" y="160734"/>
                </a:lnTo>
                <a:lnTo>
                  <a:pt x="53578" y="142875"/>
                </a:lnTo>
                <a:lnTo>
                  <a:pt x="71437" y="125015"/>
                </a:lnTo>
                <a:lnTo>
                  <a:pt x="89297" y="107156"/>
                </a:lnTo>
                <a:lnTo>
                  <a:pt x="89297" y="71437"/>
                </a:lnTo>
                <a:lnTo>
                  <a:pt x="89297" y="44648"/>
                </a:lnTo>
                <a:lnTo>
                  <a:pt x="80367" y="26789"/>
                </a:lnTo>
                <a:lnTo>
                  <a:pt x="71437" y="8929"/>
                </a:lnTo>
                <a:lnTo>
                  <a:pt x="53578" y="0"/>
                </a:lnTo>
                <a:lnTo>
                  <a:pt x="44648" y="0"/>
                </a:lnTo>
                <a:lnTo>
                  <a:pt x="35719" y="17859"/>
                </a:lnTo>
                <a:lnTo>
                  <a:pt x="26789" y="35718"/>
                </a:lnTo>
                <a:lnTo>
                  <a:pt x="26789" y="44648"/>
                </a:lnTo>
                <a:lnTo>
                  <a:pt x="26789" y="62508"/>
                </a:lnTo>
                <a:lnTo>
                  <a:pt x="26789" y="6250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3491508" y="1875234"/>
            <a:ext cx="107157" cy="214314"/>
          </a:xfrm>
          <a:custGeom>
            <a:avLst/>
            <a:gdLst/>
            <a:ahLst/>
            <a:cxnLst/>
            <a:rect l="0" t="0" r="0" b="0"/>
            <a:pathLst>
              <a:path w="107157" h="214314">
                <a:moveTo>
                  <a:pt x="62508" y="0"/>
                </a:moveTo>
                <a:lnTo>
                  <a:pt x="53578" y="8930"/>
                </a:lnTo>
                <a:lnTo>
                  <a:pt x="44648" y="17860"/>
                </a:lnTo>
                <a:lnTo>
                  <a:pt x="26789" y="44649"/>
                </a:lnTo>
                <a:lnTo>
                  <a:pt x="17859" y="71438"/>
                </a:lnTo>
                <a:lnTo>
                  <a:pt x="8930" y="107156"/>
                </a:lnTo>
                <a:lnTo>
                  <a:pt x="0" y="142875"/>
                </a:lnTo>
                <a:lnTo>
                  <a:pt x="0" y="169664"/>
                </a:lnTo>
                <a:lnTo>
                  <a:pt x="8930" y="196453"/>
                </a:lnTo>
                <a:lnTo>
                  <a:pt x="26789" y="214313"/>
                </a:lnTo>
                <a:lnTo>
                  <a:pt x="44648" y="214313"/>
                </a:lnTo>
                <a:lnTo>
                  <a:pt x="62508" y="214313"/>
                </a:lnTo>
                <a:lnTo>
                  <a:pt x="89297" y="196453"/>
                </a:lnTo>
                <a:lnTo>
                  <a:pt x="107156" y="178594"/>
                </a:lnTo>
                <a:lnTo>
                  <a:pt x="107156" y="17859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3598664" y="1821656"/>
            <a:ext cx="178595" cy="160735"/>
          </a:xfrm>
          <a:custGeom>
            <a:avLst/>
            <a:gdLst/>
            <a:ahLst/>
            <a:cxnLst/>
            <a:rect l="0" t="0" r="0" b="0"/>
            <a:pathLst>
              <a:path w="178595" h="160735">
                <a:moveTo>
                  <a:pt x="17859" y="142875"/>
                </a:moveTo>
                <a:lnTo>
                  <a:pt x="8930" y="151805"/>
                </a:lnTo>
                <a:lnTo>
                  <a:pt x="0" y="151805"/>
                </a:lnTo>
                <a:lnTo>
                  <a:pt x="0" y="151805"/>
                </a:lnTo>
                <a:lnTo>
                  <a:pt x="0" y="151805"/>
                </a:lnTo>
                <a:lnTo>
                  <a:pt x="8930" y="142875"/>
                </a:lnTo>
                <a:lnTo>
                  <a:pt x="26789" y="125016"/>
                </a:lnTo>
                <a:lnTo>
                  <a:pt x="44649" y="107156"/>
                </a:lnTo>
                <a:lnTo>
                  <a:pt x="62508" y="80367"/>
                </a:lnTo>
                <a:lnTo>
                  <a:pt x="80367" y="62508"/>
                </a:lnTo>
                <a:lnTo>
                  <a:pt x="89297" y="35719"/>
                </a:lnTo>
                <a:lnTo>
                  <a:pt x="89297" y="8930"/>
                </a:lnTo>
                <a:lnTo>
                  <a:pt x="89297" y="0"/>
                </a:lnTo>
                <a:lnTo>
                  <a:pt x="80367" y="0"/>
                </a:lnTo>
                <a:lnTo>
                  <a:pt x="71438" y="8930"/>
                </a:lnTo>
                <a:lnTo>
                  <a:pt x="53578" y="35719"/>
                </a:lnTo>
                <a:lnTo>
                  <a:pt x="35719" y="62508"/>
                </a:lnTo>
                <a:lnTo>
                  <a:pt x="26789" y="98227"/>
                </a:lnTo>
                <a:lnTo>
                  <a:pt x="26789" y="125016"/>
                </a:lnTo>
                <a:lnTo>
                  <a:pt x="26789" y="142875"/>
                </a:lnTo>
                <a:lnTo>
                  <a:pt x="35719" y="160734"/>
                </a:lnTo>
                <a:lnTo>
                  <a:pt x="53578" y="160734"/>
                </a:lnTo>
                <a:lnTo>
                  <a:pt x="71438" y="160734"/>
                </a:lnTo>
                <a:lnTo>
                  <a:pt x="98227" y="151805"/>
                </a:lnTo>
                <a:lnTo>
                  <a:pt x="116086" y="125016"/>
                </a:lnTo>
                <a:lnTo>
                  <a:pt x="142875" y="107156"/>
                </a:lnTo>
                <a:lnTo>
                  <a:pt x="160734" y="71438"/>
                </a:lnTo>
                <a:lnTo>
                  <a:pt x="178594" y="44648"/>
                </a:lnTo>
                <a:lnTo>
                  <a:pt x="178594" y="4464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3750469" y="1759148"/>
            <a:ext cx="151805" cy="142876"/>
          </a:xfrm>
          <a:custGeom>
            <a:avLst/>
            <a:gdLst/>
            <a:ahLst/>
            <a:cxnLst/>
            <a:rect l="0" t="0" r="0" b="0"/>
            <a:pathLst>
              <a:path w="151805" h="142876">
                <a:moveTo>
                  <a:pt x="71437" y="0"/>
                </a:moveTo>
                <a:lnTo>
                  <a:pt x="62508" y="8930"/>
                </a:lnTo>
                <a:lnTo>
                  <a:pt x="53578" y="17860"/>
                </a:lnTo>
                <a:lnTo>
                  <a:pt x="35719" y="26789"/>
                </a:lnTo>
                <a:lnTo>
                  <a:pt x="26789" y="44649"/>
                </a:lnTo>
                <a:lnTo>
                  <a:pt x="8929" y="62508"/>
                </a:lnTo>
                <a:lnTo>
                  <a:pt x="0" y="71438"/>
                </a:lnTo>
                <a:lnTo>
                  <a:pt x="0" y="80367"/>
                </a:lnTo>
                <a:lnTo>
                  <a:pt x="8929" y="89297"/>
                </a:lnTo>
                <a:lnTo>
                  <a:pt x="17859" y="80367"/>
                </a:lnTo>
                <a:lnTo>
                  <a:pt x="44648" y="71438"/>
                </a:lnTo>
                <a:lnTo>
                  <a:pt x="71437" y="71438"/>
                </a:lnTo>
                <a:lnTo>
                  <a:pt x="98226" y="62508"/>
                </a:lnTo>
                <a:lnTo>
                  <a:pt x="125015" y="62508"/>
                </a:lnTo>
                <a:lnTo>
                  <a:pt x="142875" y="62508"/>
                </a:lnTo>
                <a:lnTo>
                  <a:pt x="151804" y="71438"/>
                </a:lnTo>
                <a:lnTo>
                  <a:pt x="151804" y="80367"/>
                </a:lnTo>
                <a:lnTo>
                  <a:pt x="142875" y="98227"/>
                </a:lnTo>
                <a:lnTo>
                  <a:pt x="116086" y="116086"/>
                </a:lnTo>
                <a:lnTo>
                  <a:pt x="89297" y="125016"/>
                </a:lnTo>
                <a:lnTo>
                  <a:pt x="62508" y="142875"/>
                </a:lnTo>
                <a:lnTo>
                  <a:pt x="44648" y="142875"/>
                </a:lnTo>
                <a:lnTo>
                  <a:pt x="26789" y="142875"/>
                </a:lnTo>
                <a:lnTo>
                  <a:pt x="17859" y="133946"/>
                </a:lnTo>
                <a:lnTo>
                  <a:pt x="17859" y="13394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3902273" y="1678781"/>
            <a:ext cx="107158" cy="151806"/>
          </a:xfrm>
          <a:custGeom>
            <a:avLst/>
            <a:gdLst/>
            <a:ahLst/>
            <a:cxnLst/>
            <a:rect l="0" t="0" r="0" b="0"/>
            <a:pathLst>
              <a:path w="107158" h="151806">
                <a:moveTo>
                  <a:pt x="53579" y="0"/>
                </a:moveTo>
                <a:lnTo>
                  <a:pt x="44649" y="0"/>
                </a:lnTo>
                <a:lnTo>
                  <a:pt x="44649" y="0"/>
                </a:lnTo>
                <a:lnTo>
                  <a:pt x="35719" y="0"/>
                </a:lnTo>
                <a:lnTo>
                  <a:pt x="26790" y="8930"/>
                </a:lnTo>
                <a:lnTo>
                  <a:pt x="17860" y="8930"/>
                </a:lnTo>
                <a:lnTo>
                  <a:pt x="17860" y="17859"/>
                </a:lnTo>
                <a:lnTo>
                  <a:pt x="17860" y="26789"/>
                </a:lnTo>
                <a:lnTo>
                  <a:pt x="26790" y="35719"/>
                </a:lnTo>
                <a:lnTo>
                  <a:pt x="35719" y="35719"/>
                </a:lnTo>
                <a:lnTo>
                  <a:pt x="53579" y="44648"/>
                </a:lnTo>
                <a:lnTo>
                  <a:pt x="62508" y="53578"/>
                </a:lnTo>
                <a:lnTo>
                  <a:pt x="80368" y="62508"/>
                </a:lnTo>
                <a:lnTo>
                  <a:pt x="89297" y="62508"/>
                </a:lnTo>
                <a:lnTo>
                  <a:pt x="98227" y="80367"/>
                </a:lnTo>
                <a:lnTo>
                  <a:pt x="107157" y="89297"/>
                </a:lnTo>
                <a:lnTo>
                  <a:pt x="98227" y="98227"/>
                </a:lnTo>
                <a:lnTo>
                  <a:pt x="89297" y="116086"/>
                </a:lnTo>
                <a:lnTo>
                  <a:pt x="71438" y="133945"/>
                </a:lnTo>
                <a:lnTo>
                  <a:pt x="44649" y="142875"/>
                </a:lnTo>
                <a:lnTo>
                  <a:pt x="26790" y="151805"/>
                </a:lnTo>
                <a:lnTo>
                  <a:pt x="0" y="151805"/>
                </a:lnTo>
                <a:lnTo>
                  <a:pt x="0" y="15180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6027539" y="1660922"/>
            <a:ext cx="482204" cy="1044774"/>
          </a:xfrm>
          <a:custGeom>
            <a:avLst/>
            <a:gdLst/>
            <a:ahLst/>
            <a:cxnLst/>
            <a:rect l="0" t="0" r="0" b="0"/>
            <a:pathLst>
              <a:path w="482204" h="1044774">
                <a:moveTo>
                  <a:pt x="8930" y="1044773"/>
                </a:moveTo>
                <a:lnTo>
                  <a:pt x="8930" y="1044773"/>
                </a:lnTo>
                <a:lnTo>
                  <a:pt x="0" y="1035844"/>
                </a:lnTo>
                <a:lnTo>
                  <a:pt x="0" y="1026914"/>
                </a:lnTo>
                <a:lnTo>
                  <a:pt x="0" y="1009055"/>
                </a:lnTo>
                <a:lnTo>
                  <a:pt x="0" y="982266"/>
                </a:lnTo>
                <a:lnTo>
                  <a:pt x="8930" y="928687"/>
                </a:lnTo>
                <a:lnTo>
                  <a:pt x="26789" y="857250"/>
                </a:lnTo>
                <a:lnTo>
                  <a:pt x="53578" y="759023"/>
                </a:lnTo>
                <a:lnTo>
                  <a:pt x="98227" y="642937"/>
                </a:lnTo>
                <a:lnTo>
                  <a:pt x="151805" y="508992"/>
                </a:lnTo>
                <a:lnTo>
                  <a:pt x="205383" y="383976"/>
                </a:lnTo>
                <a:lnTo>
                  <a:pt x="258961" y="267890"/>
                </a:lnTo>
                <a:lnTo>
                  <a:pt x="312539" y="178593"/>
                </a:lnTo>
                <a:lnTo>
                  <a:pt x="357188" y="116086"/>
                </a:lnTo>
                <a:lnTo>
                  <a:pt x="392906" y="80367"/>
                </a:lnTo>
                <a:lnTo>
                  <a:pt x="428625" y="44648"/>
                </a:lnTo>
                <a:lnTo>
                  <a:pt x="455414" y="26789"/>
                </a:lnTo>
                <a:lnTo>
                  <a:pt x="473274" y="8929"/>
                </a:lnTo>
                <a:lnTo>
                  <a:pt x="482203" y="0"/>
                </a:lnTo>
                <a:lnTo>
                  <a:pt x="482203" y="0"/>
                </a:lnTo>
                <a:lnTo>
                  <a:pt x="473274" y="0"/>
                </a:lnTo>
                <a:lnTo>
                  <a:pt x="473274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6581180" y="1437679"/>
            <a:ext cx="196454" cy="223244"/>
          </a:xfrm>
          <a:custGeom>
            <a:avLst/>
            <a:gdLst/>
            <a:ahLst/>
            <a:cxnLst/>
            <a:rect l="0" t="0" r="0" b="0"/>
            <a:pathLst>
              <a:path w="196454" h="223244">
                <a:moveTo>
                  <a:pt x="125015" y="35719"/>
                </a:moveTo>
                <a:lnTo>
                  <a:pt x="125015" y="35719"/>
                </a:lnTo>
                <a:lnTo>
                  <a:pt x="125015" y="26790"/>
                </a:lnTo>
                <a:lnTo>
                  <a:pt x="125015" y="17860"/>
                </a:lnTo>
                <a:lnTo>
                  <a:pt x="116086" y="8930"/>
                </a:lnTo>
                <a:lnTo>
                  <a:pt x="107156" y="0"/>
                </a:lnTo>
                <a:lnTo>
                  <a:pt x="98226" y="0"/>
                </a:lnTo>
                <a:lnTo>
                  <a:pt x="80367" y="8930"/>
                </a:lnTo>
                <a:lnTo>
                  <a:pt x="62508" y="17860"/>
                </a:lnTo>
                <a:lnTo>
                  <a:pt x="44648" y="44649"/>
                </a:lnTo>
                <a:lnTo>
                  <a:pt x="26789" y="80368"/>
                </a:lnTo>
                <a:lnTo>
                  <a:pt x="8929" y="116086"/>
                </a:lnTo>
                <a:lnTo>
                  <a:pt x="0" y="151805"/>
                </a:lnTo>
                <a:lnTo>
                  <a:pt x="0" y="178594"/>
                </a:lnTo>
                <a:lnTo>
                  <a:pt x="8929" y="205383"/>
                </a:lnTo>
                <a:lnTo>
                  <a:pt x="8929" y="214313"/>
                </a:lnTo>
                <a:lnTo>
                  <a:pt x="26789" y="214313"/>
                </a:lnTo>
                <a:lnTo>
                  <a:pt x="44648" y="205383"/>
                </a:lnTo>
                <a:lnTo>
                  <a:pt x="53578" y="178594"/>
                </a:lnTo>
                <a:lnTo>
                  <a:pt x="71437" y="151805"/>
                </a:lnTo>
                <a:lnTo>
                  <a:pt x="89297" y="125016"/>
                </a:lnTo>
                <a:lnTo>
                  <a:pt x="98226" y="89297"/>
                </a:lnTo>
                <a:lnTo>
                  <a:pt x="107156" y="71438"/>
                </a:lnTo>
                <a:lnTo>
                  <a:pt x="116086" y="62508"/>
                </a:lnTo>
                <a:lnTo>
                  <a:pt x="116086" y="62508"/>
                </a:lnTo>
                <a:lnTo>
                  <a:pt x="125015" y="80368"/>
                </a:lnTo>
                <a:lnTo>
                  <a:pt x="125015" y="98227"/>
                </a:lnTo>
                <a:lnTo>
                  <a:pt x="125015" y="125016"/>
                </a:lnTo>
                <a:lnTo>
                  <a:pt x="133945" y="151805"/>
                </a:lnTo>
                <a:lnTo>
                  <a:pt x="133945" y="178594"/>
                </a:lnTo>
                <a:lnTo>
                  <a:pt x="142875" y="205383"/>
                </a:lnTo>
                <a:lnTo>
                  <a:pt x="151804" y="214313"/>
                </a:lnTo>
                <a:lnTo>
                  <a:pt x="160734" y="223243"/>
                </a:lnTo>
                <a:lnTo>
                  <a:pt x="178593" y="214313"/>
                </a:lnTo>
                <a:lnTo>
                  <a:pt x="187523" y="196454"/>
                </a:lnTo>
                <a:lnTo>
                  <a:pt x="196453" y="169665"/>
                </a:lnTo>
                <a:lnTo>
                  <a:pt x="196453" y="16966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6777633" y="1419820"/>
            <a:ext cx="142876" cy="196454"/>
          </a:xfrm>
          <a:custGeom>
            <a:avLst/>
            <a:gdLst/>
            <a:ahLst/>
            <a:cxnLst/>
            <a:rect l="0" t="0" r="0" b="0"/>
            <a:pathLst>
              <a:path w="142876" h="196454">
                <a:moveTo>
                  <a:pt x="107156" y="0"/>
                </a:moveTo>
                <a:lnTo>
                  <a:pt x="98226" y="8930"/>
                </a:lnTo>
                <a:lnTo>
                  <a:pt x="80367" y="26789"/>
                </a:lnTo>
                <a:lnTo>
                  <a:pt x="53578" y="44649"/>
                </a:lnTo>
                <a:lnTo>
                  <a:pt x="35719" y="62508"/>
                </a:lnTo>
                <a:lnTo>
                  <a:pt x="17859" y="98227"/>
                </a:lnTo>
                <a:lnTo>
                  <a:pt x="8930" y="125016"/>
                </a:lnTo>
                <a:lnTo>
                  <a:pt x="0" y="151805"/>
                </a:lnTo>
                <a:lnTo>
                  <a:pt x="8930" y="178594"/>
                </a:lnTo>
                <a:lnTo>
                  <a:pt x="35719" y="187524"/>
                </a:lnTo>
                <a:lnTo>
                  <a:pt x="53578" y="196453"/>
                </a:lnTo>
                <a:lnTo>
                  <a:pt x="89297" y="196453"/>
                </a:lnTo>
                <a:lnTo>
                  <a:pt x="116086" y="187524"/>
                </a:lnTo>
                <a:lnTo>
                  <a:pt x="142875" y="169664"/>
                </a:lnTo>
                <a:lnTo>
                  <a:pt x="142875" y="16966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6929438" y="1473398"/>
            <a:ext cx="116086" cy="169665"/>
          </a:xfrm>
          <a:custGeom>
            <a:avLst/>
            <a:gdLst/>
            <a:ahLst/>
            <a:cxnLst/>
            <a:rect l="0" t="0" r="0" b="0"/>
            <a:pathLst>
              <a:path w="116086" h="169665">
                <a:moveTo>
                  <a:pt x="71437" y="0"/>
                </a:moveTo>
                <a:lnTo>
                  <a:pt x="62507" y="8930"/>
                </a:lnTo>
                <a:lnTo>
                  <a:pt x="53578" y="17860"/>
                </a:lnTo>
                <a:lnTo>
                  <a:pt x="44648" y="35719"/>
                </a:lnTo>
                <a:lnTo>
                  <a:pt x="26789" y="62508"/>
                </a:lnTo>
                <a:lnTo>
                  <a:pt x="8929" y="89297"/>
                </a:lnTo>
                <a:lnTo>
                  <a:pt x="0" y="125016"/>
                </a:lnTo>
                <a:lnTo>
                  <a:pt x="0" y="142875"/>
                </a:lnTo>
                <a:lnTo>
                  <a:pt x="0" y="160735"/>
                </a:lnTo>
                <a:lnTo>
                  <a:pt x="17859" y="169664"/>
                </a:lnTo>
                <a:lnTo>
                  <a:pt x="35718" y="169664"/>
                </a:lnTo>
                <a:lnTo>
                  <a:pt x="62507" y="169664"/>
                </a:lnTo>
                <a:lnTo>
                  <a:pt x="89296" y="151805"/>
                </a:lnTo>
                <a:lnTo>
                  <a:pt x="116085" y="133946"/>
                </a:lnTo>
                <a:lnTo>
                  <a:pt x="116085" y="13394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7045523" y="1437679"/>
            <a:ext cx="383978" cy="330400"/>
          </a:xfrm>
          <a:custGeom>
            <a:avLst/>
            <a:gdLst/>
            <a:ahLst/>
            <a:cxnLst/>
            <a:rect l="0" t="0" r="0" b="0"/>
            <a:pathLst>
              <a:path w="383978" h="330400">
                <a:moveTo>
                  <a:pt x="8930" y="125016"/>
                </a:moveTo>
                <a:lnTo>
                  <a:pt x="0" y="125016"/>
                </a:lnTo>
                <a:lnTo>
                  <a:pt x="8930" y="125016"/>
                </a:lnTo>
                <a:lnTo>
                  <a:pt x="8930" y="125016"/>
                </a:lnTo>
                <a:lnTo>
                  <a:pt x="26790" y="116086"/>
                </a:lnTo>
                <a:lnTo>
                  <a:pt x="44649" y="116086"/>
                </a:lnTo>
                <a:lnTo>
                  <a:pt x="71438" y="107157"/>
                </a:lnTo>
                <a:lnTo>
                  <a:pt x="98227" y="98227"/>
                </a:lnTo>
                <a:lnTo>
                  <a:pt x="125016" y="89297"/>
                </a:lnTo>
                <a:lnTo>
                  <a:pt x="142875" y="89297"/>
                </a:lnTo>
                <a:lnTo>
                  <a:pt x="160735" y="80368"/>
                </a:lnTo>
                <a:lnTo>
                  <a:pt x="160735" y="71438"/>
                </a:lnTo>
                <a:lnTo>
                  <a:pt x="160735" y="62508"/>
                </a:lnTo>
                <a:lnTo>
                  <a:pt x="151805" y="53579"/>
                </a:lnTo>
                <a:lnTo>
                  <a:pt x="142875" y="53579"/>
                </a:lnTo>
                <a:lnTo>
                  <a:pt x="125016" y="53579"/>
                </a:lnTo>
                <a:lnTo>
                  <a:pt x="98227" y="62508"/>
                </a:lnTo>
                <a:lnTo>
                  <a:pt x="80368" y="80368"/>
                </a:lnTo>
                <a:lnTo>
                  <a:pt x="62508" y="107157"/>
                </a:lnTo>
                <a:lnTo>
                  <a:pt x="44649" y="125016"/>
                </a:lnTo>
                <a:lnTo>
                  <a:pt x="35719" y="151805"/>
                </a:lnTo>
                <a:lnTo>
                  <a:pt x="44649" y="169665"/>
                </a:lnTo>
                <a:lnTo>
                  <a:pt x="62508" y="178594"/>
                </a:lnTo>
                <a:lnTo>
                  <a:pt x="80368" y="178594"/>
                </a:lnTo>
                <a:lnTo>
                  <a:pt x="107157" y="169665"/>
                </a:lnTo>
                <a:lnTo>
                  <a:pt x="125016" y="160735"/>
                </a:lnTo>
                <a:lnTo>
                  <a:pt x="151805" y="142875"/>
                </a:lnTo>
                <a:lnTo>
                  <a:pt x="178594" y="125016"/>
                </a:lnTo>
                <a:lnTo>
                  <a:pt x="196454" y="98227"/>
                </a:lnTo>
                <a:lnTo>
                  <a:pt x="205383" y="80368"/>
                </a:lnTo>
                <a:lnTo>
                  <a:pt x="223243" y="62508"/>
                </a:lnTo>
                <a:lnTo>
                  <a:pt x="232172" y="53579"/>
                </a:lnTo>
                <a:lnTo>
                  <a:pt x="232172" y="53579"/>
                </a:lnTo>
                <a:lnTo>
                  <a:pt x="223243" y="62508"/>
                </a:lnTo>
                <a:lnTo>
                  <a:pt x="223243" y="80368"/>
                </a:lnTo>
                <a:lnTo>
                  <a:pt x="214313" y="107157"/>
                </a:lnTo>
                <a:lnTo>
                  <a:pt x="214313" y="133946"/>
                </a:lnTo>
                <a:lnTo>
                  <a:pt x="223243" y="169665"/>
                </a:lnTo>
                <a:lnTo>
                  <a:pt x="232172" y="205383"/>
                </a:lnTo>
                <a:lnTo>
                  <a:pt x="241102" y="241102"/>
                </a:lnTo>
                <a:lnTo>
                  <a:pt x="250032" y="276821"/>
                </a:lnTo>
                <a:lnTo>
                  <a:pt x="258961" y="303610"/>
                </a:lnTo>
                <a:lnTo>
                  <a:pt x="258961" y="330399"/>
                </a:lnTo>
                <a:lnTo>
                  <a:pt x="258961" y="330399"/>
                </a:lnTo>
                <a:lnTo>
                  <a:pt x="258961" y="330399"/>
                </a:lnTo>
                <a:lnTo>
                  <a:pt x="258961" y="312540"/>
                </a:lnTo>
                <a:lnTo>
                  <a:pt x="250032" y="285750"/>
                </a:lnTo>
                <a:lnTo>
                  <a:pt x="250032" y="241102"/>
                </a:lnTo>
                <a:lnTo>
                  <a:pt x="241102" y="205383"/>
                </a:lnTo>
                <a:lnTo>
                  <a:pt x="232172" y="160735"/>
                </a:lnTo>
                <a:lnTo>
                  <a:pt x="232172" y="116086"/>
                </a:lnTo>
                <a:lnTo>
                  <a:pt x="232172" y="89297"/>
                </a:lnTo>
                <a:lnTo>
                  <a:pt x="232172" y="62508"/>
                </a:lnTo>
                <a:lnTo>
                  <a:pt x="250032" y="35719"/>
                </a:lnTo>
                <a:lnTo>
                  <a:pt x="267891" y="17860"/>
                </a:lnTo>
                <a:lnTo>
                  <a:pt x="285750" y="8930"/>
                </a:lnTo>
                <a:lnTo>
                  <a:pt x="312540" y="0"/>
                </a:lnTo>
                <a:lnTo>
                  <a:pt x="339329" y="0"/>
                </a:lnTo>
                <a:lnTo>
                  <a:pt x="366118" y="8930"/>
                </a:lnTo>
                <a:lnTo>
                  <a:pt x="383977" y="8930"/>
                </a:lnTo>
                <a:lnTo>
                  <a:pt x="383977" y="26790"/>
                </a:lnTo>
                <a:lnTo>
                  <a:pt x="383977" y="53579"/>
                </a:lnTo>
                <a:lnTo>
                  <a:pt x="366118" y="71438"/>
                </a:lnTo>
                <a:lnTo>
                  <a:pt x="348258" y="98227"/>
                </a:lnTo>
                <a:lnTo>
                  <a:pt x="321469" y="116086"/>
                </a:lnTo>
                <a:lnTo>
                  <a:pt x="303610" y="125016"/>
                </a:lnTo>
                <a:lnTo>
                  <a:pt x="294680" y="125016"/>
                </a:lnTo>
                <a:lnTo>
                  <a:pt x="303610" y="116086"/>
                </a:lnTo>
                <a:lnTo>
                  <a:pt x="312540" y="107157"/>
                </a:lnTo>
                <a:lnTo>
                  <a:pt x="330399" y="89297"/>
                </a:lnTo>
                <a:lnTo>
                  <a:pt x="357188" y="62508"/>
                </a:lnTo>
                <a:lnTo>
                  <a:pt x="383977" y="35719"/>
                </a:lnTo>
                <a:lnTo>
                  <a:pt x="383977" y="3571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7500938" y="1285875"/>
            <a:ext cx="142876" cy="258962"/>
          </a:xfrm>
          <a:custGeom>
            <a:avLst/>
            <a:gdLst/>
            <a:ahLst/>
            <a:cxnLst/>
            <a:rect l="0" t="0" r="0" b="0"/>
            <a:pathLst>
              <a:path w="142876" h="258962">
                <a:moveTo>
                  <a:pt x="53578" y="0"/>
                </a:moveTo>
                <a:lnTo>
                  <a:pt x="44648" y="0"/>
                </a:lnTo>
                <a:lnTo>
                  <a:pt x="35718" y="0"/>
                </a:lnTo>
                <a:lnTo>
                  <a:pt x="26789" y="0"/>
                </a:lnTo>
                <a:lnTo>
                  <a:pt x="17859" y="8930"/>
                </a:lnTo>
                <a:lnTo>
                  <a:pt x="8929" y="17859"/>
                </a:lnTo>
                <a:lnTo>
                  <a:pt x="0" y="35719"/>
                </a:lnTo>
                <a:lnTo>
                  <a:pt x="0" y="62508"/>
                </a:lnTo>
                <a:lnTo>
                  <a:pt x="0" y="98227"/>
                </a:lnTo>
                <a:lnTo>
                  <a:pt x="8929" y="133945"/>
                </a:lnTo>
                <a:lnTo>
                  <a:pt x="17859" y="169664"/>
                </a:lnTo>
                <a:lnTo>
                  <a:pt x="35718" y="196453"/>
                </a:lnTo>
                <a:lnTo>
                  <a:pt x="62507" y="223242"/>
                </a:lnTo>
                <a:lnTo>
                  <a:pt x="89296" y="241101"/>
                </a:lnTo>
                <a:lnTo>
                  <a:pt x="107156" y="250031"/>
                </a:lnTo>
                <a:lnTo>
                  <a:pt x="125015" y="258961"/>
                </a:lnTo>
                <a:lnTo>
                  <a:pt x="133945" y="258961"/>
                </a:lnTo>
                <a:lnTo>
                  <a:pt x="142875" y="258961"/>
                </a:lnTo>
                <a:lnTo>
                  <a:pt x="133945" y="250031"/>
                </a:lnTo>
                <a:lnTo>
                  <a:pt x="116085" y="232172"/>
                </a:lnTo>
                <a:lnTo>
                  <a:pt x="116085" y="23217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7366992" y="1410890"/>
            <a:ext cx="330400" cy="8931"/>
          </a:xfrm>
          <a:custGeom>
            <a:avLst/>
            <a:gdLst/>
            <a:ahLst/>
            <a:cxnLst/>
            <a:rect l="0" t="0" r="0" b="0"/>
            <a:pathLst>
              <a:path w="330400" h="8931">
                <a:moveTo>
                  <a:pt x="0" y="8930"/>
                </a:moveTo>
                <a:lnTo>
                  <a:pt x="8930" y="8930"/>
                </a:lnTo>
                <a:lnTo>
                  <a:pt x="26789" y="8930"/>
                </a:lnTo>
                <a:lnTo>
                  <a:pt x="62508" y="0"/>
                </a:lnTo>
                <a:lnTo>
                  <a:pt x="107156" y="0"/>
                </a:lnTo>
                <a:lnTo>
                  <a:pt x="160735" y="0"/>
                </a:lnTo>
                <a:lnTo>
                  <a:pt x="214313" y="0"/>
                </a:lnTo>
                <a:lnTo>
                  <a:pt x="258961" y="0"/>
                </a:lnTo>
                <a:lnTo>
                  <a:pt x="303610" y="0"/>
                </a:lnTo>
                <a:lnTo>
                  <a:pt x="330399" y="0"/>
                </a:lnTo>
                <a:lnTo>
                  <a:pt x="330399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7661672" y="1393031"/>
            <a:ext cx="625078" cy="125017"/>
          </a:xfrm>
          <a:custGeom>
            <a:avLst/>
            <a:gdLst/>
            <a:ahLst/>
            <a:cxnLst/>
            <a:rect l="0" t="0" r="0" b="0"/>
            <a:pathLst>
              <a:path w="625078" h="125017">
                <a:moveTo>
                  <a:pt x="26789" y="0"/>
                </a:moveTo>
                <a:lnTo>
                  <a:pt x="26789" y="8930"/>
                </a:lnTo>
                <a:lnTo>
                  <a:pt x="26789" y="17859"/>
                </a:lnTo>
                <a:lnTo>
                  <a:pt x="17859" y="35719"/>
                </a:lnTo>
                <a:lnTo>
                  <a:pt x="8930" y="53578"/>
                </a:lnTo>
                <a:lnTo>
                  <a:pt x="0" y="71438"/>
                </a:lnTo>
                <a:lnTo>
                  <a:pt x="0" y="89297"/>
                </a:lnTo>
                <a:lnTo>
                  <a:pt x="0" y="107156"/>
                </a:lnTo>
                <a:lnTo>
                  <a:pt x="0" y="116086"/>
                </a:lnTo>
                <a:lnTo>
                  <a:pt x="8930" y="125016"/>
                </a:lnTo>
                <a:lnTo>
                  <a:pt x="17859" y="125016"/>
                </a:lnTo>
                <a:lnTo>
                  <a:pt x="26789" y="125016"/>
                </a:lnTo>
                <a:lnTo>
                  <a:pt x="35719" y="116086"/>
                </a:lnTo>
                <a:lnTo>
                  <a:pt x="44648" y="107156"/>
                </a:lnTo>
                <a:lnTo>
                  <a:pt x="62508" y="89297"/>
                </a:lnTo>
                <a:lnTo>
                  <a:pt x="71437" y="71438"/>
                </a:lnTo>
                <a:lnTo>
                  <a:pt x="80367" y="53578"/>
                </a:lnTo>
                <a:lnTo>
                  <a:pt x="98226" y="44648"/>
                </a:lnTo>
                <a:lnTo>
                  <a:pt x="98226" y="35719"/>
                </a:lnTo>
                <a:lnTo>
                  <a:pt x="98226" y="35719"/>
                </a:lnTo>
                <a:lnTo>
                  <a:pt x="98226" y="44648"/>
                </a:lnTo>
                <a:lnTo>
                  <a:pt x="98226" y="53578"/>
                </a:lnTo>
                <a:lnTo>
                  <a:pt x="89297" y="62508"/>
                </a:lnTo>
                <a:lnTo>
                  <a:pt x="89297" y="71438"/>
                </a:lnTo>
                <a:lnTo>
                  <a:pt x="89297" y="89297"/>
                </a:lnTo>
                <a:lnTo>
                  <a:pt x="89297" y="98227"/>
                </a:lnTo>
                <a:lnTo>
                  <a:pt x="98226" y="107156"/>
                </a:lnTo>
                <a:lnTo>
                  <a:pt x="116086" y="107156"/>
                </a:lnTo>
                <a:lnTo>
                  <a:pt x="133945" y="107156"/>
                </a:lnTo>
                <a:lnTo>
                  <a:pt x="151805" y="98227"/>
                </a:lnTo>
                <a:lnTo>
                  <a:pt x="169664" y="89297"/>
                </a:lnTo>
                <a:lnTo>
                  <a:pt x="196453" y="71438"/>
                </a:lnTo>
                <a:lnTo>
                  <a:pt x="214312" y="53578"/>
                </a:lnTo>
                <a:lnTo>
                  <a:pt x="232172" y="44648"/>
                </a:lnTo>
                <a:lnTo>
                  <a:pt x="250031" y="35719"/>
                </a:lnTo>
                <a:lnTo>
                  <a:pt x="250031" y="26789"/>
                </a:lnTo>
                <a:lnTo>
                  <a:pt x="250031" y="35719"/>
                </a:lnTo>
                <a:lnTo>
                  <a:pt x="250031" y="44648"/>
                </a:lnTo>
                <a:lnTo>
                  <a:pt x="241101" y="53578"/>
                </a:lnTo>
                <a:lnTo>
                  <a:pt x="232172" y="62508"/>
                </a:lnTo>
                <a:lnTo>
                  <a:pt x="223242" y="80367"/>
                </a:lnTo>
                <a:lnTo>
                  <a:pt x="223242" y="89297"/>
                </a:lnTo>
                <a:lnTo>
                  <a:pt x="223242" y="89297"/>
                </a:lnTo>
                <a:lnTo>
                  <a:pt x="232172" y="98227"/>
                </a:lnTo>
                <a:lnTo>
                  <a:pt x="232172" y="98227"/>
                </a:lnTo>
                <a:lnTo>
                  <a:pt x="250031" y="89297"/>
                </a:lnTo>
                <a:lnTo>
                  <a:pt x="267891" y="80367"/>
                </a:lnTo>
                <a:lnTo>
                  <a:pt x="294680" y="71438"/>
                </a:lnTo>
                <a:lnTo>
                  <a:pt x="312539" y="62508"/>
                </a:lnTo>
                <a:lnTo>
                  <a:pt x="339328" y="53578"/>
                </a:lnTo>
                <a:lnTo>
                  <a:pt x="357187" y="44648"/>
                </a:lnTo>
                <a:lnTo>
                  <a:pt x="366117" y="44648"/>
                </a:lnTo>
                <a:lnTo>
                  <a:pt x="366117" y="44648"/>
                </a:lnTo>
                <a:lnTo>
                  <a:pt x="366117" y="53578"/>
                </a:lnTo>
                <a:lnTo>
                  <a:pt x="357187" y="62508"/>
                </a:lnTo>
                <a:lnTo>
                  <a:pt x="348258" y="62508"/>
                </a:lnTo>
                <a:lnTo>
                  <a:pt x="348258" y="71438"/>
                </a:lnTo>
                <a:lnTo>
                  <a:pt x="348258" y="80367"/>
                </a:lnTo>
                <a:lnTo>
                  <a:pt x="357187" y="80367"/>
                </a:lnTo>
                <a:lnTo>
                  <a:pt x="366117" y="80367"/>
                </a:lnTo>
                <a:lnTo>
                  <a:pt x="375047" y="71438"/>
                </a:lnTo>
                <a:lnTo>
                  <a:pt x="392906" y="62508"/>
                </a:lnTo>
                <a:lnTo>
                  <a:pt x="410766" y="53578"/>
                </a:lnTo>
                <a:lnTo>
                  <a:pt x="428625" y="44648"/>
                </a:lnTo>
                <a:lnTo>
                  <a:pt x="446484" y="35719"/>
                </a:lnTo>
                <a:lnTo>
                  <a:pt x="464344" y="26789"/>
                </a:lnTo>
                <a:lnTo>
                  <a:pt x="473273" y="17859"/>
                </a:lnTo>
                <a:lnTo>
                  <a:pt x="482203" y="17859"/>
                </a:lnTo>
                <a:lnTo>
                  <a:pt x="473273" y="17859"/>
                </a:lnTo>
                <a:lnTo>
                  <a:pt x="464344" y="26789"/>
                </a:lnTo>
                <a:lnTo>
                  <a:pt x="446484" y="35719"/>
                </a:lnTo>
                <a:lnTo>
                  <a:pt x="437555" y="53578"/>
                </a:lnTo>
                <a:lnTo>
                  <a:pt x="419695" y="62508"/>
                </a:lnTo>
                <a:lnTo>
                  <a:pt x="419695" y="80367"/>
                </a:lnTo>
                <a:lnTo>
                  <a:pt x="419695" y="80367"/>
                </a:lnTo>
                <a:lnTo>
                  <a:pt x="437555" y="89297"/>
                </a:lnTo>
                <a:lnTo>
                  <a:pt x="455414" y="89297"/>
                </a:lnTo>
                <a:lnTo>
                  <a:pt x="482203" y="89297"/>
                </a:lnTo>
                <a:lnTo>
                  <a:pt x="517922" y="80367"/>
                </a:lnTo>
                <a:lnTo>
                  <a:pt x="553640" y="71438"/>
                </a:lnTo>
                <a:lnTo>
                  <a:pt x="580429" y="62508"/>
                </a:lnTo>
                <a:lnTo>
                  <a:pt x="607218" y="53578"/>
                </a:lnTo>
                <a:lnTo>
                  <a:pt x="625077" y="53578"/>
                </a:lnTo>
                <a:lnTo>
                  <a:pt x="625077" y="44648"/>
                </a:lnTo>
                <a:lnTo>
                  <a:pt x="625077" y="44648"/>
                </a:lnTo>
                <a:lnTo>
                  <a:pt x="616148" y="53578"/>
                </a:lnTo>
                <a:lnTo>
                  <a:pt x="598288" y="53578"/>
                </a:lnTo>
                <a:lnTo>
                  <a:pt x="589358" y="71438"/>
                </a:lnTo>
                <a:lnTo>
                  <a:pt x="571499" y="80367"/>
                </a:lnTo>
                <a:lnTo>
                  <a:pt x="562569" y="89297"/>
                </a:lnTo>
                <a:lnTo>
                  <a:pt x="544710" y="98227"/>
                </a:lnTo>
                <a:lnTo>
                  <a:pt x="535780" y="98227"/>
                </a:lnTo>
                <a:lnTo>
                  <a:pt x="535780" y="9822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" name="Freeform 29"/>
          <p:cNvSpPr/>
          <p:nvPr/>
        </p:nvSpPr>
        <p:spPr bwMode="auto">
          <a:xfrm>
            <a:off x="6750844" y="1821656"/>
            <a:ext cx="26790" cy="214314"/>
          </a:xfrm>
          <a:custGeom>
            <a:avLst/>
            <a:gdLst/>
            <a:ahLst/>
            <a:cxnLst/>
            <a:rect l="0" t="0" r="0" b="0"/>
            <a:pathLst>
              <a:path w="26790" h="214314">
                <a:moveTo>
                  <a:pt x="26789" y="0"/>
                </a:moveTo>
                <a:lnTo>
                  <a:pt x="26789" y="0"/>
                </a:lnTo>
                <a:lnTo>
                  <a:pt x="26789" y="0"/>
                </a:lnTo>
                <a:lnTo>
                  <a:pt x="17859" y="0"/>
                </a:lnTo>
                <a:lnTo>
                  <a:pt x="17859" y="8930"/>
                </a:lnTo>
                <a:lnTo>
                  <a:pt x="17859" y="35719"/>
                </a:lnTo>
                <a:lnTo>
                  <a:pt x="8929" y="62508"/>
                </a:lnTo>
                <a:lnTo>
                  <a:pt x="8929" y="89297"/>
                </a:lnTo>
                <a:lnTo>
                  <a:pt x="8929" y="125016"/>
                </a:lnTo>
                <a:lnTo>
                  <a:pt x="8929" y="151805"/>
                </a:lnTo>
                <a:lnTo>
                  <a:pt x="8929" y="169664"/>
                </a:lnTo>
                <a:lnTo>
                  <a:pt x="8929" y="187523"/>
                </a:lnTo>
                <a:lnTo>
                  <a:pt x="8929" y="205383"/>
                </a:lnTo>
                <a:lnTo>
                  <a:pt x="8929" y="214313"/>
                </a:lnTo>
                <a:lnTo>
                  <a:pt x="8929" y="214313"/>
                </a:lnTo>
                <a:lnTo>
                  <a:pt x="0" y="214313"/>
                </a:lnTo>
                <a:lnTo>
                  <a:pt x="0" y="21431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" name="Freeform 30"/>
          <p:cNvSpPr/>
          <p:nvPr/>
        </p:nvSpPr>
        <p:spPr bwMode="auto">
          <a:xfrm>
            <a:off x="6616898" y="1910953"/>
            <a:ext cx="267892" cy="62509"/>
          </a:xfrm>
          <a:custGeom>
            <a:avLst/>
            <a:gdLst/>
            <a:ahLst/>
            <a:cxnLst/>
            <a:rect l="0" t="0" r="0" b="0"/>
            <a:pathLst>
              <a:path w="267892" h="62509">
                <a:moveTo>
                  <a:pt x="0" y="44648"/>
                </a:moveTo>
                <a:lnTo>
                  <a:pt x="0" y="44648"/>
                </a:lnTo>
                <a:lnTo>
                  <a:pt x="8930" y="53578"/>
                </a:lnTo>
                <a:lnTo>
                  <a:pt x="17860" y="53578"/>
                </a:lnTo>
                <a:lnTo>
                  <a:pt x="44649" y="62508"/>
                </a:lnTo>
                <a:lnTo>
                  <a:pt x="71438" y="62508"/>
                </a:lnTo>
                <a:lnTo>
                  <a:pt x="107157" y="53578"/>
                </a:lnTo>
                <a:lnTo>
                  <a:pt x="142875" y="53578"/>
                </a:lnTo>
                <a:lnTo>
                  <a:pt x="187524" y="44648"/>
                </a:lnTo>
                <a:lnTo>
                  <a:pt x="223243" y="35719"/>
                </a:lnTo>
                <a:lnTo>
                  <a:pt x="250032" y="17859"/>
                </a:lnTo>
                <a:lnTo>
                  <a:pt x="267891" y="0"/>
                </a:lnTo>
                <a:lnTo>
                  <a:pt x="267891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2" name="Freeform 31"/>
          <p:cNvSpPr/>
          <p:nvPr/>
        </p:nvSpPr>
        <p:spPr bwMode="auto">
          <a:xfrm>
            <a:off x="6831211" y="1928812"/>
            <a:ext cx="169665" cy="98228"/>
          </a:xfrm>
          <a:custGeom>
            <a:avLst/>
            <a:gdLst/>
            <a:ahLst/>
            <a:cxnLst/>
            <a:rect l="0" t="0" r="0" b="0"/>
            <a:pathLst>
              <a:path w="169665" h="98228">
                <a:moveTo>
                  <a:pt x="0" y="53578"/>
                </a:moveTo>
                <a:lnTo>
                  <a:pt x="0" y="62508"/>
                </a:lnTo>
                <a:lnTo>
                  <a:pt x="0" y="71438"/>
                </a:lnTo>
                <a:lnTo>
                  <a:pt x="0" y="80367"/>
                </a:lnTo>
                <a:lnTo>
                  <a:pt x="8930" y="89297"/>
                </a:lnTo>
                <a:lnTo>
                  <a:pt x="17859" y="89297"/>
                </a:lnTo>
                <a:lnTo>
                  <a:pt x="44648" y="80367"/>
                </a:lnTo>
                <a:lnTo>
                  <a:pt x="71437" y="80367"/>
                </a:lnTo>
                <a:lnTo>
                  <a:pt x="98227" y="62508"/>
                </a:lnTo>
                <a:lnTo>
                  <a:pt x="125016" y="44649"/>
                </a:lnTo>
                <a:lnTo>
                  <a:pt x="151805" y="26789"/>
                </a:lnTo>
                <a:lnTo>
                  <a:pt x="160734" y="8930"/>
                </a:lnTo>
                <a:lnTo>
                  <a:pt x="169664" y="0"/>
                </a:lnTo>
                <a:lnTo>
                  <a:pt x="151805" y="0"/>
                </a:lnTo>
                <a:lnTo>
                  <a:pt x="133945" y="8930"/>
                </a:lnTo>
                <a:lnTo>
                  <a:pt x="116086" y="17860"/>
                </a:lnTo>
                <a:lnTo>
                  <a:pt x="89297" y="44649"/>
                </a:lnTo>
                <a:lnTo>
                  <a:pt x="71437" y="62508"/>
                </a:lnTo>
                <a:lnTo>
                  <a:pt x="62508" y="80367"/>
                </a:lnTo>
                <a:lnTo>
                  <a:pt x="62508" y="89297"/>
                </a:lnTo>
                <a:lnTo>
                  <a:pt x="71437" y="98227"/>
                </a:lnTo>
                <a:lnTo>
                  <a:pt x="89297" y="89297"/>
                </a:lnTo>
                <a:lnTo>
                  <a:pt x="125016" y="80367"/>
                </a:lnTo>
                <a:lnTo>
                  <a:pt x="160734" y="62508"/>
                </a:lnTo>
                <a:lnTo>
                  <a:pt x="160734" y="6250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3" name="Freeform 32"/>
          <p:cNvSpPr/>
          <p:nvPr/>
        </p:nvSpPr>
        <p:spPr bwMode="auto">
          <a:xfrm>
            <a:off x="7027664" y="1884164"/>
            <a:ext cx="125017" cy="151806"/>
          </a:xfrm>
          <a:custGeom>
            <a:avLst/>
            <a:gdLst/>
            <a:ahLst/>
            <a:cxnLst/>
            <a:rect l="0" t="0" r="0" b="0"/>
            <a:pathLst>
              <a:path w="125017" h="151806">
                <a:moveTo>
                  <a:pt x="107156" y="0"/>
                </a:moveTo>
                <a:lnTo>
                  <a:pt x="98227" y="0"/>
                </a:lnTo>
                <a:lnTo>
                  <a:pt x="89297" y="8930"/>
                </a:lnTo>
                <a:lnTo>
                  <a:pt x="71438" y="8930"/>
                </a:lnTo>
                <a:lnTo>
                  <a:pt x="62508" y="17859"/>
                </a:lnTo>
                <a:lnTo>
                  <a:pt x="53578" y="26789"/>
                </a:lnTo>
                <a:lnTo>
                  <a:pt x="53578" y="35719"/>
                </a:lnTo>
                <a:lnTo>
                  <a:pt x="62508" y="35719"/>
                </a:lnTo>
                <a:lnTo>
                  <a:pt x="80367" y="44648"/>
                </a:lnTo>
                <a:lnTo>
                  <a:pt x="98227" y="53578"/>
                </a:lnTo>
                <a:lnTo>
                  <a:pt x="116086" y="62508"/>
                </a:lnTo>
                <a:lnTo>
                  <a:pt x="125016" y="80367"/>
                </a:lnTo>
                <a:lnTo>
                  <a:pt x="116086" y="98226"/>
                </a:lnTo>
                <a:lnTo>
                  <a:pt x="98227" y="116086"/>
                </a:lnTo>
                <a:lnTo>
                  <a:pt x="71438" y="133945"/>
                </a:lnTo>
                <a:lnTo>
                  <a:pt x="35719" y="151805"/>
                </a:lnTo>
                <a:lnTo>
                  <a:pt x="17859" y="151805"/>
                </a:lnTo>
                <a:lnTo>
                  <a:pt x="0" y="151805"/>
                </a:lnTo>
                <a:lnTo>
                  <a:pt x="0" y="142875"/>
                </a:lnTo>
                <a:lnTo>
                  <a:pt x="8930" y="125015"/>
                </a:lnTo>
                <a:lnTo>
                  <a:pt x="35719" y="98226"/>
                </a:lnTo>
                <a:lnTo>
                  <a:pt x="71438" y="71437"/>
                </a:lnTo>
                <a:lnTo>
                  <a:pt x="71438" y="7143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4" name="Freeform 33"/>
          <p:cNvSpPr/>
          <p:nvPr/>
        </p:nvSpPr>
        <p:spPr bwMode="auto">
          <a:xfrm>
            <a:off x="7224117" y="1741289"/>
            <a:ext cx="89298" cy="250032"/>
          </a:xfrm>
          <a:custGeom>
            <a:avLst/>
            <a:gdLst/>
            <a:ahLst/>
            <a:cxnLst/>
            <a:rect l="0" t="0" r="0" b="0"/>
            <a:pathLst>
              <a:path w="89298" h="250032">
                <a:moveTo>
                  <a:pt x="53578" y="0"/>
                </a:moveTo>
                <a:lnTo>
                  <a:pt x="44649" y="0"/>
                </a:lnTo>
                <a:lnTo>
                  <a:pt x="35719" y="8930"/>
                </a:lnTo>
                <a:lnTo>
                  <a:pt x="17860" y="17859"/>
                </a:lnTo>
                <a:lnTo>
                  <a:pt x="8930" y="35719"/>
                </a:lnTo>
                <a:lnTo>
                  <a:pt x="0" y="53578"/>
                </a:lnTo>
                <a:lnTo>
                  <a:pt x="0" y="80367"/>
                </a:lnTo>
                <a:lnTo>
                  <a:pt x="8930" y="116086"/>
                </a:lnTo>
                <a:lnTo>
                  <a:pt x="17860" y="142875"/>
                </a:lnTo>
                <a:lnTo>
                  <a:pt x="35719" y="169664"/>
                </a:lnTo>
                <a:lnTo>
                  <a:pt x="44649" y="196453"/>
                </a:lnTo>
                <a:lnTo>
                  <a:pt x="62508" y="214312"/>
                </a:lnTo>
                <a:lnTo>
                  <a:pt x="71438" y="232172"/>
                </a:lnTo>
                <a:lnTo>
                  <a:pt x="80367" y="241101"/>
                </a:lnTo>
                <a:lnTo>
                  <a:pt x="89297" y="250031"/>
                </a:lnTo>
                <a:lnTo>
                  <a:pt x="80367" y="250031"/>
                </a:lnTo>
                <a:lnTo>
                  <a:pt x="71438" y="241101"/>
                </a:lnTo>
                <a:lnTo>
                  <a:pt x="62508" y="232172"/>
                </a:lnTo>
                <a:lnTo>
                  <a:pt x="62508" y="23217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5" name="Freeform 34"/>
          <p:cNvSpPr/>
          <p:nvPr/>
        </p:nvSpPr>
        <p:spPr bwMode="auto">
          <a:xfrm>
            <a:off x="7143750" y="1821656"/>
            <a:ext cx="312540" cy="17860"/>
          </a:xfrm>
          <a:custGeom>
            <a:avLst/>
            <a:gdLst/>
            <a:ahLst/>
            <a:cxnLst/>
            <a:rect l="0" t="0" r="0" b="0"/>
            <a:pathLst>
              <a:path w="312540" h="17860">
                <a:moveTo>
                  <a:pt x="0" y="17859"/>
                </a:moveTo>
                <a:lnTo>
                  <a:pt x="8930" y="17859"/>
                </a:lnTo>
                <a:lnTo>
                  <a:pt x="26789" y="8930"/>
                </a:lnTo>
                <a:lnTo>
                  <a:pt x="44648" y="8930"/>
                </a:lnTo>
                <a:lnTo>
                  <a:pt x="89297" y="0"/>
                </a:lnTo>
                <a:lnTo>
                  <a:pt x="133945" y="0"/>
                </a:lnTo>
                <a:lnTo>
                  <a:pt x="187523" y="0"/>
                </a:lnTo>
                <a:lnTo>
                  <a:pt x="241102" y="0"/>
                </a:lnTo>
                <a:lnTo>
                  <a:pt x="276820" y="0"/>
                </a:lnTo>
                <a:lnTo>
                  <a:pt x="312539" y="0"/>
                </a:lnTo>
                <a:lnTo>
                  <a:pt x="312539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6" name="Freeform 35"/>
          <p:cNvSpPr/>
          <p:nvPr/>
        </p:nvSpPr>
        <p:spPr bwMode="auto">
          <a:xfrm>
            <a:off x="6670477" y="2187773"/>
            <a:ext cx="276821" cy="357189"/>
          </a:xfrm>
          <a:custGeom>
            <a:avLst/>
            <a:gdLst/>
            <a:ahLst/>
            <a:cxnLst/>
            <a:rect l="0" t="0" r="0" b="0"/>
            <a:pathLst>
              <a:path w="276821" h="357189">
                <a:moveTo>
                  <a:pt x="107156" y="178594"/>
                </a:moveTo>
                <a:lnTo>
                  <a:pt x="107156" y="169664"/>
                </a:lnTo>
                <a:lnTo>
                  <a:pt x="98226" y="151805"/>
                </a:lnTo>
                <a:lnTo>
                  <a:pt x="98226" y="142875"/>
                </a:lnTo>
                <a:lnTo>
                  <a:pt x="89296" y="125016"/>
                </a:lnTo>
                <a:lnTo>
                  <a:pt x="80367" y="116086"/>
                </a:lnTo>
                <a:lnTo>
                  <a:pt x="71437" y="107156"/>
                </a:lnTo>
                <a:lnTo>
                  <a:pt x="62507" y="116086"/>
                </a:lnTo>
                <a:lnTo>
                  <a:pt x="44648" y="133946"/>
                </a:lnTo>
                <a:lnTo>
                  <a:pt x="26789" y="169664"/>
                </a:lnTo>
                <a:lnTo>
                  <a:pt x="8929" y="205383"/>
                </a:lnTo>
                <a:lnTo>
                  <a:pt x="0" y="241102"/>
                </a:lnTo>
                <a:lnTo>
                  <a:pt x="0" y="276821"/>
                </a:lnTo>
                <a:lnTo>
                  <a:pt x="0" y="312540"/>
                </a:lnTo>
                <a:lnTo>
                  <a:pt x="8929" y="330399"/>
                </a:lnTo>
                <a:lnTo>
                  <a:pt x="26789" y="348258"/>
                </a:lnTo>
                <a:lnTo>
                  <a:pt x="44648" y="357188"/>
                </a:lnTo>
                <a:lnTo>
                  <a:pt x="71437" y="348258"/>
                </a:lnTo>
                <a:lnTo>
                  <a:pt x="89296" y="330399"/>
                </a:lnTo>
                <a:lnTo>
                  <a:pt x="116086" y="303610"/>
                </a:lnTo>
                <a:lnTo>
                  <a:pt x="133945" y="267891"/>
                </a:lnTo>
                <a:lnTo>
                  <a:pt x="151804" y="223242"/>
                </a:lnTo>
                <a:lnTo>
                  <a:pt x="160734" y="178594"/>
                </a:lnTo>
                <a:lnTo>
                  <a:pt x="169664" y="125016"/>
                </a:lnTo>
                <a:lnTo>
                  <a:pt x="169664" y="80367"/>
                </a:lnTo>
                <a:lnTo>
                  <a:pt x="160734" y="35719"/>
                </a:lnTo>
                <a:lnTo>
                  <a:pt x="151804" y="8930"/>
                </a:lnTo>
                <a:lnTo>
                  <a:pt x="133945" y="0"/>
                </a:lnTo>
                <a:lnTo>
                  <a:pt x="116086" y="8930"/>
                </a:lnTo>
                <a:lnTo>
                  <a:pt x="98226" y="35719"/>
                </a:lnTo>
                <a:lnTo>
                  <a:pt x="80367" y="71438"/>
                </a:lnTo>
                <a:lnTo>
                  <a:pt x="80367" y="116086"/>
                </a:lnTo>
                <a:lnTo>
                  <a:pt x="80367" y="160735"/>
                </a:lnTo>
                <a:lnTo>
                  <a:pt x="89296" y="205383"/>
                </a:lnTo>
                <a:lnTo>
                  <a:pt x="116086" y="241102"/>
                </a:lnTo>
                <a:lnTo>
                  <a:pt x="142875" y="276821"/>
                </a:lnTo>
                <a:lnTo>
                  <a:pt x="178593" y="294680"/>
                </a:lnTo>
                <a:lnTo>
                  <a:pt x="214312" y="303610"/>
                </a:lnTo>
                <a:lnTo>
                  <a:pt x="250031" y="294680"/>
                </a:lnTo>
                <a:lnTo>
                  <a:pt x="276820" y="285750"/>
                </a:lnTo>
                <a:lnTo>
                  <a:pt x="276820" y="28575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7" name="Freeform 36"/>
          <p:cNvSpPr/>
          <p:nvPr/>
        </p:nvSpPr>
        <p:spPr bwMode="auto">
          <a:xfrm>
            <a:off x="6893719" y="2330648"/>
            <a:ext cx="276821" cy="169666"/>
          </a:xfrm>
          <a:custGeom>
            <a:avLst/>
            <a:gdLst/>
            <a:ahLst/>
            <a:cxnLst/>
            <a:rect l="0" t="0" r="0" b="0"/>
            <a:pathLst>
              <a:path w="276821" h="169666">
                <a:moveTo>
                  <a:pt x="17859" y="26789"/>
                </a:moveTo>
                <a:lnTo>
                  <a:pt x="8929" y="26789"/>
                </a:lnTo>
                <a:lnTo>
                  <a:pt x="8929" y="35719"/>
                </a:lnTo>
                <a:lnTo>
                  <a:pt x="0" y="53578"/>
                </a:lnTo>
                <a:lnTo>
                  <a:pt x="8929" y="71438"/>
                </a:lnTo>
                <a:lnTo>
                  <a:pt x="8929" y="80367"/>
                </a:lnTo>
                <a:lnTo>
                  <a:pt x="26789" y="89297"/>
                </a:lnTo>
                <a:lnTo>
                  <a:pt x="53578" y="98227"/>
                </a:lnTo>
                <a:lnTo>
                  <a:pt x="80367" y="98227"/>
                </a:lnTo>
                <a:lnTo>
                  <a:pt x="107156" y="98227"/>
                </a:lnTo>
                <a:lnTo>
                  <a:pt x="133945" y="89297"/>
                </a:lnTo>
                <a:lnTo>
                  <a:pt x="160734" y="71438"/>
                </a:lnTo>
                <a:lnTo>
                  <a:pt x="169664" y="53578"/>
                </a:lnTo>
                <a:lnTo>
                  <a:pt x="178594" y="35719"/>
                </a:lnTo>
                <a:lnTo>
                  <a:pt x="169664" y="17860"/>
                </a:lnTo>
                <a:lnTo>
                  <a:pt x="151804" y="8930"/>
                </a:lnTo>
                <a:lnTo>
                  <a:pt x="133945" y="0"/>
                </a:lnTo>
                <a:lnTo>
                  <a:pt x="116086" y="0"/>
                </a:lnTo>
                <a:lnTo>
                  <a:pt x="89297" y="17860"/>
                </a:lnTo>
                <a:lnTo>
                  <a:pt x="71437" y="35719"/>
                </a:lnTo>
                <a:lnTo>
                  <a:pt x="62508" y="71438"/>
                </a:lnTo>
                <a:lnTo>
                  <a:pt x="62508" y="98227"/>
                </a:lnTo>
                <a:lnTo>
                  <a:pt x="71437" y="133946"/>
                </a:lnTo>
                <a:lnTo>
                  <a:pt x="80367" y="151805"/>
                </a:lnTo>
                <a:lnTo>
                  <a:pt x="107156" y="160735"/>
                </a:lnTo>
                <a:lnTo>
                  <a:pt x="133945" y="169665"/>
                </a:lnTo>
                <a:lnTo>
                  <a:pt x="160734" y="169665"/>
                </a:lnTo>
                <a:lnTo>
                  <a:pt x="187523" y="151805"/>
                </a:lnTo>
                <a:lnTo>
                  <a:pt x="214312" y="133946"/>
                </a:lnTo>
                <a:lnTo>
                  <a:pt x="241101" y="107156"/>
                </a:lnTo>
                <a:lnTo>
                  <a:pt x="258961" y="80367"/>
                </a:lnTo>
                <a:lnTo>
                  <a:pt x="276820" y="44649"/>
                </a:lnTo>
                <a:lnTo>
                  <a:pt x="276820" y="4464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8" name="Freeform 37"/>
          <p:cNvSpPr/>
          <p:nvPr/>
        </p:nvSpPr>
        <p:spPr bwMode="auto">
          <a:xfrm>
            <a:off x="7152680" y="2134195"/>
            <a:ext cx="80368" cy="383978"/>
          </a:xfrm>
          <a:custGeom>
            <a:avLst/>
            <a:gdLst/>
            <a:ahLst/>
            <a:cxnLst/>
            <a:rect l="0" t="0" r="0" b="0"/>
            <a:pathLst>
              <a:path w="80368" h="383978">
                <a:moveTo>
                  <a:pt x="53578" y="0"/>
                </a:moveTo>
                <a:lnTo>
                  <a:pt x="53578" y="8930"/>
                </a:lnTo>
                <a:lnTo>
                  <a:pt x="44648" y="8930"/>
                </a:lnTo>
                <a:lnTo>
                  <a:pt x="35718" y="26789"/>
                </a:lnTo>
                <a:lnTo>
                  <a:pt x="17859" y="53578"/>
                </a:lnTo>
                <a:lnTo>
                  <a:pt x="8929" y="98227"/>
                </a:lnTo>
                <a:lnTo>
                  <a:pt x="0" y="142875"/>
                </a:lnTo>
                <a:lnTo>
                  <a:pt x="0" y="196453"/>
                </a:lnTo>
                <a:lnTo>
                  <a:pt x="0" y="250031"/>
                </a:lnTo>
                <a:lnTo>
                  <a:pt x="8929" y="294680"/>
                </a:lnTo>
                <a:lnTo>
                  <a:pt x="17859" y="339328"/>
                </a:lnTo>
                <a:lnTo>
                  <a:pt x="35718" y="366118"/>
                </a:lnTo>
                <a:lnTo>
                  <a:pt x="44648" y="383977"/>
                </a:lnTo>
                <a:lnTo>
                  <a:pt x="62508" y="383977"/>
                </a:lnTo>
                <a:lnTo>
                  <a:pt x="71437" y="383977"/>
                </a:lnTo>
                <a:lnTo>
                  <a:pt x="80367" y="366118"/>
                </a:lnTo>
                <a:lnTo>
                  <a:pt x="80367" y="36611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9" name="Freeform 38"/>
          <p:cNvSpPr/>
          <p:nvPr/>
        </p:nvSpPr>
        <p:spPr bwMode="auto">
          <a:xfrm>
            <a:off x="7268766" y="2393156"/>
            <a:ext cx="62508" cy="98228"/>
          </a:xfrm>
          <a:custGeom>
            <a:avLst/>
            <a:gdLst/>
            <a:ahLst/>
            <a:cxnLst/>
            <a:rect l="0" t="0" r="0" b="0"/>
            <a:pathLst>
              <a:path w="62508" h="98228">
                <a:moveTo>
                  <a:pt x="17859" y="0"/>
                </a:moveTo>
                <a:lnTo>
                  <a:pt x="17859" y="8930"/>
                </a:lnTo>
                <a:lnTo>
                  <a:pt x="8929" y="26789"/>
                </a:lnTo>
                <a:lnTo>
                  <a:pt x="0" y="44648"/>
                </a:lnTo>
                <a:lnTo>
                  <a:pt x="0" y="62508"/>
                </a:lnTo>
                <a:lnTo>
                  <a:pt x="0" y="71438"/>
                </a:lnTo>
                <a:lnTo>
                  <a:pt x="0" y="89297"/>
                </a:lnTo>
                <a:lnTo>
                  <a:pt x="8929" y="89297"/>
                </a:lnTo>
                <a:lnTo>
                  <a:pt x="17859" y="98227"/>
                </a:lnTo>
                <a:lnTo>
                  <a:pt x="35718" y="89297"/>
                </a:lnTo>
                <a:lnTo>
                  <a:pt x="44648" y="80367"/>
                </a:lnTo>
                <a:lnTo>
                  <a:pt x="62507" y="62508"/>
                </a:lnTo>
                <a:lnTo>
                  <a:pt x="62507" y="6250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" name="Freeform 39"/>
          <p:cNvSpPr/>
          <p:nvPr/>
        </p:nvSpPr>
        <p:spPr bwMode="auto">
          <a:xfrm>
            <a:off x="7277695" y="2286000"/>
            <a:ext cx="89298" cy="17860"/>
          </a:xfrm>
          <a:custGeom>
            <a:avLst/>
            <a:gdLst/>
            <a:ahLst/>
            <a:cxnLst/>
            <a:rect l="0" t="0" r="0" b="0"/>
            <a:pathLst>
              <a:path w="89298" h="1786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60" y="8929"/>
                </a:lnTo>
                <a:lnTo>
                  <a:pt x="35719" y="8929"/>
                </a:lnTo>
                <a:lnTo>
                  <a:pt x="53578" y="17859"/>
                </a:lnTo>
                <a:lnTo>
                  <a:pt x="71438" y="17859"/>
                </a:lnTo>
                <a:lnTo>
                  <a:pt x="89297" y="17859"/>
                </a:lnTo>
                <a:lnTo>
                  <a:pt x="89297" y="1785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1" name="Freeform 40"/>
          <p:cNvSpPr/>
          <p:nvPr/>
        </p:nvSpPr>
        <p:spPr bwMode="auto">
          <a:xfrm>
            <a:off x="7438430" y="2277070"/>
            <a:ext cx="107157" cy="125017"/>
          </a:xfrm>
          <a:custGeom>
            <a:avLst/>
            <a:gdLst/>
            <a:ahLst/>
            <a:cxnLst/>
            <a:rect l="0" t="0" r="0" b="0"/>
            <a:pathLst>
              <a:path w="107157" h="125017">
                <a:moveTo>
                  <a:pt x="8929" y="44649"/>
                </a:moveTo>
                <a:lnTo>
                  <a:pt x="8929" y="53578"/>
                </a:lnTo>
                <a:lnTo>
                  <a:pt x="0" y="62508"/>
                </a:lnTo>
                <a:lnTo>
                  <a:pt x="0" y="71438"/>
                </a:lnTo>
                <a:lnTo>
                  <a:pt x="0" y="80367"/>
                </a:lnTo>
                <a:lnTo>
                  <a:pt x="8929" y="98227"/>
                </a:lnTo>
                <a:lnTo>
                  <a:pt x="8929" y="107156"/>
                </a:lnTo>
                <a:lnTo>
                  <a:pt x="17859" y="116086"/>
                </a:lnTo>
                <a:lnTo>
                  <a:pt x="26789" y="125016"/>
                </a:lnTo>
                <a:lnTo>
                  <a:pt x="35718" y="125016"/>
                </a:lnTo>
                <a:lnTo>
                  <a:pt x="44648" y="125016"/>
                </a:lnTo>
                <a:lnTo>
                  <a:pt x="53578" y="125016"/>
                </a:lnTo>
                <a:lnTo>
                  <a:pt x="62508" y="116086"/>
                </a:lnTo>
                <a:lnTo>
                  <a:pt x="71437" y="98227"/>
                </a:lnTo>
                <a:lnTo>
                  <a:pt x="80367" y="80367"/>
                </a:lnTo>
                <a:lnTo>
                  <a:pt x="89297" y="62508"/>
                </a:lnTo>
                <a:lnTo>
                  <a:pt x="89297" y="35719"/>
                </a:lnTo>
                <a:lnTo>
                  <a:pt x="98226" y="17859"/>
                </a:lnTo>
                <a:lnTo>
                  <a:pt x="98226" y="8930"/>
                </a:lnTo>
                <a:lnTo>
                  <a:pt x="98226" y="0"/>
                </a:lnTo>
                <a:lnTo>
                  <a:pt x="107156" y="8930"/>
                </a:lnTo>
                <a:lnTo>
                  <a:pt x="107156" y="17859"/>
                </a:lnTo>
                <a:lnTo>
                  <a:pt x="107156" y="26789"/>
                </a:lnTo>
                <a:lnTo>
                  <a:pt x="107156" y="35719"/>
                </a:lnTo>
                <a:lnTo>
                  <a:pt x="107156" y="3571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2" name="Freeform 41"/>
          <p:cNvSpPr/>
          <p:nvPr/>
        </p:nvSpPr>
        <p:spPr bwMode="auto">
          <a:xfrm>
            <a:off x="7590234" y="2214562"/>
            <a:ext cx="348259" cy="178595"/>
          </a:xfrm>
          <a:custGeom>
            <a:avLst/>
            <a:gdLst/>
            <a:ahLst/>
            <a:cxnLst/>
            <a:rect l="0" t="0" r="0" b="0"/>
            <a:pathLst>
              <a:path w="348259" h="178595">
                <a:moveTo>
                  <a:pt x="0" y="125016"/>
                </a:moveTo>
                <a:lnTo>
                  <a:pt x="0" y="125016"/>
                </a:lnTo>
                <a:lnTo>
                  <a:pt x="0" y="133946"/>
                </a:lnTo>
                <a:lnTo>
                  <a:pt x="0" y="133946"/>
                </a:lnTo>
                <a:lnTo>
                  <a:pt x="0" y="142875"/>
                </a:lnTo>
                <a:lnTo>
                  <a:pt x="8930" y="142875"/>
                </a:lnTo>
                <a:lnTo>
                  <a:pt x="26789" y="142875"/>
                </a:lnTo>
                <a:lnTo>
                  <a:pt x="44649" y="142875"/>
                </a:lnTo>
                <a:lnTo>
                  <a:pt x="62508" y="133946"/>
                </a:lnTo>
                <a:lnTo>
                  <a:pt x="71438" y="125016"/>
                </a:lnTo>
                <a:lnTo>
                  <a:pt x="80368" y="116086"/>
                </a:lnTo>
                <a:lnTo>
                  <a:pt x="89297" y="107157"/>
                </a:lnTo>
                <a:lnTo>
                  <a:pt x="89297" y="89297"/>
                </a:lnTo>
                <a:lnTo>
                  <a:pt x="89297" y="80367"/>
                </a:lnTo>
                <a:lnTo>
                  <a:pt x="80368" y="71438"/>
                </a:lnTo>
                <a:lnTo>
                  <a:pt x="71438" y="80367"/>
                </a:lnTo>
                <a:lnTo>
                  <a:pt x="53579" y="89297"/>
                </a:lnTo>
                <a:lnTo>
                  <a:pt x="44649" y="98227"/>
                </a:lnTo>
                <a:lnTo>
                  <a:pt x="26789" y="116086"/>
                </a:lnTo>
                <a:lnTo>
                  <a:pt x="17860" y="133946"/>
                </a:lnTo>
                <a:lnTo>
                  <a:pt x="8930" y="151805"/>
                </a:lnTo>
                <a:lnTo>
                  <a:pt x="8930" y="169664"/>
                </a:lnTo>
                <a:lnTo>
                  <a:pt x="17860" y="169664"/>
                </a:lnTo>
                <a:lnTo>
                  <a:pt x="26789" y="178594"/>
                </a:lnTo>
                <a:lnTo>
                  <a:pt x="44649" y="169664"/>
                </a:lnTo>
                <a:lnTo>
                  <a:pt x="62508" y="160735"/>
                </a:lnTo>
                <a:lnTo>
                  <a:pt x="80368" y="151805"/>
                </a:lnTo>
                <a:lnTo>
                  <a:pt x="98227" y="133946"/>
                </a:lnTo>
                <a:lnTo>
                  <a:pt x="116086" y="116086"/>
                </a:lnTo>
                <a:lnTo>
                  <a:pt x="133946" y="89297"/>
                </a:lnTo>
                <a:lnTo>
                  <a:pt x="142875" y="71438"/>
                </a:lnTo>
                <a:lnTo>
                  <a:pt x="151805" y="62508"/>
                </a:lnTo>
                <a:lnTo>
                  <a:pt x="160735" y="62508"/>
                </a:lnTo>
                <a:lnTo>
                  <a:pt x="160735" y="71438"/>
                </a:lnTo>
                <a:lnTo>
                  <a:pt x="151805" y="80367"/>
                </a:lnTo>
                <a:lnTo>
                  <a:pt x="151805" y="98227"/>
                </a:lnTo>
                <a:lnTo>
                  <a:pt x="151805" y="116086"/>
                </a:lnTo>
                <a:lnTo>
                  <a:pt x="142875" y="133946"/>
                </a:lnTo>
                <a:lnTo>
                  <a:pt x="142875" y="142875"/>
                </a:lnTo>
                <a:lnTo>
                  <a:pt x="142875" y="151805"/>
                </a:lnTo>
                <a:lnTo>
                  <a:pt x="151805" y="160735"/>
                </a:lnTo>
                <a:lnTo>
                  <a:pt x="151805" y="151805"/>
                </a:lnTo>
                <a:lnTo>
                  <a:pt x="160735" y="142875"/>
                </a:lnTo>
                <a:lnTo>
                  <a:pt x="169664" y="133946"/>
                </a:lnTo>
                <a:lnTo>
                  <a:pt x="187524" y="107157"/>
                </a:lnTo>
                <a:lnTo>
                  <a:pt x="214313" y="80367"/>
                </a:lnTo>
                <a:lnTo>
                  <a:pt x="241102" y="53578"/>
                </a:lnTo>
                <a:lnTo>
                  <a:pt x="267891" y="35719"/>
                </a:lnTo>
                <a:lnTo>
                  <a:pt x="303610" y="17860"/>
                </a:lnTo>
                <a:lnTo>
                  <a:pt x="321469" y="8930"/>
                </a:lnTo>
                <a:lnTo>
                  <a:pt x="339329" y="0"/>
                </a:lnTo>
                <a:lnTo>
                  <a:pt x="348258" y="8930"/>
                </a:lnTo>
                <a:lnTo>
                  <a:pt x="348258" y="8930"/>
                </a:lnTo>
                <a:lnTo>
                  <a:pt x="348258" y="17860"/>
                </a:lnTo>
                <a:lnTo>
                  <a:pt x="348258" y="26789"/>
                </a:lnTo>
                <a:lnTo>
                  <a:pt x="339329" y="35719"/>
                </a:lnTo>
                <a:lnTo>
                  <a:pt x="339329" y="3571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3" name="Freeform 42"/>
          <p:cNvSpPr/>
          <p:nvPr/>
        </p:nvSpPr>
        <p:spPr bwMode="auto">
          <a:xfrm>
            <a:off x="7902773" y="2250281"/>
            <a:ext cx="178595" cy="258962"/>
          </a:xfrm>
          <a:custGeom>
            <a:avLst/>
            <a:gdLst/>
            <a:ahLst/>
            <a:cxnLst/>
            <a:rect l="0" t="0" r="0" b="0"/>
            <a:pathLst>
              <a:path w="178595" h="258962">
                <a:moveTo>
                  <a:pt x="35719" y="0"/>
                </a:moveTo>
                <a:lnTo>
                  <a:pt x="26790" y="0"/>
                </a:lnTo>
                <a:lnTo>
                  <a:pt x="26790" y="8930"/>
                </a:lnTo>
                <a:lnTo>
                  <a:pt x="8930" y="26789"/>
                </a:lnTo>
                <a:lnTo>
                  <a:pt x="0" y="35719"/>
                </a:lnTo>
                <a:lnTo>
                  <a:pt x="0" y="53578"/>
                </a:lnTo>
                <a:lnTo>
                  <a:pt x="0" y="62508"/>
                </a:lnTo>
                <a:lnTo>
                  <a:pt x="0" y="71438"/>
                </a:lnTo>
                <a:lnTo>
                  <a:pt x="17860" y="71438"/>
                </a:lnTo>
                <a:lnTo>
                  <a:pt x="35719" y="71438"/>
                </a:lnTo>
                <a:lnTo>
                  <a:pt x="53579" y="62508"/>
                </a:lnTo>
                <a:lnTo>
                  <a:pt x="80368" y="53578"/>
                </a:lnTo>
                <a:lnTo>
                  <a:pt x="107157" y="35719"/>
                </a:lnTo>
                <a:lnTo>
                  <a:pt x="133946" y="26789"/>
                </a:lnTo>
                <a:lnTo>
                  <a:pt x="160735" y="8930"/>
                </a:lnTo>
                <a:lnTo>
                  <a:pt x="169665" y="8930"/>
                </a:lnTo>
                <a:lnTo>
                  <a:pt x="178594" y="8930"/>
                </a:lnTo>
                <a:lnTo>
                  <a:pt x="169665" y="17859"/>
                </a:lnTo>
                <a:lnTo>
                  <a:pt x="160735" y="35719"/>
                </a:lnTo>
                <a:lnTo>
                  <a:pt x="151805" y="62508"/>
                </a:lnTo>
                <a:lnTo>
                  <a:pt x="151805" y="89297"/>
                </a:lnTo>
                <a:lnTo>
                  <a:pt x="151805" y="116086"/>
                </a:lnTo>
                <a:lnTo>
                  <a:pt x="151805" y="142875"/>
                </a:lnTo>
                <a:lnTo>
                  <a:pt x="160735" y="169664"/>
                </a:lnTo>
                <a:lnTo>
                  <a:pt x="160735" y="196453"/>
                </a:lnTo>
                <a:lnTo>
                  <a:pt x="169665" y="214313"/>
                </a:lnTo>
                <a:lnTo>
                  <a:pt x="160735" y="223242"/>
                </a:lnTo>
                <a:lnTo>
                  <a:pt x="160735" y="241102"/>
                </a:lnTo>
                <a:lnTo>
                  <a:pt x="151805" y="250032"/>
                </a:lnTo>
                <a:lnTo>
                  <a:pt x="142875" y="258961"/>
                </a:lnTo>
                <a:lnTo>
                  <a:pt x="142875" y="25896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4" name="Freeform 43"/>
          <p:cNvSpPr/>
          <p:nvPr/>
        </p:nvSpPr>
        <p:spPr bwMode="auto">
          <a:xfrm>
            <a:off x="6277570" y="3196828"/>
            <a:ext cx="187525" cy="250032"/>
          </a:xfrm>
          <a:custGeom>
            <a:avLst/>
            <a:gdLst/>
            <a:ahLst/>
            <a:cxnLst/>
            <a:rect l="0" t="0" r="0" b="0"/>
            <a:pathLst>
              <a:path w="187525" h="250032">
                <a:moveTo>
                  <a:pt x="142875" y="71437"/>
                </a:moveTo>
                <a:lnTo>
                  <a:pt x="142875" y="71437"/>
                </a:lnTo>
                <a:lnTo>
                  <a:pt x="133946" y="53578"/>
                </a:lnTo>
                <a:lnTo>
                  <a:pt x="133946" y="44648"/>
                </a:lnTo>
                <a:lnTo>
                  <a:pt x="133946" y="26789"/>
                </a:lnTo>
                <a:lnTo>
                  <a:pt x="125016" y="17859"/>
                </a:lnTo>
                <a:lnTo>
                  <a:pt x="125016" y="0"/>
                </a:lnTo>
                <a:lnTo>
                  <a:pt x="116086" y="0"/>
                </a:lnTo>
                <a:lnTo>
                  <a:pt x="107157" y="0"/>
                </a:lnTo>
                <a:lnTo>
                  <a:pt x="98227" y="8929"/>
                </a:lnTo>
                <a:lnTo>
                  <a:pt x="80368" y="26789"/>
                </a:lnTo>
                <a:lnTo>
                  <a:pt x="62508" y="62508"/>
                </a:lnTo>
                <a:lnTo>
                  <a:pt x="35719" y="98226"/>
                </a:lnTo>
                <a:lnTo>
                  <a:pt x="17860" y="133945"/>
                </a:lnTo>
                <a:lnTo>
                  <a:pt x="0" y="169664"/>
                </a:lnTo>
                <a:lnTo>
                  <a:pt x="0" y="196453"/>
                </a:lnTo>
                <a:lnTo>
                  <a:pt x="0" y="223242"/>
                </a:lnTo>
                <a:lnTo>
                  <a:pt x="8930" y="241101"/>
                </a:lnTo>
                <a:lnTo>
                  <a:pt x="35719" y="250031"/>
                </a:lnTo>
                <a:lnTo>
                  <a:pt x="62508" y="250031"/>
                </a:lnTo>
                <a:lnTo>
                  <a:pt x="98227" y="250031"/>
                </a:lnTo>
                <a:lnTo>
                  <a:pt x="133946" y="241101"/>
                </a:lnTo>
                <a:lnTo>
                  <a:pt x="160735" y="223242"/>
                </a:lnTo>
                <a:lnTo>
                  <a:pt x="187524" y="196453"/>
                </a:lnTo>
                <a:lnTo>
                  <a:pt x="187524" y="19645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5" name="Freeform 44"/>
          <p:cNvSpPr/>
          <p:nvPr/>
        </p:nvSpPr>
        <p:spPr bwMode="auto">
          <a:xfrm>
            <a:off x="6447234" y="3286125"/>
            <a:ext cx="330400" cy="169665"/>
          </a:xfrm>
          <a:custGeom>
            <a:avLst/>
            <a:gdLst/>
            <a:ahLst/>
            <a:cxnLst/>
            <a:rect l="0" t="0" r="0" b="0"/>
            <a:pathLst>
              <a:path w="330400" h="169665">
                <a:moveTo>
                  <a:pt x="53579" y="26789"/>
                </a:moveTo>
                <a:lnTo>
                  <a:pt x="44649" y="35718"/>
                </a:lnTo>
                <a:lnTo>
                  <a:pt x="35719" y="53578"/>
                </a:lnTo>
                <a:lnTo>
                  <a:pt x="17860" y="71437"/>
                </a:lnTo>
                <a:lnTo>
                  <a:pt x="8930" y="98226"/>
                </a:lnTo>
                <a:lnTo>
                  <a:pt x="0" y="116086"/>
                </a:lnTo>
                <a:lnTo>
                  <a:pt x="0" y="142875"/>
                </a:lnTo>
                <a:lnTo>
                  <a:pt x="8930" y="151804"/>
                </a:lnTo>
                <a:lnTo>
                  <a:pt x="26789" y="169664"/>
                </a:lnTo>
                <a:lnTo>
                  <a:pt x="44649" y="169664"/>
                </a:lnTo>
                <a:lnTo>
                  <a:pt x="62508" y="169664"/>
                </a:lnTo>
                <a:lnTo>
                  <a:pt x="89297" y="151804"/>
                </a:lnTo>
                <a:lnTo>
                  <a:pt x="107157" y="133945"/>
                </a:lnTo>
                <a:lnTo>
                  <a:pt x="116086" y="116086"/>
                </a:lnTo>
                <a:lnTo>
                  <a:pt x="116086" y="89296"/>
                </a:lnTo>
                <a:lnTo>
                  <a:pt x="107157" y="71437"/>
                </a:lnTo>
                <a:lnTo>
                  <a:pt x="98227" y="53578"/>
                </a:lnTo>
                <a:lnTo>
                  <a:pt x="71438" y="53578"/>
                </a:lnTo>
                <a:lnTo>
                  <a:pt x="53579" y="53578"/>
                </a:lnTo>
                <a:lnTo>
                  <a:pt x="26789" y="62507"/>
                </a:lnTo>
                <a:lnTo>
                  <a:pt x="17860" y="71437"/>
                </a:lnTo>
                <a:lnTo>
                  <a:pt x="8930" y="80367"/>
                </a:lnTo>
                <a:lnTo>
                  <a:pt x="17860" y="89296"/>
                </a:lnTo>
                <a:lnTo>
                  <a:pt x="26789" y="89296"/>
                </a:lnTo>
                <a:lnTo>
                  <a:pt x="44649" y="89296"/>
                </a:lnTo>
                <a:lnTo>
                  <a:pt x="71438" y="89296"/>
                </a:lnTo>
                <a:lnTo>
                  <a:pt x="98227" y="71437"/>
                </a:lnTo>
                <a:lnTo>
                  <a:pt x="125016" y="62507"/>
                </a:lnTo>
                <a:lnTo>
                  <a:pt x="151805" y="44648"/>
                </a:lnTo>
                <a:lnTo>
                  <a:pt x="178594" y="26789"/>
                </a:lnTo>
                <a:lnTo>
                  <a:pt x="187524" y="8929"/>
                </a:lnTo>
                <a:lnTo>
                  <a:pt x="196454" y="8929"/>
                </a:lnTo>
                <a:lnTo>
                  <a:pt x="205383" y="8929"/>
                </a:lnTo>
                <a:lnTo>
                  <a:pt x="196454" y="17859"/>
                </a:lnTo>
                <a:lnTo>
                  <a:pt x="196454" y="26789"/>
                </a:lnTo>
                <a:lnTo>
                  <a:pt x="196454" y="44648"/>
                </a:lnTo>
                <a:lnTo>
                  <a:pt x="187524" y="62507"/>
                </a:lnTo>
                <a:lnTo>
                  <a:pt x="187524" y="89296"/>
                </a:lnTo>
                <a:lnTo>
                  <a:pt x="196454" y="98226"/>
                </a:lnTo>
                <a:lnTo>
                  <a:pt x="196454" y="116086"/>
                </a:lnTo>
                <a:lnTo>
                  <a:pt x="196454" y="125015"/>
                </a:lnTo>
                <a:lnTo>
                  <a:pt x="205383" y="125015"/>
                </a:lnTo>
                <a:lnTo>
                  <a:pt x="205383" y="125015"/>
                </a:lnTo>
                <a:lnTo>
                  <a:pt x="214313" y="116086"/>
                </a:lnTo>
                <a:lnTo>
                  <a:pt x="214313" y="98226"/>
                </a:lnTo>
                <a:lnTo>
                  <a:pt x="223243" y="71437"/>
                </a:lnTo>
                <a:lnTo>
                  <a:pt x="241102" y="44648"/>
                </a:lnTo>
                <a:lnTo>
                  <a:pt x="241102" y="26789"/>
                </a:lnTo>
                <a:lnTo>
                  <a:pt x="250032" y="8929"/>
                </a:lnTo>
                <a:lnTo>
                  <a:pt x="258961" y="0"/>
                </a:lnTo>
                <a:lnTo>
                  <a:pt x="267891" y="0"/>
                </a:lnTo>
                <a:lnTo>
                  <a:pt x="276821" y="17859"/>
                </a:lnTo>
                <a:lnTo>
                  <a:pt x="276821" y="35718"/>
                </a:lnTo>
                <a:lnTo>
                  <a:pt x="285750" y="53578"/>
                </a:lnTo>
                <a:lnTo>
                  <a:pt x="285750" y="80367"/>
                </a:lnTo>
                <a:lnTo>
                  <a:pt x="285750" y="98226"/>
                </a:lnTo>
                <a:lnTo>
                  <a:pt x="294680" y="116086"/>
                </a:lnTo>
                <a:lnTo>
                  <a:pt x="294680" y="133945"/>
                </a:lnTo>
                <a:lnTo>
                  <a:pt x="303610" y="133945"/>
                </a:lnTo>
                <a:lnTo>
                  <a:pt x="312539" y="133945"/>
                </a:lnTo>
                <a:lnTo>
                  <a:pt x="321469" y="116086"/>
                </a:lnTo>
                <a:lnTo>
                  <a:pt x="330399" y="98226"/>
                </a:lnTo>
                <a:lnTo>
                  <a:pt x="330399" y="9822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6" name="Freeform 45"/>
          <p:cNvSpPr/>
          <p:nvPr/>
        </p:nvSpPr>
        <p:spPr bwMode="auto">
          <a:xfrm>
            <a:off x="6831211" y="3268265"/>
            <a:ext cx="107157" cy="169665"/>
          </a:xfrm>
          <a:custGeom>
            <a:avLst/>
            <a:gdLst/>
            <a:ahLst/>
            <a:cxnLst/>
            <a:rect l="0" t="0" r="0" b="0"/>
            <a:pathLst>
              <a:path w="107157" h="169665">
                <a:moveTo>
                  <a:pt x="80367" y="0"/>
                </a:moveTo>
                <a:lnTo>
                  <a:pt x="80367" y="0"/>
                </a:lnTo>
                <a:lnTo>
                  <a:pt x="71437" y="0"/>
                </a:lnTo>
                <a:lnTo>
                  <a:pt x="62508" y="0"/>
                </a:lnTo>
                <a:lnTo>
                  <a:pt x="44648" y="0"/>
                </a:lnTo>
                <a:lnTo>
                  <a:pt x="26789" y="0"/>
                </a:lnTo>
                <a:lnTo>
                  <a:pt x="17859" y="8930"/>
                </a:lnTo>
                <a:lnTo>
                  <a:pt x="8930" y="17860"/>
                </a:lnTo>
                <a:lnTo>
                  <a:pt x="0" y="26789"/>
                </a:lnTo>
                <a:lnTo>
                  <a:pt x="0" y="35719"/>
                </a:lnTo>
                <a:lnTo>
                  <a:pt x="0" y="44649"/>
                </a:lnTo>
                <a:lnTo>
                  <a:pt x="17859" y="53578"/>
                </a:lnTo>
                <a:lnTo>
                  <a:pt x="35719" y="62508"/>
                </a:lnTo>
                <a:lnTo>
                  <a:pt x="53578" y="71438"/>
                </a:lnTo>
                <a:lnTo>
                  <a:pt x="80367" y="89297"/>
                </a:lnTo>
                <a:lnTo>
                  <a:pt x="98227" y="98227"/>
                </a:lnTo>
                <a:lnTo>
                  <a:pt x="107156" y="116086"/>
                </a:lnTo>
                <a:lnTo>
                  <a:pt x="107156" y="133946"/>
                </a:lnTo>
                <a:lnTo>
                  <a:pt x="98227" y="142875"/>
                </a:lnTo>
                <a:lnTo>
                  <a:pt x="80367" y="160735"/>
                </a:lnTo>
                <a:lnTo>
                  <a:pt x="62508" y="169664"/>
                </a:lnTo>
                <a:lnTo>
                  <a:pt x="35719" y="169664"/>
                </a:lnTo>
                <a:lnTo>
                  <a:pt x="17859" y="160735"/>
                </a:lnTo>
                <a:lnTo>
                  <a:pt x="8930" y="151805"/>
                </a:lnTo>
                <a:lnTo>
                  <a:pt x="8930" y="133946"/>
                </a:lnTo>
                <a:lnTo>
                  <a:pt x="8930" y="116086"/>
                </a:lnTo>
                <a:lnTo>
                  <a:pt x="8930" y="11608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7" name="Freeform 46"/>
          <p:cNvSpPr/>
          <p:nvPr/>
        </p:nvSpPr>
        <p:spPr bwMode="auto">
          <a:xfrm>
            <a:off x="6991945" y="3295054"/>
            <a:ext cx="35720" cy="133947"/>
          </a:xfrm>
          <a:custGeom>
            <a:avLst/>
            <a:gdLst/>
            <a:ahLst/>
            <a:cxnLst/>
            <a:rect l="0" t="0" r="0" b="0"/>
            <a:pathLst>
              <a:path w="35720" h="133947">
                <a:moveTo>
                  <a:pt x="35719" y="0"/>
                </a:moveTo>
                <a:lnTo>
                  <a:pt x="35719" y="0"/>
                </a:lnTo>
                <a:lnTo>
                  <a:pt x="26789" y="8930"/>
                </a:lnTo>
                <a:lnTo>
                  <a:pt x="26789" y="17860"/>
                </a:lnTo>
                <a:lnTo>
                  <a:pt x="17860" y="35719"/>
                </a:lnTo>
                <a:lnTo>
                  <a:pt x="8930" y="53578"/>
                </a:lnTo>
                <a:lnTo>
                  <a:pt x="0" y="71438"/>
                </a:lnTo>
                <a:lnTo>
                  <a:pt x="0" y="89297"/>
                </a:lnTo>
                <a:lnTo>
                  <a:pt x="0" y="107157"/>
                </a:lnTo>
                <a:lnTo>
                  <a:pt x="0" y="125016"/>
                </a:lnTo>
                <a:lnTo>
                  <a:pt x="8930" y="133946"/>
                </a:lnTo>
                <a:lnTo>
                  <a:pt x="17860" y="133946"/>
                </a:lnTo>
                <a:lnTo>
                  <a:pt x="17860" y="125016"/>
                </a:lnTo>
                <a:lnTo>
                  <a:pt x="26789" y="116086"/>
                </a:lnTo>
                <a:lnTo>
                  <a:pt x="26789" y="11608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8" name="Freeform 47"/>
          <p:cNvSpPr/>
          <p:nvPr/>
        </p:nvSpPr>
        <p:spPr bwMode="auto">
          <a:xfrm>
            <a:off x="6965156" y="3214687"/>
            <a:ext cx="44650" cy="8931"/>
          </a:xfrm>
          <a:custGeom>
            <a:avLst/>
            <a:gdLst/>
            <a:ahLst/>
            <a:cxnLst/>
            <a:rect l="0" t="0" r="0" b="0"/>
            <a:pathLst>
              <a:path w="44650" h="8931">
                <a:moveTo>
                  <a:pt x="17860" y="0"/>
                </a:move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8930"/>
                </a:lnTo>
                <a:lnTo>
                  <a:pt x="17860" y="8930"/>
                </a:lnTo>
                <a:lnTo>
                  <a:pt x="26789" y="8930"/>
                </a:lnTo>
                <a:lnTo>
                  <a:pt x="44649" y="8930"/>
                </a:lnTo>
                <a:lnTo>
                  <a:pt x="44649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9" name="Freeform 48"/>
          <p:cNvSpPr/>
          <p:nvPr/>
        </p:nvSpPr>
        <p:spPr bwMode="auto">
          <a:xfrm>
            <a:off x="7081242" y="3259336"/>
            <a:ext cx="107157" cy="160735"/>
          </a:xfrm>
          <a:custGeom>
            <a:avLst/>
            <a:gdLst/>
            <a:ahLst/>
            <a:cxnLst/>
            <a:rect l="0" t="0" r="0" b="0"/>
            <a:pathLst>
              <a:path w="107157" h="160735">
                <a:moveTo>
                  <a:pt x="62508" y="35718"/>
                </a:moveTo>
                <a:lnTo>
                  <a:pt x="53578" y="35718"/>
                </a:lnTo>
                <a:lnTo>
                  <a:pt x="53578" y="26789"/>
                </a:lnTo>
                <a:lnTo>
                  <a:pt x="53578" y="17859"/>
                </a:lnTo>
                <a:lnTo>
                  <a:pt x="53578" y="8929"/>
                </a:lnTo>
                <a:lnTo>
                  <a:pt x="44649" y="8929"/>
                </a:lnTo>
                <a:lnTo>
                  <a:pt x="35719" y="0"/>
                </a:lnTo>
                <a:lnTo>
                  <a:pt x="35719" y="0"/>
                </a:lnTo>
                <a:lnTo>
                  <a:pt x="26789" y="8929"/>
                </a:lnTo>
                <a:lnTo>
                  <a:pt x="26789" y="17859"/>
                </a:lnTo>
                <a:lnTo>
                  <a:pt x="26789" y="26789"/>
                </a:lnTo>
                <a:lnTo>
                  <a:pt x="26789" y="44648"/>
                </a:lnTo>
                <a:lnTo>
                  <a:pt x="26789" y="62507"/>
                </a:lnTo>
                <a:lnTo>
                  <a:pt x="44649" y="71437"/>
                </a:lnTo>
                <a:lnTo>
                  <a:pt x="62508" y="89296"/>
                </a:lnTo>
                <a:lnTo>
                  <a:pt x="80367" y="107156"/>
                </a:lnTo>
                <a:lnTo>
                  <a:pt x="89297" y="116085"/>
                </a:lnTo>
                <a:lnTo>
                  <a:pt x="107156" y="133945"/>
                </a:lnTo>
                <a:lnTo>
                  <a:pt x="107156" y="142875"/>
                </a:lnTo>
                <a:lnTo>
                  <a:pt x="107156" y="151804"/>
                </a:lnTo>
                <a:lnTo>
                  <a:pt x="89297" y="160734"/>
                </a:lnTo>
                <a:lnTo>
                  <a:pt x="62508" y="160734"/>
                </a:lnTo>
                <a:lnTo>
                  <a:pt x="44649" y="160734"/>
                </a:lnTo>
                <a:lnTo>
                  <a:pt x="17860" y="160734"/>
                </a:lnTo>
                <a:lnTo>
                  <a:pt x="8930" y="151804"/>
                </a:lnTo>
                <a:lnTo>
                  <a:pt x="0" y="133945"/>
                </a:lnTo>
                <a:lnTo>
                  <a:pt x="8930" y="125015"/>
                </a:lnTo>
                <a:lnTo>
                  <a:pt x="26789" y="107156"/>
                </a:lnTo>
                <a:lnTo>
                  <a:pt x="26789" y="10715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0" name="Freeform 49"/>
          <p:cNvSpPr/>
          <p:nvPr/>
        </p:nvSpPr>
        <p:spPr bwMode="auto">
          <a:xfrm>
            <a:off x="7241977" y="3107531"/>
            <a:ext cx="44649" cy="321470"/>
          </a:xfrm>
          <a:custGeom>
            <a:avLst/>
            <a:gdLst/>
            <a:ahLst/>
            <a:cxnLst/>
            <a:rect l="0" t="0" r="0" b="0"/>
            <a:pathLst>
              <a:path w="44649" h="321470">
                <a:moveTo>
                  <a:pt x="44648" y="0"/>
                </a:moveTo>
                <a:lnTo>
                  <a:pt x="44648" y="0"/>
                </a:lnTo>
                <a:lnTo>
                  <a:pt x="44648" y="0"/>
                </a:lnTo>
                <a:lnTo>
                  <a:pt x="44648" y="8930"/>
                </a:lnTo>
                <a:lnTo>
                  <a:pt x="35718" y="17859"/>
                </a:lnTo>
                <a:lnTo>
                  <a:pt x="35718" y="35719"/>
                </a:lnTo>
                <a:lnTo>
                  <a:pt x="35718" y="62508"/>
                </a:lnTo>
                <a:lnTo>
                  <a:pt x="35718" y="98226"/>
                </a:lnTo>
                <a:lnTo>
                  <a:pt x="35718" y="133945"/>
                </a:lnTo>
                <a:lnTo>
                  <a:pt x="26789" y="178594"/>
                </a:lnTo>
                <a:lnTo>
                  <a:pt x="26789" y="214312"/>
                </a:lnTo>
                <a:lnTo>
                  <a:pt x="26789" y="250031"/>
                </a:lnTo>
                <a:lnTo>
                  <a:pt x="26789" y="285750"/>
                </a:lnTo>
                <a:lnTo>
                  <a:pt x="26789" y="303609"/>
                </a:lnTo>
                <a:lnTo>
                  <a:pt x="26789" y="312539"/>
                </a:lnTo>
                <a:lnTo>
                  <a:pt x="26789" y="321469"/>
                </a:lnTo>
                <a:lnTo>
                  <a:pt x="26789" y="321469"/>
                </a:lnTo>
                <a:lnTo>
                  <a:pt x="17859" y="312539"/>
                </a:lnTo>
                <a:lnTo>
                  <a:pt x="8929" y="294680"/>
                </a:lnTo>
                <a:lnTo>
                  <a:pt x="0" y="267890"/>
                </a:lnTo>
                <a:lnTo>
                  <a:pt x="0" y="26789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1" name="Freeform 50"/>
          <p:cNvSpPr/>
          <p:nvPr/>
        </p:nvSpPr>
        <p:spPr bwMode="auto">
          <a:xfrm>
            <a:off x="7152680" y="3303984"/>
            <a:ext cx="178594" cy="26790"/>
          </a:xfrm>
          <a:custGeom>
            <a:avLst/>
            <a:gdLst/>
            <a:ahLst/>
            <a:cxnLst/>
            <a:rect l="0" t="0" r="0" b="0"/>
            <a:pathLst>
              <a:path w="178594" h="26790">
                <a:moveTo>
                  <a:pt x="0" y="26789"/>
                </a:moveTo>
                <a:lnTo>
                  <a:pt x="0" y="26789"/>
                </a:lnTo>
                <a:lnTo>
                  <a:pt x="17859" y="17859"/>
                </a:lnTo>
                <a:lnTo>
                  <a:pt x="35718" y="8930"/>
                </a:lnTo>
                <a:lnTo>
                  <a:pt x="62508" y="8930"/>
                </a:lnTo>
                <a:lnTo>
                  <a:pt x="89297" y="0"/>
                </a:lnTo>
                <a:lnTo>
                  <a:pt x="116086" y="0"/>
                </a:lnTo>
                <a:lnTo>
                  <a:pt x="142875" y="0"/>
                </a:lnTo>
                <a:lnTo>
                  <a:pt x="160734" y="0"/>
                </a:lnTo>
                <a:lnTo>
                  <a:pt x="178593" y="8930"/>
                </a:lnTo>
                <a:lnTo>
                  <a:pt x="178593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2" name="Freeform 51"/>
          <p:cNvSpPr/>
          <p:nvPr/>
        </p:nvSpPr>
        <p:spPr bwMode="auto">
          <a:xfrm>
            <a:off x="7286625" y="3089671"/>
            <a:ext cx="419696" cy="312541"/>
          </a:xfrm>
          <a:custGeom>
            <a:avLst/>
            <a:gdLst/>
            <a:ahLst/>
            <a:cxnLst/>
            <a:rect l="0" t="0" r="0" b="0"/>
            <a:pathLst>
              <a:path w="419696" h="312541">
                <a:moveTo>
                  <a:pt x="0" y="258961"/>
                </a:moveTo>
                <a:lnTo>
                  <a:pt x="8930" y="258961"/>
                </a:lnTo>
                <a:lnTo>
                  <a:pt x="17859" y="258961"/>
                </a:lnTo>
                <a:lnTo>
                  <a:pt x="26789" y="267891"/>
                </a:lnTo>
                <a:lnTo>
                  <a:pt x="35719" y="267891"/>
                </a:lnTo>
                <a:lnTo>
                  <a:pt x="53578" y="267891"/>
                </a:lnTo>
                <a:lnTo>
                  <a:pt x="62508" y="258961"/>
                </a:lnTo>
                <a:lnTo>
                  <a:pt x="80367" y="258961"/>
                </a:lnTo>
                <a:lnTo>
                  <a:pt x="89297" y="258961"/>
                </a:lnTo>
                <a:lnTo>
                  <a:pt x="98227" y="250032"/>
                </a:lnTo>
                <a:lnTo>
                  <a:pt x="107156" y="232172"/>
                </a:lnTo>
                <a:lnTo>
                  <a:pt x="107156" y="223243"/>
                </a:lnTo>
                <a:lnTo>
                  <a:pt x="107156" y="214313"/>
                </a:lnTo>
                <a:lnTo>
                  <a:pt x="107156" y="214313"/>
                </a:lnTo>
                <a:lnTo>
                  <a:pt x="98227" y="214313"/>
                </a:lnTo>
                <a:lnTo>
                  <a:pt x="80367" y="214313"/>
                </a:lnTo>
                <a:lnTo>
                  <a:pt x="62508" y="223243"/>
                </a:lnTo>
                <a:lnTo>
                  <a:pt x="53578" y="241102"/>
                </a:lnTo>
                <a:lnTo>
                  <a:pt x="44648" y="258961"/>
                </a:lnTo>
                <a:lnTo>
                  <a:pt x="44648" y="276821"/>
                </a:lnTo>
                <a:lnTo>
                  <a:pt x="44648" y="285750"/>
                </a:lnTo>
                <a:lnTo>
                  <a:pt x="44648" y="294680"/>
                </a:lnTo>
                <a:lnTo>
                  <a:pt x="53578" y="303610"/>
                </a:lnTo>
                <a:lnTo>
                  <a:pt x="71438" y="312540"/>
                </a:lnTo>
                <a:lnTo>
                  <a:pt x="80367" y="312540"/>
                </a:lnTo>
                <a:lnTo>
                  <a:pt x="98227" y="303610"/>
                </a:lnTo>
                <a:lnTo>
                  <a:pt x="125016" y="294680"/>
                </a:lnTo>
                <a:lnTo>
                  <a:pt x="142875" y="276821"/>
                </a:lnTo>
                <a:lnTo>
                  <a:pt x="160734" y="258961"/>
                </a:lnTo>
                <a:lnTo>
                  <a:pt x="178594" y="232172"/>
                </a:lnTo>
                <a:lnTo>
                  <a:pt x="196453" y="223243"/>
                </a:lnTo>
                <a:lnTo>
                  <a:pt x="205383" y="205383"/>
                </a:lnTo>
                <a:lnTo>
                  <a:pt x="205383" y="205383"/>
                </a:lnTo>
                <a:lnTo>
                  <a:pt x="205383" y="214313"/>
                </a:lnTo>
                <a:lnTo>
                  <a:pt x="196453" y="232172"/>
                </a:lnTo>
                <a:lnTo>
                  <a:pt x="178594" y="250032"/>
                </a:lnTo>
                <a:lnTo>
                  <a:pt x="169664" y="267891"/>
                </a:lnTo>
                <a:lnTo>
                  <a:pt x="160734" y="285750"/>
                </a:lnTo>
                <a:lnTo>
                  <a:pt x="160734" y="294680"/>
                </a:lnTo>
                <a:lnTo>
                  <a:pt x="160734" y="303610"/>
                </a:lnTo>
                <a:lnTo>
                  <a:pt x="169664" y="312540"/>
                </a:lnTo>
                <a:lnTo>
                  <a:pt x="178594" y="312540"/>
                </a:lnTo>
                <a:lnTo>
                  <a:pt x="187523" y="303610"/>
                </a:lnTo>
                <a:lnTo>
                  <a:pt x="214313" y="285750"/>
                </a:lnTo>
                <a:lnTo>
                  <a:pt x="232172" y="267891"/>
                </a:lnTo>
                <a:lnTo>
                  <a:pt x="250031" y="250032"/>
                </a:lnTo>
                <a:lnTo>
                  <a:pt x="258961" y="232172"/>
                </a:lnTo>
                <a:lnTo>
                  <a:pt x="267891" y="223243"/>
                </a:lnTo>
                <a:lnTo>
                  <a:pt x="276820" y="223243"/>
                </a:lnTo>
                <a:lnTo>
                  <a:pt x="276820" y="232172"/>
                </a:lnTo>
                <a:lnTo>
                  <a:pt x="267891" y="241102"/>
                </a:lnTo>
                <a:lnTo>
                  <a:pt x="267891" y="250032"/>
                </a:lnTo>
                <a:lnTo>
                  <a:pt x="267891" y="258961"/>
                </a:lnTo>
                <a:lnTo>
                  <a:pt x="267891" y="267891"/>
                </a:lnTo>
                <a:lnTo>
                  <a:pt x="276820" y="267891"/>
                </a:lnTo>
                <a:lnTo>
                  <a:pt x="276820" y="267891"/>
                </a:lnTo>
                <a:lnTo>
                  <a:pt x="294680" y="267891"/>
                </a:lnTo>
                <a:lnTo>
                  <a:pt x="312539" y="258961"/>
                </a:lnTo>
                <a:lnTo>
                  <a:pt x="330398" y="241102"/>
                </a:lnTo>
                <a:lnTo>
                  <a:pt x="348258" y="232172"/>
                </a:lnTo>
                <a:lnTo>
                  <a:pt x="366117" y="223243"/>
                </a:lnTo>
                <a:lnTo>
                  <a:pt x="375047" y="214313"/>
                </a:lnTo>
                <a:lnTo>
                  <a:pt x="383977" y="214313"/>
                </a:lnTo>
                <a:lnTo>
                  <a:pt x="383977" y="205383"/>
                </a:lnTo>
                <a:lnTo>
                  <a:pt x="392906" y="205383"/>
                </a:lnTo>
                <a:lnTo>
                  <a:pt x="392906" y="196454"/>
                </a:lnTo>
                <a:lnTo>
                  <a:pt x="401836" y="187524"/>
                </a:lnTo>
                <a:lnTo>
                  <a:pt x="401836" y="178594"/>
                </a:lnTo>
                <a:lnTo>
                  <a:pt x="401836" y="160735"/>
                </a:lnTo>
                <a:lnTo>
                  <a:pt x="401836" y="133946"/>
                </a:lnTo>
                <a:lnTo>
                  <a:pt x="410766" y="116086"/>
                </a:lnTo>
                <a:lnTo>
                  <a:pt x="410766" y="89297"/>
                </a:lnTo>
                <a:lnTo>
                  <a:pt x="419695" y="53579"/>
                </a:lnTo>
                <a:lnTo>
                  <a:pt x="419695" y="35719"/>
                </a:lnTo>
                <a:lnTo>
                  <a:pt x="419695" y="17860"/>
                </a:lnTo>
                <a:lnTo>
                  <a:pt x="419695" y="0"/>
                </a:lnTo>
                <a:lnTo>
                  <a:pt x="419695" y="0"/>
                </a:lnTo>
                <a:lnTo>
                  <a:pt x="410766" y="0"/>
                </a:lnTo>
                <a:lnTo>
                  <a:pt x="401836" y="17860"/>
                </a:lnTo>
                <a:lnTo>
                  <a:pt x="392906" y="35719"/>
                </a:lnTo>
                <a:lnTo>
                  <a:pt x="383977" y="71438"/>
                </a:lnTo>
                <a:lnTo>
                  <a:pt x="375047" y="98227"/>
                </a:lnTo>
                <a:lnTo>
                  <a:pt x="375047" y="142875"/>
                </a:lnTo>
                <a:lnTo>
                  <a:pt x="375047" y="178594"/>
                </a:lnTo>
                <a:lnTo>
                  <a:pt x="375047" y="205383"/>
                </a:lnTo>
                <a:lnTo>
                  <a:pt x="375047" y="232172"/>
                </a:lnTo>
                <a:lnTo>
                  <a:pt x="383977" y="258961"/>
                </a:lnTo>
                <a:lnTo>
                  <a:pt x="392906" y="276821"/>
                </a:lnTo>
                <a:lnTo>
                  <a:pt x="392906" y="285750"/>
                </a:lnTo>
                <a:lnTo>
                  <a:pt x="392906" y="285750"/>
                </a:lnTo>
                <a:lnTo>
                  <a:pt x="392906" y="276821"/>
                </a:lnTo>
                <a:lnTo>
                  <a:pt x="392906" y="258961"/>
                </a:lnTo>
                <a:lnTo>
                  <a:pt x="383977" y="232172"/>
                </a:lnTo>
                <a:lnTo>
                  <a:pt x="366117" y="196454"/>
                </a:lnTo>
                <a:lnTo>
                  <a:pt x="366117" y="19645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3" name="Freeform 52"/>
          <p:cNvSpPr/>
          <p:nvPr/>
        </p:nvSpPr>
        <p:spPr bwMode="auto">
          <a:xfrm>
            <a:off x="7608094" y="3080742"/>
            <a:ext cx="383977" cy="26790"/>
          </a:xfrm>
          <a:custGeom>
            <a:avLst/>
            <a:gdLst/>
            <a:ahLst/>
            <a:cxnLst/>
            <a:rect l="0" t="0" r="0" b="0"/>
            <a:pathLst>
              <a:path w="383977" h="26790">
                <a:moveTo>
                  <a:pt x="0" y="0"/>
                </a:moveTo>
                <a:lnTo>
                  <a:pt x="17859" y="0"/>
                </a:lnTo>
                <a:lnTo>
                  <a:pt x="53578" y="0"/>
                </a:lnTo>
                <a:lnTo>
                  <a:pt x="98226" y="0"/>
                </a:lnTo>
                <a:lnTo>
                  <a:pt x="160734" y="0"/>
                </a:lnTo>
                <a:lnTo>
                  <a:pt x="232172" y="8929"/>
                </a:lnTo>
                <a:lnTo>
                  <a:pt x="294679" y="8929"/>
                </a:lnTo>
                <a:lnTo>
                  <a:pt x="348258" y="17859"/>
                </a:lnTo>
                <a:lnTo>
                  <a:pt x="375047" y="26789"/>
                </a:lnTo>
                <a:lnTo>
                  <a:pt x="383976" y="26789"/>
                </a:lnTo>
                <a:lnTo>
                  <a:pt x="383976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4" name="Freeform 53"/>
          <p:cNvSpPr/>
          <p:nvPr/>
        </p:nvSpPr>
        <p:spPr bwMode="auto">
          <a:xfrm>
            <a:off x="6349008" y="3571875"/>
            <a:ext cx="732235" cy="303610"/>
          </a:xfrm>
          <a:custGeom>
            <a:avLst/>
            <a:gdLst/>
            <a:ahLst/>
            <a:cxnLst/>
            <a:rect l="0" t="0" r="0" b="0"/>
            <a:pathLst>
              <a:path w="732235" h="303610">
                <a:moveTo>
                  <a:pt x="276820" y="0"/>
                </a:moveTo>
                <a:lnTo>
                  <a:pt x="267890" y="0"/>
                </a:lnTo>
                <a:lnTo>
                  <a:pt x="267890" y="0"/>
                </a:lnTo>
                <a:lnTo>
                  <a:pt x="258961" y="0"/>
                </a:lnTo>
                <a:lnTo>
                  <a:pt x="258961" y="0"/>
                </a:lnTo>
                <a:lnTo>
                  <a:pt x="250031" y="17859"/>
                </a:lnTo>
                <a:lnTo>
                  <a:pt x="250031" y="26789"/>
                </a:lnTo>
                <a:lnTo>
                  <a:pt x="250031" y="53578"/>
                </a:lnTo>
                <a:lnTo>
                  <a:pt x="241101" y="80367"/>
                </a:lnTo>
                <a:lnTo>
                  <a:pt x="241101" y="125015"/>
                </a:lnTo>
                <a:lnTo>
                  <a:pt x="232172" y="160734"/>
                </a:lnTo>
                <a:lnTo>
                  <a:pt x="232172" y="196453"/>
                </a:lnTo>
                <a:lnTo>
                  <a:pt x="223242" y="232171"/>
                </a:lnTo>
                <a:lnTo>
                  <a:pt x="223242" y="258961"/>
                </a:lnTo>
                <a:lnTo>
                  <a:pt x="214312" y="267890"/>
                </a:lnTo>
                <a:lnTo>
                  <a:pt x="205383" y="276820"/>
                </a:lnTo>
                <a:lnTo>
                  <a:pt x="187523" y="267890"/>
                </a:lnTo>
                <a:lnTo>
                  <a:pt x="169664" y="258961"/>
                </a:lnTo>
                <a:lnTo>
                  <a:pt x="151805" y="232171"/>
                </a:lnTo>
                <a:lnTo>
                  <a:pt x="133945" y="205382"/>
                </a:lnTo>
                <a:lnTo>
                  <a:pt x="116086" y="178593"/>
                </a:lnTo>
                <a:lnTo>
                  <a:pt x="89297" y="151804"/>
                </a:lnTo>
                <a:lnTo>
                  <a:pt x="62508" y="133945"/>
                </a:lnTo>
                <a:lnTo>
                  <a:pt x="44648" y="125015"/>
                </a:lnTo>
                <a:lnTo>
                  <a:pt x="26789" y="125015"/>
                </a:lnTo>
                <a:lnTo>
                  <a:pt x="8930" y="133945"/>
                </a:lnTo>
                <a:lnTo>
                  <a:pt x="0" y="142875"/>
                </a:lnTo>
                <a:lnTo>
                  <a:pt x="0" y="151804"/>
                </a:lnTo>
                <a:lnTo>
                  <a:pt x="0" y="169664"/>
                </a:lnTo>
                <a:lnTo>
                  <a:pt x="26789" y="178593"/>
                </a:lnTo>
                <a:lnTo>
                  <a:pt x="53578" y="187523"/>
                </a:lnTo>
                <a:lnTo>
                  <a:pt x="98226" y="178593"/>
                </a:lnTo>
                <a:lnTo>
                  <a:pt x="142875" y="178593"/>
                </a:lnTo>
                <a:lnTo>
                  <a:pt x="196453" y="160734"/>
                </a:lnTo>
                <a:lnTo>
                  <a:pt x="241101" y="142875"/>
                </a:lnTo>
                <a:lnTo>
                  <a:pt x="294680" y="125015"/>
                </a:lnTo>
                <a:lnTo>
                  <a:pt x="330398" y="98226"/>
                </a:lnTo>
                <a:lnTo>
                  <a:pt x="348258" y="71437"/>
                </a:lnTo>
                <a:lnTo>
                  <a:pt x="366117" y="53578"/>
                </a:lnTo>
                <a:lnTo>
                  <a:pt x="375047" y="44648"/>
                </a:lnTo>
                <a:lnTo>
                  <a:pt x="375047" y="44648"/>
                </a:lnTo>
                <a:lnTo>
                  <a:pt x="366117" y="62507"/>
                </a:lnTo>
                <a:lnTo>
                  <a:pt x="357187" y="89296"/>
                </a:lnTo>
                <a:lnTo>
                  <a:pt x="348258" y="125015"/>
                </a:lnTo>
                <a:lnTo>
                  <a:pt x="339328" y="160734"/>
                </a:lnTo>
                <a:lnTo>
                  <a:pt x="339328" y="205382"/>
                </a:lnTo>
                <a:lnTo>
                  <a:pt x="339328" y="241101"/>
                </a:lnTo>
                <a:lnTo>
                  <a:pt x="339328" y="267890"/>
                </a:lnTo>
                <a:lnTo>
                  <a:pt x="348258" y="285750"/>
                </a:lnTo>
                <a:lnTo>
                  <a:pt x="357187" y="303609"/>
                </a:lnTo>
                <a:lnTo>
                  <a:pt x="375047" y="303609"/>
                </a:lnTo>
                <a:lnTo>
                  <a:pt x="383976" y="294679"/>
                </a:lnTo>
                <a:lnTo>
                  <a:pt x="401836" y="276820"/>
                </a:lnTo>
                <a:lnTo>
                  <a:pt x="410765" y="250031"/>
                </a:lnTo>
                <a:lnTo>
                  <a:pt x="428625" y="214312"/>
                </a:lnTo>
                <a:lnTo>
                  <a:pt x="437555" y="178593"/>
                </a:lnTo>
                <a:lnTo>
                  <a:pt x="446484" y="151804"/>
                </a:lnTo>
                <a:lnTo>
                  <a:pt x="455414" y="133945"/>
                </a:lnTo>
                <a:lnTo>
                  <a:pt x="455414" y="133945"/>
                </a:lnTo>
                <a:lnTo>
                  <a:pt x="455414" y="142875"/>
                </a:lnTo>
                <a:lnTo>
                  <a:pt x="455414" y="160734"/>
                </a:lnTo>
                <a:lnTo>
                  <a:pt x="455414" y="178593"/>
                </a:lnTo>
                <a:lnTo>
                  <a:pt x="455414" y="205382"/>
                </a:lnTo>
                <a:lnTo>
                  <a:pt x="455414" y="232171"/>
                </a:lnTo>
                <a:lnTo>
                  <a:pt x="464344" y="250031"/>
                </a:lnTo>
                <a:lnTo>
                  <a:pt x="464344" y="267890"/>
                </a:lnTo>
                <a:lnTo>
                  <a:pt x="473273" y="276820"/>
                </a:lnTo>
                <a:lnTo>
                  <a:pt x="482203" y="276820"/>
                </a:lnTo>
                <a:lnTo>
                  <a:pt x="491133" y="267890"/>
                </a:lnTo>
                <a:lnTo>
                  <a:pt x="508992" y="250031"/>
                </a:lnTo>
                <a:lnTo>
                  <a:pt x="526851" y="223242"/>
                </a:lnTo>
                <a:lnTo>
                  <a:pt x="544711" y="196453"/>
                </a:lnTo>
                <a:lnTo>
                  <a:pt x="553640" y="169664"/>
                </a:lnTo>
                <a:lnTo>
                  <a:pt x="562570" y="151804"/>
                </a:lnTo>
                <a:lnTo>
                  <a:pt x="571500" y="142875"/>
                </a:lnTo>
                <a:lnTo>
                  <a:pt x="580430" y="142875"/>
                </a:lnTo>
                <a:lnTo>
                  <a:pt x="589359" y="160734"/>
                </a:lnTo>
                <a:lnTo>
                  <a:pt x="589359" y="178593"/>
                </a:lnTo>
                <a:lnTo>
                  <a:pt x="589359" y="205382"/>
                </a:lnTo>
                <a:lnTo>
                  <a:pt x="589359" y="232171"/>
                </a:lnTo>
                <a:lnTo>
                  <a:pt x="589359" y="250031"/>
                </a:lnTo>
                <a:lnTo>
                  <a:pt x="598289" y="267890"/>
                </a:lnTo>
                <a:lnTo>
                  <a:pt x="598289" y="276820"/>
                </a:lnTo>
                <a:lnTo>
                  <a:pt x="607219" y="276820"/>
                </a:lnTo>
                <a:lnTo>
                  <a:pt x="616148" y="267890"/>
                </a:lnTo>
                <a:lnTo>
                  <a:pt x="625078" y="250031"/>
                </a:lnTo>
                <a:lnTo>
                  <a:pt x="642937" y="223242"/>
                </a:lnTo>
                <a:lnTo>
                  <a:pt x="660797" y="187523"/>
                </a:lnTo>
                <a:lnTo>
                  <a:pt x="678656" y="160734"/>
                </a:lnTo>
                <a:lnTo>
                  <a:pt x="696515" y="133945"/>
                </a:lnTo>
                <a:lnTo>
                  <a:pt x="705445" y="116086"/>
                </a:lnTo>
                <a:lnTo>
                  <a:pt x="723305" y="107156"/>
                </a:lnTo>
                <a:lnTo>
                  <a:pt x="723305" y="116086"/>
                </a:lnTo>
                <a:lnTo>
                  <a:pt x="732234" y="125015"/>
                </a:lnTo>
                <a:lnTo>
                  <a:pt x="732234" y="133945"/>
                </a:lnTo>
                <a:lnTo>
                  <a:pt x="732234" y="142875"/>
                </a:lnTo>
                <a:lnTo>
                  <a:pt x="732234" y="14287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5" name="Freeform 54"/>
          <p:cNvSpPr/>
          <p:nvPr/>
        </p:nvSpPr>
        <p:spPr bwMode="auto">
          <a:xfrm>
            <a:off x="7072313" y="3705820"/>
            <a:ext cx="133946" cy="125017"/>
          </a:xfrm>
          <a:custGeom>
            <a:avLst/>
            <a:gdLst/>
            <a:ahLst/>
            <a:cxnLst/>
            <a:rect l="0" t="0" r="0" b="0"/>
            <a:pathLst>
              <a:path w="133946" h="125017">
                <a:moveTo>
                  <a:pt x="44648" y="0"/>
                </a:moveTo>
                <a:lnTo>
                  <a:pt x="35718" y="0"/>
                </a:lnTo>
                <a:lnTo>
                  <a:pt x="26789" y="17859"/>
                </a:lnTo>
                <a:lnTo>
                  <a:pt x="8929" y="35719"/>
                </a:lnTo>
                <a:lnTo>
                  <a:pt x="0" y="53578"/>
                </a:lnTo>
                <a:lnTo>
                  <a:pt x="0" y="80367"/>
                </a:lnTo>
                <a:lnTo>
                  <a:pt x="0" y="98226"/>
                </a:lnTo>
                <a:lnTo>
                  <a:pt x="8929" y="116086"/>
                </a:lnTo>
                <a:lnTo>
                  <a:pt x="26789" y="125016"/>
                </a:lnTo>
                <a:lnTo>
                  <a:pt x="44648" y="125016"/>
                </a:lnTo>
                <a:lnTo>
                  <a:pt x="71437" y="125016"/>
                </a:lnTo>
                <a:lnTo>
                  <a:pt x="89296" y="116086"/>
                </a:lnTo>
                <a:lnTo>
                  <a:pt x="116085" y="98226"/>
                </a:lnTo>
                <a:lnTo>
                  <a:pt x="125015" y="71437"/>
                </a:lnTo>
                <a:lnTo>
                  <a:pt x="133945" y="44648"/>
                </a:lnTo>
                <a:lnTo>
                  <a:pt x="133945" y="26789"/>
                </a:lnTo>
                <a:lnTo>
                  <a:pt x="125015" y="8930"/>
                </a:lnTo>
                <a:lnTo>
                  <a:pt x="107156" y="0"/>
                </a:lnTo>
                <a:lnTo>
                  <a:pt x="89296" y="0"/>
                </a:lnTo>
                <a:lnTo>
                  <a:pt x="71437" y="8930"/>
                </a:lnTo>
                <a:lnTo>
                  <a:pt x="71437" y="17859"/>
                </a:lnTo>
                <a:lnTo>
                  <a:pt x="71437" y="35719"/>
                </a:lnTo>
                <a:lnTo>
                  <a:pt x="71437" y="44648"/>
                </a:lnTo>
                <a:lnTo>
                  <a:pt x="80367" y="44648"/>
                </a:lnTo>
                <a:lnTo>
                  <a:pt x="80367" y="4464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6" name="Freeform 55"/>
          <p:cNvSpPr/>
          <p:nvPr/>
        </p:nvSpPr>
        <p:spPr bwMode="auto">
          <a:xfrm>
            <a:off x="7241977" y="3696890"/>
            <a:ext cx="151805" cy="133947"/>
          </a:xfrm>
          <a:custGeom>
            <a:avLst/>
            <a:gdLst/>
            <a:ahLst/>
            <a:cxnLst/>
            <a:rect l="0" t="0" r="0" b="0"/>
            <a:pathLst>
              <a:path w="151805" h="133947">
                <a:moveTo>
                  <a:pt x="44648" y="0"/>
                </a:moveTo>
                <a:lnTo>
                  <a:pt x="35718" y="8930"/>
                </a:lnTo>
                <a:lnTo>
                  <a:pt x="26789" y="17860"/>
                </a:lnTo>
                <a:lnTo>
                  <a:pt x="17859" y="35719"/>
                </a:lnTo>
                <a:lnTo>
                  <a:pt x="8929" y="53578"/>
                </a:lnTo>
                <a:lnTo>
                  <a:pt x="0" y="80367"/>
                </a:lnTo>
                <a:lnTo>
                  <a:pt x="0" y="98227"/>
                </a:lnTo>
                <a:lnTo>
                  <a:pt x="0" y="116086"/>
                </a:lnTo>
                <a:lnTo>
                  <a:pt x="0" y="125016"/>
                </a:lnTo>
                <a:lnTo>
                  <a:pt x="8929" y="133946"/>
                </a:lnTo>
                <a:lnTo>
                  <a:pt x="17859" y="125016"/>
                </a:lnTo>
                <a:lnTo>
                  <a:pt x="26789" y="116086"/>
                </a:lnTo>
                <a:lnTo>
                  <a:pt x="44648" y="98227"/>
                </a:lnTo>
                <a:lnTo>
                  <a:pt x="53578" y="71438"/>
                </a:lnTo>
                <a:lnTo>
                  <a:pt x="71437" y="53578"/>
                </a:lnTo>
                <a:lnTo>
                  <a:pt x="89296" y="35719"/>
                </a:lnTo>
                <a:lnTo>
                  <a:pt x="98226" y="26789"/>
                </a:lnTo>
                <a:lnTo>
                  <a:pt x="107156" y="26789"/>
                </a:lnTo>
                <a:lnTo>
                  <a:pt x="107156" y="35719"/>
                </a:lnTo>
                <a:lnTo>
                  <a:pt x="107156" y="53578"/>
                </a:lnTo>
                <a:lnTo>
                  <a:pt x="107156" y="71438"/>
                </a:lnTo>
                <a:lnTo>
                  <a:pt x="107156" y="98227"/>
                </a:lnTo>
                <a:lnTo>
                  <a:pt x="107156" y="116086"/>
                </a:lnTo>
                <a:lnTo>
                  <a:pt x="107156" y="125016"/>
                </a:lnTo>
                <a:lnTo>
                  <a:pt x="116086" y="133946"/>
                </a:lnTo>
                <a:lnTo>
                  <a:pt x="125015" y="125016"/>
                </a:lnTo>
                <a:lnTo>
                  <a:pt x="133945" y="116086"/>
                </a:lnTo>
                <a:lnTo>
                  <a:pt x="151804" y="98227"/>
                </a:lnTo>
                <a:lnTo>
                  <a:pt x="151804" y="9822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7" name="Freeform 56"/>
          <p:cNvSpPr/>
          <p:nvPr/>
        </p:nvSpPr>
        <p:spPr bwMode="auto">
          <a:xfrm>
            <a:off x="7411641" y="3679031"/>
            <a:ext cx="116087" cy="357188"/>
          </a:xfrm>
          <a:custGeom>
            <a:avLst/>
            <a:gdLst/>
            <a:ahLst/>
            <a:cxnLst/>
            <a:rect l="0" t="0" r="0" b="0"/>
            <a:pathLst>
              <a:path w="116087" h="357188">
                <a:moveTo>
                  <a:pt x="71437" y="0"/>
                </a:moveTo>
                <a:lnTo>
                  <a:pt x="71437" y="0"/>
                </a:lnTo>
                <a:lnTo>
                  <a:pt x="53578" y="8930"/>
                </a:lnTo>
                <a:lnTo>
                  <a:pt x="44648" y="17859"/>
                </a:lnTo>
                <a:lnTo>
                  <a:pt x="26789" y="35719"/>
                </a:lnTo>
                <a:lnTo>
                  <a:pt x="17859" y="44648"/>
                </a:lnTo>
                <a:lnTo>
                  <a:pt x="8929" y="62508"/>
                </a:lnTo>
                <a:lnTo>
                  <a:pt x="0" y="71437"/>
                </a:lnTo>
                <a:lnTo>
                  <a:pt x="0" y="71437"/>
                </a:lnTo>
                <a:lnTo>
                  <a:pt x="8929" y="71437"/>
                </a:lnTo>
                <a:lnTo>
                  <a:pt x="17859" y="71437"/>
                </a:lnTo>
                <a:lnTo>
                  <a:pt x="35718" y="62508"/>
                </a:lnTo>
                <a:lnTo>
                  <a:pt x="53578" y="44648"/>
                </a:lnTo>
                <a:lnTo>
                  <a:pt x="71437" y="35719"/>
                </a:lnTo>
                <a:lnTo>
                  <a:pt x="80367" y="26789"/>
                </a:lnTo>
                <a:lnTo>
                  <a:pt x="80367" y="26789"/>
                </a:lnTo>
                <a:lnTo>
                  <a:pt x="80367" y="44648"/>
                </a:lnTo>
                <a:lnTo>
                  <a:pt x="80367" y="62508"/>
                </a:lnTo>
                <a:lnTo>
                  <a:pt x="80367" y="98226"/>
                </a:lnTo>
                <a:lnTo>
                  <a:pt x="80367" y="133945"/>
                </a:lnTo>
                <a:lnTo>
                  <a:pt x="89297" y="187523"/>
                </a:lnTo>
                <a:lnTo>
                  <a:pt x="98226" y="232172"/>
                </a:lnTo>
                <a:lnTo>
                  <a:pt x="107156" y="276820"/>
                </a:lnTo>
                <a:lnTo>
                  <a:pt x="116086" y="321469"/>
                </a:lnTo>
                <a:lnTo>
                  <a:pt x="116086" y="348258"/>
                </a:lnTo>
                <a:lnTo>
                  <a:pt x="116086" y="357187"/>
                </a:lnTo>
                <a:lnTo>
                  <a:pt x="107156" y="357187"/>
                </a:lnTo>
                <a:lnTo>
                  <a:pt x="107156" y="348258"/>
                </a:lnTo>
                <a:lnTo>
                  <a:pt x="98226" y="321469"/>
                </a:lnTo>
                <a:lnTo>
                  <a:pt x="89297" y="285750"/>
                </a:lnTo>
                <a:lnTo>
                  <a:pt x="80367" y="258961"/>
                </a:lnTo>
                <a:lnTo>
                  <a:pt x="80367" y="232172"/>
                </a:lnTo>
                <a:lnTo>
                  <a:pt x="80367" y="214312"/>
                </a:lnTo>
                <a:lnTo>
                  <a:pt x="80367" y="196453"/>
                </a:lnTo>
                <a:lnTo>
                  <a:pt x="89297" y="196453"/>
                </a:lnTo>
                <a:lnTo>
                  <a:pt x="98226" y="196453"/>
                </a:lnTo>
                <a:lnTo>
                  <a:pt x="107156" y="205383"/>
                </a:lnTo>
                <a:lnTo>
                  <a:pt x="116086" y="205383"/>
                </a:lnTo>
                <a:lnTo>
                  <a:pt x="116086" y="20538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8" name="Freeform 57"/>
          <p:cNvSpPr/>
          <p:nvPr/>
        </p:nvSpPr>
        <p:spPr bwMode="auto">
          <a:xfrm>
            <a:off x="7545586" y="3491507"/>
            <a:ext cx="634009" cy="321470"/>
          </a:xfrm>
          <a:custGeom>
            <a:avLst/>
            <a:gdLst/>
            <a:ahLst/>
            <a:cxnLst/>
            <a:rect l="0" t="0" r="0" b="0"/>
            <a:pathLst>
              <a:path w="634009" h="321470">
                <a:moveTo>
                  <a:pt x="0" y="71438"/>
                </a:moveTo>
                <a:lnTo>
                  <a:pt x="0" y="71438"/>
                </a:lnTo>
                <a:lnTo>
                  <a:pt x="0" y="62508"/>
                </a:lnTo>
                <a:lnTo>
                  <a:pt x="0" y="53579"/>
                </a:lnTo>
                <a:lnTo>
                  <a:pt x="0" y="44649"/>
                </a:lnTo>
                <a:lnTo>
                  <a:pt x="0" y="44649"/>
                </a:lnTo>
                <a:lnTo>
                  <a:pt x="0" y="53579"/>
                </a:lnTo>
                <a:lnTo>
                  <a:pt x="0" y="62508"/>
                </a:lnTo>
                <a:lnTo>
                  <a:pt x="0" y="89297"/>
                </a:lnTo>
                <a:lnTo>
                  <a:pt x="0" y="116086"/>
                </a:lnTo>
                <a:lnTo>
                  <a:pt x="8930" y="151805"/>
                </a:lnTo>
                <a:lnTo>
                  <a:pt x="8930" y="187524"/>
                </a:lnTo>
                <a:lnTo>
                  <a:pt x="8930" y="223243"/>
                </a:lnTo>
                <a:lnTo>
                  <a:pt x="17859" y="250032"/>
                </a:lnTo>
                <a:lnTo>
                  <a:pt x="26789" y="276821"/>
                </a:lnTo>
                <a:lnTo>
                  <a:pt x="26789" y="285750"/>
                </a:lnTo>
                <a:lnTo>
                  <a:pt x="35719" y="294680"/>
                </a:lnTo>
                <a:lnTo>
                  <a:pt x="35719" y="285750"/>
                </a:lnTo>
                <a:lnTo>
                  <a:pt x="44648" y="276821"/>
                </a:lnTo>
                <a:lnTo>
                  <a:pt x="62508" y="250032"/>
                </a:lnTo>
                <a:lnTo>
                  <a:pt x="71437" y="232172"/>
                </a:lnTo>
                <a:lnTo>
                  <a:pt x="80367" y="205383"/>
                </a:lnTo>
                <a:lnTo>
                  <a:pt x="98227" y="196454"/>
                </a:lnTo>
                <a:lnTo>
                  <a:pt x="107156" y="196454"/>
                </a:lnTo>
                <a:lnTo>
                  <a:pt x="116086" y="205383"/>
                </a:lnTo>
                <a:lnTo>
                  <a:pt x="116086" y="232172"/>
                </a:lnTo>
                <a:lnTo>
                  <a:pt x="116086" y="250032"/>
                </a:lnTo>
                <a:lnTo>
                  <a:pt x="125016" y="276821"/>
                </a:lnTo>
                <a:lnTo>
                  <a:pt x="125016" y="303610"/>
                </a:lnTo>
                <a:lnTo>
                  <a:pt x="125016" y="312539"/>
                </a:lnTo>
                <a:lnTo>
                  <a:pt x="133945" y="321469"/>
                </a:lnTo>
                <a:lnTo>
                  <a:pt x="133945" y="321469"/>
                </a:lnTo>
                <a:lnTo>
                  <a:pt x="142875" y="312539"/>
                </a:lnTo>
                <a:lnTo>
                  <a:pt x="151805" y="294680"/>
                </a:lnTo>
                <a:lnTo>
                  <a:pt x="160734" y="267891"/>
                </a:lnTo>
                <a:lnTo>
                  <a:pt x="169664" y="241102"/>
                </a:lnTo>
                <a:lnTo>
                  <a:pt x="169664" y="205383"/>
                </a:lnTo>
                <a:lnTo>
                  <a:pt x="178594" y="187524"/>
                </a:lnTo>
                <a:lnTo>
                  <a:pt x="178594" y="178594"/>
                </a:lnTo>
                <a:lnTo>
                  <a:pt x="178594" y="178594"/>
                </a:lnTo>
                <a:lnTo>
                  <a:pt x="178594" y="196454"/>
                </a:lnTo>
                <a:lnTo>
                  <a:pt x="169664" y="205383"/>
                </a:lnTo>
                <a:lnTo>
                  <a:pt x="169664" y="232172"/>
                </a:lnTo>
                <a:lnTo>
                  <a:pt x="160734" y="250032"/>
                </a:lnTo>
                <a:lnTo>
                  <a:pt x="169664" y="267891"/>
                </a:lnTo>
                <a:lnTo>
                  <a:pt x="169664" y="285750"/>
                </a:lnTo>
                <a:lnTo>
                  <a:pt x="169664" y="294680"/>
                </a:lnTo>
                <a:lnTo>
                  <a:pt x="187523" y="294680"/>
                </a:lnTo>
                <a:lnTo>
                  <a:pt x="196453" y="285750"/>
                </a:lnTo>
                <a:lnTo>
                  <a:pt x="214312" y="276821"/>
                </a:lnTo>
                <a:lnTo>
                  <a:pt x="223242" y="258961"/>
                </a:lnTo>
                <a:lnTo>
                  <a:pt x="232172" y="232172"/>
                </a:lnTo>
                <a:lnTo>
                  <a:pt x="232172" y="214313"/>
                </a:lnTo>
                <a:lnTo>
                  <a:pt x="232172" y="196454"/>
                </a:lnTo>
                <a:lnTo>
                  <a:pt x="223242" y="178594"/>
                </a:lnTo>
                <a:lnTo>
                  <a:pt x="223242" y="178594"/>
                </a:lnTo>
                <a:lnTo>
                  <a:pt x="223242" y="178594"/>
                </a:lnTo>
                <a:lnTo>
                  <a:pt x="223242" y="178594"/>
                </a:lnTo>
                <a:lnTo>
                  <a:pt x="232172" y="196454"/>
                </a:lnTo>
                <a:lnTo>
                  <a:pt x="232172" y="205383"/>
                </a:lnTo>
                <a:lnTo>
                  <a:pt x="241102" y="205383"/>
                </a:lnTo>
                <a:lnTo>
                  <a:pt x="250031" y="214313"/>
                </a:lnTo>
                <a:lnTo>
                  <a:pt x="258961" y="223243"/>
                </a:lnTo>
                <a:lnTo>
                  <a:pt x="258961" y="232172"/>
                </a:lnTo>
                <a:lnTo>
                  <a:pt x="267891" y="232172"/>
                </a:lnTo>
                <a:lnTo>
                  <a:pt x="267891" y="232172"/>
                </a:lnTo>
                <a:lnTo>
                  <a:pt x="267891" y="223243"/>
                </a:lnTo>
                <a:lnTo>
                  <a:pt x="267891" y="223243"/>
                </a:lnTo>
                <a:lnTo>
                  <a:pt x="267891" y="223243"/>
                </a:lnTo>
                <a:lnTo>
                  <a:pt x="267891" y="223243"/>
                </a:lnTo>
                <a:lnTo>
                  <a:pt x="267891" y="223243"/>
                </a:lnTo>
                <a:lnTo>
                  <a:pt x="276820" y="232172"/>
                </a:lnTo>
                <a:lnTo>
                  <a:pt x="276820" y="232172"/>
                </a:lnTo>
                <a:lnTo>
                  <a:pt x="285750" y="250032"/>
                </a:lnTo>
                <a:lnTo>
                  <a:pt x="294680" y="258961"/>
                </a:lnTo>
                <a:lnTo>
                  <a:pt x="312539" y="258961"/>
                </a:lnTo>
                <a:lnTo>
                  <a:pt x="330398" y="258961"/>
                </a:lnTo>
                <a:lnTo>
                  <a:pt x="348258" y="250032"/>
                </a:lnTo>
                <a:lnTo>
                  <a:pt x="357187" y="241102"/>
                </a:lnTo>
                <a:lnTo>
                  <a:pt x="375047" y="214313"/>
                </a:lnTo>
                <a:lnTo>
                  <a:pt x="392906" y="196454"/>
                </a:lnTo>
                <a:lnTo>
                  <a:pt x="401836" y="160735"/>
                </a:lnTo>
                <a:lnTo>
                  <a:pt x="410766" y="125016"/>
                </a:lnTo>
                <a:lnTo>
                  <a:pt x="419695" y="89297"/>
                </a:lnTo>
                <a:lnTo>
                  <a:pt x="428625" y="53579"/>
                </a:lnTo>
                <a:lnTo>
                  <a:pt x="428625" y="26789"/>
                </a:lnTo>
                <a:lnTo>
                  <a:pt x="428625" y="8930"/>
                </a:lnTo>
                <a:lnTo>
                  <a:pt x="419695" y="0"/>
                </a:lnTo>
                <a:lnTo>
                  <a:pt x="410766" y="0"/>
                </a:lnTo>
                <a:lnTo>
                  <a:pt x="392906" y="8930"/>
                </a:lnTo>
                <a:lnTo>
                  <a:pt x="383977" y="26789"/>
                </a:lnTo>
                <a:lnTo>
                  <a:pt x="375047" y="53579"/>
                </a:lnTo>
                <a:lnTo>
                  <a:pt x="375047" y="98227"/>
                </a:lnTo>
                <a:lnTo>
                  <a:pt x="375047" y="133946"/>
                </a:lnTo>
                <a:lnTo>
                  <a:pt x="383977" y="187524"/>
                </a:lnTo>
                <a:lnTo>
                  <a:pt x="401836" y="232172"/>
                </a:lnTo>
                <a:lnTo>
                  <a:pt x="419695" y="267891"/>
                </a:lnTo>
                <a:lnTo>
                  <a:pt x="437555" y="294680"/>
                </a:lnTo>
                <a:lnTo>
                  <a:pt x="446484" y="312539"/>
                </a:lnTo>
                <a:lnTo>
                  <a:pt x="455414" y="321469"/>
                </a:lnTo>
                <a:lnTo>
                  <a:pt x="455414" y="321469"/>
                </a:lnTo>
                <a:lnTo>
                  <a:pt x="446484" y="312539"/>
                </a:lnTo>
                <a:lnTo>
                  <a:pt x="428625" y="285750"/>
                </a:lnTo>
                <a:lnTo>
                  <a:pt x="401836" y="258961"/>
                </a:lnTo>
                <a:lnTo>
                  <a:pt x="366117" y="214313"/>
                </a:lnTo>
                <a:lnTo>
                  <a:pt x="330398" y="178594"/>
                </a:lnTo>
                <a:lnTo>
                  <a:pt x="294680" y="142875"/>
                </a:lnTo>
                <a:lnTo>
                  <a:pt x="276820" y="107157"/>
                </a:lnTo>
                <a:lnTo>
                  <a:pt x="276820" y="89297"/>
                </a:lnTo>
                <a:lnTo>
                  <a:pt x="294680" y="80368"/>
                </a:lnTo>
                <a:lnTo>
                  <a:pt x="339328" y="71438"/>
                </a:lnTo>
                <a:lnTo>
                  <a:pt x="392906" y="71438"/>
                </a:lnTo>
                <a:lnTo>
                  <a:pt x="464344" y="71438"/>
                </a:lnTo>
                <a:lnTo>
                  <a:pt x="535781" y="80368"/>
                </a:lnTo>
                <a:lnTo>
                  <a:pt x="589359" y="80368"/>
                </a:lnTo>
                <a:lnTo>
                  <a:pt x="625078" y="89297"/>
                </a:lnTo>
                <a:lnTo>
                  <a:pt x="634008" y="98227"/>
                </a:lnTo>
                <a:lnTo>
                  <a:pt x="607219" y="107157"/>
                </a:lnTo>
                <a:lnTo>
                  <a:pt x="607219" y="10715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9" name="Freeform 58"/>
          <p:cNvSpPr/>
          <p:nvPr/>
        </p:nvSpPr>
        <p:spPr bwMode="auto">
          <a:xfrm>
            <a:off x="6536531" y="4054078"/>
            <a:ext cx="500064" cy="464344"/>
          </a:xfrm>
          <a:custGeom>
            <a:avLst/>
            <a:gdLst/>
            <a:ahLst/>
            <a:cxnLst/>
            <a:rect l="0" t="0" r="0" b="0"/>
            <a:pathLst>
              <a:path w="500064" h="464344">
                <a:moveTo>
                  <a:pt x="0" y="178593"/>
                </a:moveTo>
                <a:lnTo>
                  <a:pt x="0" y="178593"/>
                </a:lnTo>
                <a:lnTo>
                  <a:pt x="8930" y="169664"/>
                </a:lnTo>
                <a:lnTo>
                  <a:pt x="17860" y="151804"/>
                </a:lnTo>
                <a:lnTo>
                  <a:pt x="35719" y="142875"/>
                </a:lnTo>
                <a:lnTo>
                  <a:pt x="53578" y="125015"/>
                </a:lnTo>
                <a:lnTo>
                  <a:pt x="80367" y="107156"/>
                </a:lnTo>
                <a:lnTo>
                  <a:pt x="98227" y="98226"/>
                </a:lnTo>
                <a:lnTo>
                  <a:pt x="125016" y="98226"/>
                </a:lnTo>
                <a:lnTo>
                  <a:pt x="142875" y="107156"/>
                </a:lnTo>
                <a:lnTo>
                  <a:pt x="151805" y="133945"/>
                </a:lnTo>
                <a:lnTo>
                  <a:pt x="160735" y="178593"/>
                </a:lnTo>
                <a:lnTo>
                  <a:pt x="160735" y="223242"/>
                </a:lnTo>
                <a:lnTo>
                  <a:pt x="160735" y="276820"/>
                </a:lnTo>
                <a:lnTo>
                  <a:pt x="160735" y="321468"/>
                </a:lnTo>
                <a:lnTo>
                  <a:pt x="160735" y="366117"/>
                </a:lnTo>
                <a:lnTo>
                  <a:pt x="151805" y="410765"/>
                </a:lnTo>
                <a:lnTo>
                  <a:pt x="151805" y="437554"/>
                </a:lnTo>
                <a:lnTo>
                  <a:pt x="142875" y="455414"/>
                </a:lnTo>
                <a:lnTo>
                  <a:pt x="142875" y="464343"/>
                </a:lnTo>
                <a:lnTo>
                  <a:pt x="133946" y="455414"/>
                </a:lnTo>
                <a:lnTo>
                  <a:pt x="125016" y="428625"/>
                </a:lnTo>
                <a:lnTo>
                  <a:pt x="116086" y="392906"/>
                </a:lnTo>
                <a:lnTo>
                  <a:pt x="98227" y="330398"/>
                </a:lnTo>
                <a:lnTo>
                  <a:pt x="71438" y="258961"/>
                </a:lnTo>
                <a:lnTo>
                  <a:pt x="53578" y="187523"/>
                </a:lnTo>
                <a:lnTo>
                  <a:pt x="35719" y="125015"/>
                </a:lnTo>
                <a:lnTo>
                  <a:pt x="44649" y="71437"/>
                </a:lnTo>
                <a:lnTo>
                  <a:pt x="62508" y="44648"/>
                </a:lnTo>
                <a:lnTo>
                  <a:pt x="98227" y="17859"/>
                </a:lnTo>
                <a:lnTo>
                  <a:pt x="151805" y="8929"/>
                </a:lnTo>
                <a:lnTo>
                  <a:pt x="214313" y="0"/>
                </a:lnTo>
                <a:lnTo>
                  <a:pt x="276821" y="0"/>
                </a:lnTo>
                <a:lnTo>
                  <a:pt x="330399" y="0"/>
                </a:lnTo>
                <a:lnTo>
                  <a:pt x="357188" y="8929"/>
                </a:lnTo>
                <a:lnTo>
                  <a:pt x="383977" y="17859"/>
                </a:lnTo>
                <a:lnTo>
                  <a:pt x="383977" y="35718"/>
                </a:lnTo>
                <a:lnTo>
                  <a:pt x="357188" y="53578"/>
                </a:lnTo>
                <a:lnTo>
                  <a:pt x="321469" y="80367"/>
                </a:lnTo>
                <a:lnTo>
                  <a:pt x="267891" y="107156"/>
                </a:lnTo>
                <a:lnTo>
                  <a:pt x="214313" y="133945"/>
                </a:lnTo>
                <a:lnTo>
                  <a:pt x="169664" y="160734"/>
                </a:lnTo>
                <a:lnTo>
                  <a:pt x="133946" y="178593"/>
                </a:lnTo>
                <a:lnTo>
                  <a:pt x="107157" y="187523"/>
                </a:lnTo>
                <a:lnTo>
                  <a:pt x="107157" y="187523"/>
                </a:lnTo>
                <a:lnTo>
                  <a:pt x="116086" y="178593"/>
                </a:lnTo>
                <a:lnTo>
                  <a:pt x="142875" y="169664"/>
                </a:lnTo>
                <a:lnTo>
                  <a:pt x="187524" y="151804"/>
                </a:lnTo>
                <a:lnTo>
                  <a:pt x="232172" y="133945"/>
                </a:lnTo>
                <a:lnTo>
                  <a:pt x="276821" y="116086"/>
                </a:lnTo>
                <a:lnTo>
                  <a:pt x="312539" y="107156"/>
                </a:lnTo>
                <a:lnTo>
                  <a:pt x="348258" y="98226"/>
                </a:lnTo>
                <a:lnTo>
                  <a:pt x="366117" y="89297"/>
                </a:lnTo>
                <a:lnTo>
                  <a:pt x="375047" y="80367"/>
                </a:lnTo>
                <a:lnTo>
                  <a:pt x="375047" y="80367"/>
                </a:lnTo>
                <a:lnTo>
                  <a:pt x="375047" y="80367"/>
                </a:lnTo>
                <a:lnTo>
                  <a:pt x="366117" y="89297"/>
                </a:lnTo>
                <a:lnTo>
                  <a:pt x="357188" y="107156"/>
                </a:lnTo>
                <a:lnTo>
                  <a:pt x="357188" y="125015"/>
                </a:lnTo>
                <a:lnTo>
                  <a:pt x="357188" y="142875"/>
                </a:lnTo>
                <a:lnTo>
                  <a:pt x="366117" y="160734"/>
                </a:lnTo>
                <a:lnTo>
                  <a:pt x="375047" y="178593"/>
                </a:lnTo>
                <a:lnTo>
                  <a:pt x="383977" y="187523"/>
                </a:lnTo>
                <a:lnTo>
                  <a:pt x="392907" y="196453"/>
                </a:lnTo>
                <a:lnTo>
                  <a:pt x="410766" y="196453"/>
                </a:lnTo>
                <a:lnTo>
                  <a:pt x="419696" y="187523"/>
                </a:lnTo>
                <a:lnTo>
                  <a:pt x="428625" y="169664"/>
                </a:lnTo>
                <a:lnTo>
                  <a:pt x="437555" y="142875"/>
                </a:lnTo>
                <a:lnTo>
                  <a:pt x="446485" y="107156"/>
                </a:lnTo>
                <a:lnTo>
                  <a:pt x="455414" y="80367"/>
                </a:lnTo>
                <a:lnTo>
                  <a:pt x="464344" y="53578"/>
                </a:lnTo>
                <a:lnTo>
                  <a:pt x="482203" y="35718"/>
                </a:lnTo>
                <a:lnTo>
                  <a:pt x="491133" y="17859"/>
                </a:lnTo>
                <a:lnTo>
                  <a:pt x="500063" y="17859"/>
                </a:lnTo>
                <a:lnTo>
                  <a:pt x="500063" y="1785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0" name="Freeform 59"/>
          <p:cNvSpPr/>
          <p:nvPr/>
        </p:nvSpPr>
        <p:spPr bwMode="auto">
          <a:xfrm>
            <a:off x="7045523" y="4116586"/>
            <a:ext cx="107158" cy="98227"/>
          </a:xfrm>
          <a:custGeom>
            <a:avLst/>
            <a:gdLst/>
            <a:ahLst/>
            <a:cxnLst/>
            <a:rect l="0" t="0" r="0" b="0"/>
            <a:pathLst>
              <a:path w="107158" h="98227">
                <a:moveTo>
                  <a:pt x="71438" y="8929"/>
                </a:moveTo>
                <a:lnTo>
                  <a:pt x="62508" y="8929"/>
                </a:lnTo>
                <a:lnTo>
                  <a:pt x="53579" y="17859"/>
                </a:lnTo>
                <a:lnTo>
                  <a:pt x="44649" y="35718"/>
                </a:lnTo>
                <a:lnTo>
                  <a:pt x="35719" y="53578"/>
                </a:lnTo>
                <a:lnTo>
                  <a:pt x="26790" y="62507"/>
                </a:lnTo>
                <a:lnTo>
                  <a:pt x="26790" y="80367"/>
                </a:lnTo>
                <a:lnTo>
                  <a:pt x="35719" y="89296"/>
                </a:lnTo>
                <a:lnTo>
                  <a:pt x="44649" y="98226"/>
                </a:lnTo>
                <a:lnTo>
                  <a:pt x="62508" y="98226"/>
                </a:lnTo>
                <a:lnTo>
                  <a:pt x="80368" y="89296"/>
                </a:lnTo>
                <a:lnTo>
                  <a:pt x="89297" y="80367"/>
                </a:lnTo>
                <a:lnTo>
                  <a:pt x="98227" y="71437"/>
                </a:lnTo>
                <a:lnTo>
                  <a:pt x="107157" y="53578"/>
                </a:lnTo>
                <a:lnTo>
                  <a:pt x="98227" y="35718"/>
                </a:lnTo>
                <a:lnTo>
                  <a:pt x="89297" y="17859"/>
                </a:lnTo>
                <a:lnTo>
                  <a:pt x="71438" y="8929"/>
                </a:lnTo>
                <a:lnTo>
                  <a:pt x="44649" y="0"/>
                </a:lnTo>
                <a:lnTo>
                  <a:pt x="17860" y="0"/>
                </a:lnTo>
                <a:lnTo>
                  <a:pt x="0" y="8929"/>
                </a:lnTo>
                <a:lnTo>
                  <a:pt x="0" y="8929"/>
                </a:lnTo>
                <a:lnTo>
                  <a:pt x="8930" y="8929"/>
                </a:lnTo>
                <a:lnTo>
                  <a:pt x="17860" y="8929"/>
                </a:lnTo>
                <a:lnTo>
                  <a:pt x="44649" y="0"/>
                </a:lnTo>
                <a:lnTo>
                  <a:pt x="44649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1" name="Freeform 60"/>
          <p:cNvSpPr/>
          <p:nvPr/>
        </p:nvSpPr>
        <p:spPr bwMode="auto">
          <a:xfrm>
            <a:off x="7116961" y="4170164"/>
            <a:ext cx="142876" cy="303610"/>
          </a:xfrm>
          <a:custGeom>
            <a:avLst/>
            <a:gdLst/>
            <a:ahLst/>
            <a:cxnLst/>
            <a:rect l="0" t="0" r="0" b="0"/>
            <a:pathLst>
              <a:path w="142876" h="303610">
                <a:moveTo>
                  <a:pt x="116086" y="0"/>
                </a:moveTo>
                <a:lnTo>
                  <a:pt x="116086" y="8929"/>
                </a:lnTo>
                <a:lnTo>
                  <a:pt x="125016" y="17859"/>
                </a:lnTo>
                <a:lnTo>
                  <a:pt x="125016" y="35718"/>
                </a:lnTo>
                <a:lnTo>
                  <a:pt x="133945" y="53578"/>
                </a:lnTo>
                <a:lnTo>
                  <a:pt x="142875" y="80367"/>
                </a:lnTo>
                <a:lnTo>
                  <a:pt x="142875" y="116086"/>
                </a:lnTo>
                <a:lnTo>
                  <a:pt x="142875" y="151804"/>
                </a:lnTo>
                <a:lnTo>
                  <a:pt x="142875" y="187523"/>
                </a:lnTo>
                <a:lnTo>
                  <a:pt x="142875" y="214312"/>
                </a:lnTo>
                <a:lnTo>
                  <a:pt x="133945" y="250031"/>
                </a:lnTo>
                <a:lnTo>
                  <a:pt x="125016" y="276820"/>
                </a:lnTo>
                <a:lnTo>
                  <a:pt x="107156" y="294679"/>
                </a:lnTo>
                <a:lnTo>
                  <a:pt x="98227" y="303609"/>
                </a:lnTo>
                <a:lnTo>
                  <a:pt x="80367" y="303609"/>
                </a:lnTo>
                <a:lnTo>
                  <a:pt x="62508" y="276820"/>
                </a:lnTo>
                <a:lnTo>
                  <a:pt x="44648" y="241101"/>
                </a:lnTo>
                <a:lnTo>
                  <a:pt x="26789" y="187523"/>
                </a:lnTo>
                <a:lnTo>
                  <a:pt x="8930" y="125015"/>
                </a:lnTo>
                <a:lnTo>
                  <a:pt x="0" y="53578"/>
                </a:lnTo>
                <a:lnTo>
                  <a:pt x="0" y="5357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" name="Freeform 61"/>
          <p:cNvSpPr/>
          <p:nvPr/>
        </p:nvSpPr>
        <p:spPr bwMode="auto">
          <a:xfrm>
            <a:off x="7206258" y="3937992"/>
            <a:ext cx="35720" cy="89298"/>
          </a:xfrm>
          <a:custGeom>
            <a:avLst/>
            <a:gdLst/>
            <a:ahLst/>
            <a:cxnLst/>
            <a:rect l="0" t="0" r="0" b="0"/>
            <a:pathLst>
              <a:path w="35720" h="89298">
                <a:moveTo>
                  <a:pt x="35719" y="0"/>
                </a:moveTo>
                <a:lnTo>
                  <a:pt x="26789" y="0"/>
                </a:lnTo>
                <a:lnTo>
                  <a:pt x="26789" y="0"/>
                </a:lnTo>
                <a:lnTo>
                  <a:pt x="17859" y="0"/>
                </a:lnTo>
                <a:lnTo>
                  <a:pt x="8930" y="0"/>
                </a:lnTo>
                <a:lnTo>
                  <a:pt x="0" y="8929"/>
                </a:lnTo>
                <a:lnTo>
                  <a:pt x="0" y="17859"/>
                </a:lnTo>
                <a:lnTo>
                  <a:pt x="0" y="26789"/>
                </a:lnTo>
                <a:lnTo>
                  <a:pt x="8930" y="35719"/>
                </a:lnTo>
                <a:lnTo>
                  <a:pt x="17859" y="53578"/>
                </a:lnTo>
                <a:lnTo>
                  <a:pt x="26789" y="71437"/>
                </a:lnTo>
                <a:lnTo>
                  <a:pt x="35719" y="89297"/>
                </a:lnTo>
                <a:lnTo>
                  <a:pt x="35719" y="8929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3" name="Freeform 62"/>
          <p:cNvSpPr/>
          <p:nvPr/>
        </p:nvSpPr>
        <p:spPr bwMode="auto">
          <a:xfrm>
            <a:off x="7304484" y="4107656"/>
            <a:ext cx="160736" cy="142876"/>
          </a:xfrm>
          <a:custGeom>
            <a:avLst/>
            <a:gdLst/>
            <a:ahLst/>
            <a:cxnLst/>
            <a:rect l="0" t="0" r="0" b="0"/>
            <a:pathLst>
              <a:path w="160736" h="142876">
                <a:moveTo>
                  <a:pt x="26789" y="98226"/>
                </a:moveTo>
                <a:lnTo>
                  <a:pt x="26789" y="98226"/>
                </a:lnTo>
                <a:lnTo>
                  <a:pt x="26789" y="98226"/>
                </a:lnTo>
                <a:lnTo>
                  <a:pt x="26789" y="89297"/>
                </a:lnTo>
                <a:lnTo>
                  <a:pt x="35719" y="89297"/>
                </a:lnTo>
                <a:lnTo>
                  <a:pt x="44649" y="80367"/>
                </a:lnTo>
                <a:lnTo>
                  <a:pt x="62508" y="71437"/>
                </a:lnTo>
                <a:lnTo>
                  <a:pt x="80368" y="53578"/>
                </a:lnTo>
                <a:lnTo>
                  <a:pt x="98227" y="44648"/>
                </a:lnTo>
                <a:lnTo>
                  <a:pt x="116086" y="26789"/>
                </a:lnTo>
                <a:lnTo>
                  <a:pt x="116086" y="17859"/>
                </a:lnTo>
                <a:lnTo>
                  <a:pt x="116086" y="0"/>
                </a:lnTo>
                <a:lnTo>
                  <a:pt x="107157" y="0"/>
                </a:lnTo>
                <a:lnTo>
                  <a:pt x="89297" y="0"/>
                </a:lnTo>
                <a:lnTo>
                  <a:pt x="71438" y="17859"/>
                </a:lnTo>
                <a:lnTo>
                  <a:pt x="44649" y="35719"/>
                </a:lnTo>
                <a:lnTo>
                  <a:pt x="17860" y="62508"/>
                </a:lnTo>
                <a:lnTo>
                  <a:pt x="8930" y="89297"/>
                </a:lnTo>
                <a:lnTo>
                  <a:pt x="0" y="116086"/>
                </a:lnTo>
                <a:lnTo>
                  <a:pt x="0" y="125015"/>
                </a:lnTo>
                <a:lnTo>
                  <a:pt x="17860" y="142875"/>
                </a:lnTo>
                <a:lnTo>
                  <a:pt x="44649" y="142875"/>
                </a:lnTo>
                <a:lnTo>
                  <a:pt x="71438" y="142875"/>
                </a:lnTo>
                <a:lnTo>
                  <a:pt x="98227" y="133945"/>
                </a:lnTo>
                <a:lnTo>
                  <a:pt x="133946" y="116086"/>
                </a:lnTo>
                <a:lnTo>
                  <a:pt x="160735" y="98226"/>
                </a:lnTo>
                <a:lnTo>
                  <a:pt x="160735" y="9822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4" name="Freeform 63"/>
          <p:cNvSpPr/>
          <p:nvPr/>
        </p:nvSpPr>
        <p:spPr bwMode="auto">
          <a:xfrm>
            <a:off x="7492008" y="3929062"/>
            <a:ext cx="258962" cy="357189"/>
          </a:xfrm>
          <a:custGeom>
            <a:avLst/>
            <a:gdLst/>
            <a:ahLst/>
            <a:cxnLst/>
            <a:rect l="0" t="0" r="0" b="0"/>
            <a:pathLst>
              <a:path w="258962" h="357189">
                <a:moveTo>
                  <a:pt x="26789" y="232172"/>
                </a:moveTo>
                <a:lnTo>
                  <a:pt x="17859" y="241102"/>
                </a:lnTo>
                <a:lnTo>
                  <a:pt x="8930" y="250031"/>
                </a:lnTo>
                <a:lnTo>
                  <a:pt x="0" y="267891"/>
                </a:lnTo>
                <a:lnTo>
                  <a:pt x="0" y="276820"/>
                </a:lnTo>
                <a:lnTo>
                  <a:pt x="0" y="285750"/>
                </a:lnTo>
                <a:lnTo>
                  <a:pt x="8930" y="285750"/>
                </a:lnTo>
                <a:lnTo>
                  <a:pt x="26789" y="285750"/>
                </a:lnTo>
                <a:lnTo>
                  <a:pt x="53578" y="276820"/>
                </a:lnTo>
                <a:lnTo>
                  <a:pt x="89297" y="267891"/>
                </a:lnTo>
                <a:lnTo>
                  <a:pt x="116086" y="250031"/>
                </a:lnTo>
                <a:lnTo>
                  <a:pt x="151805" y="223242"/>
                </a:lnTo>
                <a:lnTo>
                  <a:pt x="178594" y="205383"/>
                </a:lnTo>
                <a:lnTo>
                  <a:pt x="196453" y="169664"/>
                </a:lnTo>
                <a:lnTo>
                  <a:pt x="214312" y="142875"/>
                </a:lnTo>
                <a:lnTo>
                  <a:pt x="223242" y="107156"/>
                </a:lnTo>
                <a:lnTo>
                  <a:pt x="214312" y="80367"/>
                </a:lnTo>
                <a:lnTo>
                  <a:pt x="214312" y="44649"/>
                </a:lnTo>
                <a:lnTo>
                  <a:pt x="196453" y="26789"/>
                </a:lnTo>
                <a:lnTo>
                  <a:pt x="178594" y="8930"/>
                </a:lnTo>
                <a:lnTo>
                  <a:pt x="169664" y="0"/>
                </a:lnTo>
                <a:lnTo>
                  <a:pt x="142875" y="8930"/>
                </a:lnTo>
                <a:lnTo>
                  <a:pt x="133945" y="26789"/>
                </a:lnTo>
                <a:lnTo>
                  <a:pt x="133945" y="53578"/>
                </a:lnTo>
                <a:lnTo>
                  <a:pt x="133945" y="89297"/>
                </a:lnTo>
                <a:lnTo>
                  <a:pt x="142875" y="125016"/>
                </a:lnTo>
                <a:lnTo>
                  <a:pt x="160734" y="169664"/>
                </a:lnTo>
                <a:lnTo>
                  <a:pt x="178594" y="214313"/>
                </a:lnTo>
                <a:lnTo>
                  <a:pt x="205383" y="250031"/>
                </a:lnTo>
                <a:lnTo>
                  <a:pt x="223242" y="285750"/>
                </a:lnTo>
                <a:lnTo>
                  <a:pt x="232172" y="312539"/>
                </a:lnTo>
                <a:lnTo>
                  <a:pt x="250031" y="330399"/>
                </a:lnTo>
                <a:lnTo>
                  <a:pt x="250031" y="348258"/>
                </a:lnTo>
                <a:lnTo>
                  <a:pt x="258961" y="357188"/>
                </a:lnTo>
                <a:lnTo>
                  <a:pt x="250031" y="348258"/>
                </a:lnTo>
                <a:lnTo>
                  <a:pt x="232172" y="330399"/>
                </a:lnTo>
                <a:lnTo>
                  <a:pt x="205383" y="303609"/>
                </a:lnTo>
                <a:lnTo>
                  <a:pt x="178594" y="267891"/>
                </a:lnTo>
                <a:lnTo>
                  <a:pt x="178594" y="26789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5" name="Freeform 64"/>
          <p:cNvSpPr/>
          <p:nvPr/>
        </p:nvSpPr>
        <p:spPr bwMode="auto">
          <a:xfrm>
            <a:off x="7483078" y="4000500"/>
            <a:ext cx="392907" cy="26790"/>
          </a:xfrm>
          <a:custGeom>
            <a:avLst/>
            <a:gdLst/>
            <a:ahLst/>
            <a:cxnLst/>
            <a:rect l="0" t="0" r="0" b="0"/>
            <a:pathLst>
              <a:path w="392907" h="26790">
                <a:moveTo>
                  <a:pt x="0" y="17859"/>
                </a:moveTo>
                <a:lnTo>
                  <a:pt x="17860" y="17859"/>
                </a:lnTo>
                <a:lnTo>
                  <a:pt x="53578" y="17859"/>
                </a:lnTo>
                <a:lnTo>
                  <a:pt x="107156" y="17859"/>
                </a:lnTo>
                <a:lnTo>
                  <a:pt x="160735" y="17859"/>
                </a:lnTo>
                <a:lnTo>
                  <a:pt x="223242" y="26789"/>
                </a:lnTo>
                <a:lnTo>
                  <a:pt x="276820" y="26789"/>
                </a:lnTo>
                <a:lnTo>
                  <a:pt x="321469" y="17859"/>
                </a:lnTo>
                <a:lnTo>
                  <a:pt x="366117" y="8929"/>
                </a:lnTo>
                <a:lnTo>
                  <a:pt x="392906" y="0"/>
                </a:lnTo>
                <a:lnTo>
                  <a:pt x="392906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9153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Collaborate with the Stakeholders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The </a:t>
            </a:r>
            <a:r>
              <a:rPr lang="en-US" dirty="0"/>
              <a:t>product owner is the single voice of the entire stakeholder community, internal and external.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Internal </a:t>
            </a:r>
            <a:r>
              <a:rPr lang="en-US" dirty="0"/>
              <a:t>stakeholders can </a:t>
            </a:r>
            <a:r>
              <a:rPr lang="en-US" dirty="0" smtClean="0"/>
              <a:t>include: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business </a:t>
            </a:r>
            <a:r>
              <a:rPr lang="en-US" dirty="0"/>
              <a:t>systems owners, 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executive </a:t>
            </a:r>
            <a:r>
              <a:rPr lang="en-US" dirty="0"/>
              <a:t>management, 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program </a:t>
            </a:r>
            <a:r>
              <a:rPr lang="en-US" dirty="0"/>
              <a:t>management, 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marketing</a:t>
            </a:r>
            <a:r>
              <a:rPr lang="en-US" dirty="0"/>
              <a:t>, and sales.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External </a:t>
            </a:r>
            <a:r>
              <a:rPr lang="en-US" dirty="0"/>
              <a:t>stakeholders can </a:t>
            </a:r>
            <a:r>
              <a:rPr lang="en-US" dirty="0" smtClean="0"/>
              <a:t>include: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customers</a:t>
            </a:r>
            <a:r>
              <a:rPr lang="en-US" dirty="0"/>
              <a:t>, users, partners, regulatory bodies, and others.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The </a:t>
            </a:r>
            <a:r>
              <a:rPr lang="en-US" dirty="0"/>
              <a:t>product owner must work closely with the entire stakeholder community to gather input and synthesize a coherent vision to guide product development.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6443538"/>
            <a:ext cx="5506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Scrum by </a:t>
            </a:r>
            <a:r>
              <a:rPr lang="en-US" dirty="0" smtClean="0"/>
              <a:t>Rubin, </a:t>
            </a:r>
            <a:r>
              <a:rPr lang="en-US" dirty="0" err="1" smtClean="0"/>
              <a:t>Ch</a:t>
            </a:r>
            <a:r>
              <a:rPr lang="en-US" dirty="0" smtClean="0"/>
              <a:t> 09 Product Owner</a:t>
            </a:r>
            <a:endParaRPr lang="en-US" dirty="0"/>
          </a:p>
        </p:txBody>
      </p:sp>
      <p:sp>
        <p:nvSpPr>
          <p:cNvPr id="5" name="Freeform 4"/>
          <p:cNvSpPr/>
          <p:nvPr/>
        </p:nvSpPr>
        <p:spPr bwMode="auto">
          <a:xfrm>
            <a:off x="4572000" y="1571625"/>
            <a:ext cx="3839766" cy="125016"/>
          </a:xfrm>
          <a:custGeom>
            <a:avLst/>
            <a:gdLst/>
            <a:ahLst/>
            <a:cxnLst/>
            <a:rect l="0" t="0" r="0" b="0"/>
            <a:pathLst>
              <a:path w="3839766" h="125016">
                <a:moveTo>
                  <a:pt x="0" y="44648"/>
                </a:moveTo>
                <a:lnTo>
                  <a:pt x="0" y="44648"/>
                </a:lnTo>
                <a:lnTo>
                  <a:pt x="0" y="44648"/>
                </a:lnTo>
                <a:lnTo>
                  <a:pt x="0" y="35719"/>
                </a:lnTo>
                <a:lnTo>
                  <a:pt x="0" y="35719"/>
                </a:lnTo>
                <a:lnTo>
                  <a:pt x="8930" y="35719"/>
                </a:lnTo>
                <a:lnTo>
                  <a:pt x="8930" y="26789"/>
                </a:lnTo>
                <a:lnTo>
                  <a:pt x="8930" y="26789"/>
                </a:lnTo>
                <a:lnTo>
                  <a:pt x="17859" y="26789"/>
                </a:lnTo>
                <a:lnTo>
                  <a:pt x="26789" y="26789"/>
                </a:lnTo>
                <a:lnTo>
                  <a:pt x="35719" y="26789"/>
                </a:lnTo>
                <a:lnTo>
                  <a:pt x="44648" y="26789"/>
                </a:lnTo>
                <a:lnTo>
                  <a:pt x="62508" y="26789"/>
                </a:lnTo>
                <a:lnTo>
                  <a:pt x="80367" y="26789"/>
                </a:lnTo>
                <a:lnTo>
                  <a:pt x="98227" y="26789"/>
                </a:lnTo>
                <a:lnTo>
                  <a:pt x="125016" y="26789"/>
                </a:lnTo>
                <a:lnTo>
                  <a:pt x="160734" y="17859"/>
                </a:lnTo>
                <a:lnTo>
                  <a:pt x="187523" y="17859"/>
                </a:lnTo>
                <a:lnTo>
                  <a:pt x="223242" y="17859"/>
                </a:lnTo>
                <a:lnTo>
                  <a:pt x="258961" y="8929"/>
                </a:lnTo>
                <a:lnTo>
                  <a:pt x="303609" y="8929"/>
                </a:lnTo>
                <a:lnTo>
                  <a:pt x="339328" y="8929"/>
                </a:lnTo>
                <a:lnTo>
                  <a:pt x="375047" y="8929"/>
                </a:lnTo>
                <a:lnTo>
                  <a:pt x="419695" y="8929"/>
                </a:lnTo>
                <a:lnTo>
                  <a:pt x="455414" y="8929"/>
                </a:lnTo>
                <a:lnTo>
                  <a:pt x="500063" y="8929"/>
                </a:lnTo>
                <a:lnTo>
                  <a:pt x="544711" y="8929"/>
                </a:lnTo>
                <a:lnTo>
                  <a:pt x="589359" y="8929"/>
                </a:lnTo>
                <a:lnTo>
                  <a:pt x="634008" y="8929"/>
                </a:lnTo>
                <a:lnTo>
                  <a:pt x="678656" y="8929"/>
                </a:lnTo>
                <a:lnTo>
                  <a:pt x="723305" y="8929"/>
                </a:lnTo>
                <a:lnTo>
                  <a:pt x="767953" y="8929"/>
                </a:lnTo>
                <a:lnTo>
                  <a:pt x="803672" y="8929"/>
                </a:lnTo>
                <a:lnTo>
                  <a:pt x="848320" y="8929"/>
                </a:lnTo>
                <a:lnTo>
                  <a:pt x="892969" y="8929"/>
                </a:lnTo>
                <a:lnTo>
                  <a:pt x="928688" y="8929"/>
                </a:lnTo>
                <a:lnTo>
                  <a:pt x="973336" y="8929"/>
                </a:lnTo>
                <a:lnTo>
                  <a:pt x="1009055" y="8929"/>
                </a:lnTo>
                <a:lnTo>
                  <a:pt x="1053703" y="8929"/>
                </a:lnTo>
                <a:lnTo>
                  <a:pt x="1089422" y="8929"/>
                </a:lnTo>
                <a:lnTo>
                  <a:pt x="1134070" y="8929"/>
                </a:lnTo>
                <a:lnTo>
                  <a:pt x="1169789" y="0"/>
                </a:lnTo>
                <a:lnTo>
                  <a:pt x="1205508" y="0"/>
                </a:lnTo>
                <a:lnTo>
                  <a:pt x="1250156" y="0"/>
                </a:lnTo>
                <a:lnTo>
                  <a:pt x="1285875" y="0"/>
                </a:lnTo>
                <a:lnTo>
                  <a:pt x="1321594" y="0"/>
                </a:lnTo>
                <a:lnTo>
                  <a:pt x="1357313" y="0"/>
                </a:lnTo>
                <a:lnTo>
                  <a:pt x="1384102" y="8929"/>
                </a:lnTo>
                <a:lnTo>
                  <a:pt x="1419820" y="8929"/>
                </a:lnTo>
                <a:lnTo>
                  <a:pt x="1455539" y="8929"/>
                </a:lnTo>
                <a:lnTo>
                  <a:pt x="1482328" y="8929"/>
                </a:lnTo>
                <a:lnTo>
                  <a:pt x="1518047" y="8929"/>
                </a:lnTo>
                <a:lnTo>
                  <a:pt x="1553766" y="17859"/>
                </a:lnTo>
                <a:lnTo>
                  <a:pt x="1589484" y="17859"/>
                </a:lnTo>
                <a:lnTo>
                  <a:pt x="1616273" y="17859"/>
                </a:lnTo>
                <a:lnTo>
                  <a:pt x="1651992" y="17859"/>
                </a:lnTo>
                <a:lnTo>
                  <a:pt x="1687711" y="17859"/>
                </a:lnTo>
                <a:lnTo>
                  <a:pt x="1723430" y="17859"/>
                </a:lnTo>
                <a:lnTo>
                  <a:pt x="1750219" y="17859"/>
                </a:lnTo>
                <a:lnTo>
                  <a:pt x="1785938" y="17859"/>
                </a:lnTo>
                <a:lnTo>
                  <a:pt x="1821656" y="17859"/>
                </a:lnTo>
                <a:lnTo>
                  <a:pt x="1848445" y="26789"/>
                </a:lnTo>
                <a:lnTo>
                  <a:pt x="1884164" y="26789"/>
                </a:lnTo>
                <a:lnTo>
                  <a:pt x="1919883" y="26789"/>
                </a:lnTo>
                <a:lnTo>
                  <a:pt x="1955602" y="26789"/>
                </a:lnTo>
                <a:lnTo>
                  <a:pt x="1991320" y="26789"/>
                </a:lnTo>
                <a:lnTo>
                  <a:pt x="2035969" y="35719"/>
                </a:lnTo>
                <a:lnTo>
                  <a:pt x="2071688" y="35719"/>
                </a:lnTo>
                <a:lnTo>
                  <a:pt x="2116336" y="35719"/>
                </a:lnTo>
                <a:lnTo>
                  <a:pt x="2160984" y="35719"/>
                </a:lnTo>
                <a:lnTo>
                  <a:pt x="2205633" y="35719"/>
                </a:lnTo>
                <a:lnTo>
                  <a:pt x="2250281" y="35719"/>
                </a:lnTo>
                <a:lnTo>
                  <a:pt x="2294930" y="35719"/>
                </a:lnTo>
                <a:lnTo>
                  <a:pt x="2339578" y="35719"/>
                </a:lnTo>
                <a:lnTo>
                  <a:pt x="2384227" y="35719"/>
                </a:lnTo>
                <a:lnTo>
                  <a:pt x="2437805" y="35719"/>
                </a:lnTo>
                <a:lnTo>
                  <a:pt x="2491383" y="35719"/>
                </a:lnTo>
                <a:lnTo>
                  <a:pt x="2536031" y="44648"/>
                </a:lnTo>
                <a:lnTo>
                  <a:pt x="2598539" y="44648"/>
                </a:lnTo>
                <a:lnTo>
                  <a:pt x="2652117" y="44648"/>
                </a:lnTo>
                <a:lnTo>
                  <a:pt x="2714625" y="53578"/>
                </a:lnTo>
                <a:lnTo>
                  <a:pt x="2768203" y="53578"/>
                </a:lnTo>
                <a:lnTo>
                  <a:pt x="2830711" y="62508"/>
                </a:lnTo>
                <a:lnTo>
                  <a:pt x="2893219" y="62508"/>
                </a:lnTo>
                <a:lnTo>
                  <a:pt x="2955727" y="62508"/>
                </a:lnTo>
                <a:lnTo>
                  <a:pt x="3018234" y="71437"/>
                </a:lnTo>
                <a:lnTo>
                  <a:pt x="3080742" y="80367"/>
                </a:lnTo>
                <a:lnTo>
                  <a:pt x="3143250" y="80367"/>
                </a:lnTo>
                <a:lnTo>
                  <a:pt x="3205758" y="89297"/>
                </a:lnTo>
                <a:lnTo>
                  <a:pt x="3277195" y="89297"/>
                </a:lnTo>
                <a:lnTo>
                  <a:pt x="3357563" y="98226"/>
                </a:lnTo>
                <a:lnTo>
                  <a:pt x="3446859" y="98226"/>
                </a:lnTo>
                <a:lnTo>
                  <a:pt x="3536156" y="107156"/>
                </a:lnTo>
                <a:lnTo>
                  <a:pt x="3625452" y="107156"/>
                </a:lnTo>
                <a:lnTo>
                  <a:pt x="3705820" y="116086"/>
                </a:lnTo>
                <a:lnTo>
                  <a:pt x="3759398" y="116086"/>
                </a:lnTo>
                <a:lnTo>
                  <a:pt x="3804046" y="116086"/>
                </a:lnTo>
                <a:lnTo>
                  <a:pt x="3839765" y="125015"/>
                </a:lnTo>
                <a:lnTo>
                  <a:pt x="3839765" y="12501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839391" y="1955601"/>
            <a:ext cx="946548" cy="53579"/>
          </a:xfrm>
          <a:custGeom>
            <a:avLst/>
            <a:gdLst/>
            <a:ahLst/>
            <a:cxnLst/>
            <a:rect l="0" t="0" r="0" b="0"/>
            <a:pathLst>
              <a:path w="946548" h="53579">
                <a:moveTo>
                  <a:pt x="0" y="53578"/>
                </a:moveTo>
                <a:lnTo>
                  <a:pt x="0" y="53578"/>
                </a:lnTo>
                <a:lnTo>
                  <a:pt x="0" y="44649"/>
                </a:lnTo>
                <a:lnTo>
                  <a:pt x="0" y="35719"/>
                </a:lnTo>
                <a:lnTo>
                  <a:pt x="0" y="26789"/>
                </a:lnTo>
                <a:lnTo>
                  <a:pt x="0" y="26789"/>
                </a:lnTo>
                <a:lnTo>
                  <a:pt x="8929" y="17860"/>
                </a:lnTo>
                <a:lnTo>
                  <a:pt x="17859" y="17860"/>
                </a:lnTo>
                <a:lnTo>
                  <a:pt x="35718" y="17860"/>
                </a:lnTo>
                <a:lnTo>
                  <a:pt x="53578" y="17860"/>
                </a:lnTo>
                <a:lnTo>
                  <a:pt x="71437" y="17860"/>
                </a:lnTo>
                <a:lnTo>
                  <a:pt x="98226" y="17860"/>
                </a:lnTo>
                <a:lnTo>
                  <a:pt x="125015" y="26789"/>
                </a:lnTo>
                <a:lnTo>
                  <a:pt x="160734" y="26789"/>
                </a:lnTo>
                <a:lnTo>
                  <a:pt x="196453" y="35719"/>
                </a:lnTo>
                <a:lnTo>
                  <a:pt x="241101" y="44649"/>
                </a:lnTo>
                <a:lnTo>
                  <a:pt x="285750" y="44649"/>
                </a:lnTo>
                <a:lnTo>
                  <a:pt x="321468" y="44649"/>
                </a:lnTo>
                <a:lnTo>
                  <a:pt x="366117" y="44649"/>
                </a:lnTo>
                <a:lnTo>
                  <a:pt x="410765" y="35719"/>
                </a:lnTo>
                <a:lnTo>
                  <a:pt x="464343" y="26789"/>
                </a:lnTo>
                <a:lnTo>
                  <a:pt x="517922" y="17860"/>
                </a:lnTo>
                <a:lnTo>
                  <a:pt x="562570" y="8930"/>
                </a:lnTo>
                <a:lnTo>
                  <a:pt x="616148" y="8930"/>
                </a:lnTo>
                <a:lnTo>
                  <a:pt x="669726" y="0"/>
                </a:lnTo>
                <a:lnTo>
                  <a:pt x="723304" y="0"/>
                </a:lnTo>
                <a:lnTo>
                  <a:pt x="776882" y="0"/>
                </a:lnTo>
                <a:lnTo>
                  <a:pt x="839390" y="0"/>
                </a:lnTo>
                <a:lnTo>
                  <a:pt x="892968" y="8930"/>
                </a:lnTo>
                <a:lnTo>
                  <a:pt x="946547" y="8930"/>
                </a:lnTo>
                <a:lnTo>
                  <a:pt x="946547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1946672" y="1928812"/>
            <a:ext cx="2339579" cy="116087"/>
          </a:xfrm>
          <a:custGeom>
            <a:avLst/>
            <a:gdLst/>
            <a:ahLst/>
            <a:cxnLst/>
            <a:rect l="0" t="0" r="0" b="0"/>
            <a:pathLst>
              <a:path w="2339579" h="116087">
                <a:moveTo>
                  <a:pt x="0" y="44649"/>
                </a:moveTo>
                <a:lnTo>
                  <a:pt x="62508" y="53578"/>
                </a:lnTo>
                <a:lnTo>
                  <a:pt x="116086" y="53578"/>
                </a:lnTo>
                <a:lnTo>
                  <a:pt x="178594" y="53578"/>
                </a:lnTo>
                <a:lnTo>
                  <a:pt x="232172" y="53578"/>
                </a:lnTo>
                <a:lnTo>
                  <a:pt x="294680" y="53578"/>
                </a:lnTo>
                <a:lnTo>
                  <a:pt x="357187" y="53578"/>
                </a:lnTo>
                <a:lnTo>
                  <a:pt x="419695" y="53578"/>
                </a:lnTo>
                <a:lnTo>
                  <a:pt x="482203" y="53578"/>
                </a:lnTo>
                <a:lnTo>
                  <a:pt x="553641" y="44649"/>
                </a:lnTo>
                <a:lnTo>
                  <a:pt x="625078" y="26789"/>
                </a:lnTo>
                <a:lnTo>
                  <a:pt x="696516" y="17860"/>
                </a:lnTo>
                <a:lnTo>
                  <a:pt x="759023" y="8930"/>
                </a:lnTo>
                <a:lnTo>
                  <a:pt x="821531" y="0"/>
                </a:lnTo>
                <a:lnTo>
                  <a:pt x="875109" y="0"/>
                </a:lnTo>
                <a:lnTo>
                  <a:pt x="928687" y="0"/>
                </a:lnTo>
                <a:lnTo>
                  <a:pt x="973336" y="0"/>
                </a:lnTo>
                <a:lnTo>
                  <a:pt x="1026914" y="8930"/>
                </a:lnTo>
                <a:lnTo>
                  <a:pt x="1071562" y="17860"/>
                </a:lnTo>
                <a:lnTo>
                  <a:pt x="1116211" y="26789"/>
                </a:lnTo>
                <a:lnTo>
                  <a:pt x="1169789" y="35719"/>
                </a:lnTo>
                <a:lnTo>
                  <a:pt x="1214437" y="35719"/>
                </a:lnTo>
                <a:lnTo>
                  <a:pt x="1268016" y="35719"/>
                </a:lnTo>
                <a:lnTo>
                  <a:pt x="1312664" y="44649"/>
                </a:lnTo>
                <a:lnTo>
                  <a:pt x="1348383" y="44649"/>
                </a:lnTo>
                <a:lnTo>
                  <a:pt x="1393031" y="44649"/>
                </a:lnTo>
                <a:lnTo>
                  <a:pt x="1437680" y="44649"/>
                </a:lnTo>
                <a:lnTo>
                  <a:pt x="1464469" y="44649"/>
                </a:lnTo>
                <a:lnTo>
                  <a:pt x="1500187" y="44649"/>
                </a:lnTo>
                <a:lnTo>
                  <a:pt x="1535906" y="44649"/>
                </a:lnTo>
                <a:lnTo>
                  <a:pt x="1571625" y="53578"/>
                </a:lnTo>
                <a:lnTo>
                  <a:pt x="1607344" y="53578"/>
                </a:lnTo>
                <a:lnTo>
                  <a:pt x="1634133" y="53578"/>
                </a:lnTo>
                <a:lnTo>
                  <a:pt x="1669851" y="62508"/>
                </a:lnTo>
                <a:lnTo>
                  <a:pt x="1714500" y="62508"/>
                </a:lnTo>
                <a:lnTo>
                  <a:pt x="1750219" y="62508"/>
                </a:lnTo>
                <a:lnTo>
                  <a:pt x="1803797" y="53578"/>
                </a:lnTo>
                <a:lnTo>
                  <a:pt x="1857375" y="53578"/>
                </a:lnTo>
                <a:lnTo>
                  <a:pt x="1910953" y="53578"/>
                </a:lnTo>
                <a:lnTo>
                  <a:pt x="1964531" y="44649"/>
                </a:lnTo>
                <a:lnTo>
                  <a:pt x="2009180" y="44649"/>
                </a:lnTo>
                <a:lnTo>
                  <a:pt x="2053828" y="53578"/>
                </a:lnTo>
                <a:lnTo>
                  <a:pt x="2089547" y="53578"/>
                </a:lnTo>
                <a:lnTo>
                  <a:pt x="2125266" y="62508"/>
                </a:lnTo>
                <a:lnTo>
                  <a:pt x="2160984" y="80367"/>
                </a:lnTo>
                <a:lnTo>
                  <a:pt x="2187773" y="80367"/>
                </a:lnTo>
                <a:lnTo>
                  <a:pt x="2205633" y="98227"/>
                </a:lnTo>
                <a:lnTo>
                  <a:pt x="2232422" y="107157"/>
                </a:lnTo>
                <a:lnTo>
                  <a:pt x="2259211" y="107157"/>
                </a:lnTo>
                <a:lnTo>
                  <a:pt x="2286000" y="116086"/>
                </a:lnTo>
                <a:lnTo>
                  <a:pt x="2312789" y="116086"/>
                </a:lnTo>
                <a:lnTo>
                  <a:pt x="2339578" y="107157"/>
                </a:lnTo>
                <a:lnTo>
                  <a:pt x="2339578" y="10715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4607719" y="2000250"/>
            <a:ext cx="2678907" cy="71438"/>
          </a:xfrm>
          <a:custGeom>
            <a:avLst/>
            <a:gdLst/>
            <a:ahLst/>
            <a:cxnLst/>
            <a:rect l="0" t="0" r="0" b="0"/>
            <a:pathLst>
              <a:path w="2678907" h="71438">
                <a:moveTo>
                  <a:pt x="0" y="71437"/>
                </a:moveTo>
                <a:lnTo>
                  <a:pt x="0" y="71437"/>
                </a:lnTo>
                <a:lnTo>
                  <a:pt x="8929" y="71437"/>
                </a:lnTo>
                <a:lnTo>
                  <a:pt x="17859" y="71437"/>
                </a:lnTo>
                <a:lnTo>
                  <a:pt x="26789" y="71437"/>
                </a:lnTo>
                <a:lnTo>
                  <a:pt x="44648" y="71437"/>
                </a:lnTo>
                <a:lnTo>
                  <a:pt x="71437" y="62508"/>
                </a:lnTo>
                <a:lnTo>
                  <a:pt x="98226" y="62508"/>
                </a:lnTo>
                <a:lnTo>
                  <a:pt x="125015" y="53578"/>
                </a:lnTo>
                <a:lnTo>
                  <a:pt x="160734" y="53578"/>
                </a:lnTo>
                <a:lnTo>
                  <a:pt x="196453" y="44648"/>
                </a:lnTo>
                <a:lnTo>
                  <a:pt x="232172" y="44648"/>
                </a:lnTo>
                <a:lnTo>
                  <a:pt x="276820" y="44648"/>
                </a:lnTo>
                <a:lnTo>
                  <a:pt x="321469" y="44648"/>
                </a:lnTo>
                <a:lnTo>
                  <a:pt x="366117" y="44648"/>
                </a:lnTo>
                <a:lnTo>
                  <a:pt x="410765" y="53578"/>
                </a:lnTo>
                <a:lnTo>
                  <a:pt x="455414" y="53578"/>
                </a:lnTo>
                <a:lnTo>
                  <a:pt x="500062" y="53578"/>
                </a:lnTo>
                <a:lnTo>
                  <a:pt x="553640" y="62508"/>
                </a:lnTo>
                <a:lnTo>
                  <a:pt x="598289" y="62508"/>
                </a:lnTo>
                <a:lnTo>
                  <a:pt x="642937" y="62508"/>
                </a:lnTo>
                <a:lnTo>
                  <a:pt x="696515" y="62508"/>
                </a:lnTo>
                <a:lnTo>
                  <a:pt x="750094" y="53578"/>
                </a:lnTo>
                <a:lnTo>
                  <a:pt x="803672" y="53578"/>
                </a:lnTo>
                <a:lnTo>
                  <a:pt x="857250" y="44648"/>
                </a:lnTo>
                <a:lnTo>
                  <a:pt x="919758" y="44648"/>
                </a:lnTo>
                <a:lnTo>
                  <a:pt x="973336" y="44648"/>
                </a:lnTo>
                <a:lnTo>
                  <a:pt x="1026914" y="35719"/>
                </a:lnTo>
                <a:lnTo>
                  <a:pt x="1080492" y="35719"/>
                </a:lnTo>
                <a:lnTo>
                  <a:pt x="1134070" y="35719"/>
                </a:lnTo>
                <a:lnTo>
                  <a:pt x="1187648" y="35719"/>
                </a:lnTo>
                <a:lnTo>
                  <a:pt x="1241226" y="35719"/>
                </a:lnTo>
                <a:lnTo>
                  <a:pt x="1303734" y="35719"/>
                </a:lnTo>
                <a:lnTo>
                  <a:pt x="1357312" y="35719"/>
                </a:lnTo>
                <a:lnTo>
                  <a:pt x="1419820" y="35719"/>
                </a:lnTo>
                <a:lnTo>
                  <a:pt x="1482328" y="26789"/>
                </a:lnTo>
                <a:lnTo>
                  <a:pt x="1544836" y="17859"/>
                </a:lnTo>
                <a:lnTo>
                  <a:pt x="1598414" y="17859"/>
                </a:lnTo>
                <a:lnTo>
                  <a:pt x="1660922" y="8929"/>
                </a:lnTo>
                <a:lnTo>
                  <a:pt x="1714500" y="8929"/>
                </a:lnTo>
                <a:lnTo>
                  <a:pt x="1768078" y="0"/>
                </a:lnTo>
                <a:lnTo>
                  <a:pt x="1830586" y="0"/>
                </a:lnTo>
                <a:lnTo>
                  <a:pt x="1884164" y="0"/>
                </a:lnTo>
                <a:lnTo>
                  <a:pt x="1946672" y="0"/>
                </a:lnTo>
                <a:lnTo>
                  <a:pt x="2000250" y="0"/>
                </a:lnTo>
                <a:lnTo>
                  <a:pt x="2053828" y="0"/>
                </a:lnTo>
                <a:lnTo>
                  <a:pt x="2116336" y="0"/>
                </a:lnTo>
                <a:lnTo>
                  <a:pt x="2169914" y="0"/>
                </a:lnTo>
                <a:lnTo>
                  <a:pt x="2223492" y="8929"/>
                </a:lnTo>
                <a:lnTo>
                  <a:pt x="2277070" y="8929"/>
                </a:lnTo>
                <a:lnTo>
                  <a:pt x="2330648" y="8929"/>
                </a:lnTo>
                <a:lnTo>
                  <a:pt x="2384226" y="8929"/>
                </a:lnTo>
                <a:lnTo>
                  <a:pt x="2437804" y="8929"/>
                </a:lnTo>
                <a:lnTo>
                  <a:pt x="2482453" y="8929"/>
                </a:lnTo>
                <a:lnTo>
                  <a:pt x="2527101" y="8929"/>
                </a:lnTo>
                <a:lnTo>
                  <a:pt x="2571750" y="8929"/>
                </a:lnTo>
                <a:lnTo>
                  <a:pt x="2607469" y="17859"/>
                </a:lnTo>
                <a:lnTo>
                  <a:pt x="2643187" y="26789"/>
                </a:lnTo>
                <a:lnTo>
                  <a:pt x="2661047" y="35719"/>
                </a:lnTo>
                <a:lnTo>
                  <a:pt x="2678906" y="35719"/>
                </a:lnTo>
                <a:lnTo>
                  <a:pt x="2678906" y="3571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5715000" y="2473523"/>
            <a:ext cx="1562696" cy="1500189"/>
          </a:xfrm>
          <a:custGeom>
            <a:avLst/>
            <a:gdLst/>
            <a:ahLst/>
            <a:cxnLst/>
            <a:rect l="0" t="0" r="0" b="0"/>
            <a:pathLst>
              <a:path w="1562696" h="1500189">
                <a:moveTo>
                  <a:pt x="473273" y="125016"/>
                </a:moveTo>
                <a:lnTo>
                  <a:pt x="464344" y="125016"/>
                </a:lnTo>
                <a:lnTo>
                  <a:pt x="455414" y="125016"/>
                </a:lnTo>
                <a:lnTo>
                  <a:pt x="446484" y="125016"/>
                </a:lnTo>
                <a:lnTo>
                  <a:pt x="428625" y="133946"/>
                </a:lnTo>
                <a:lnTo>
                  <a:pt x="419695" y="133946"/>
                </a:lnTo>
                <a:lnTo>
                  <a:pt x="401836" y="133946"/>
                </a:lnTo>
                <a:lnTo>
                  <a:pt x="383977" y="142875"/>
                </a:lnTo>
                <a:lnTo>
                  <a:pt x="375047" y="151805"/>
                </a:lnTo>
                <a:lnTo>
                  <a:pt x="357188" y="160735"/>
                </a:lnTo>
                <a:lnTo>
                  <a:pt x="348258" y="169665"/>
                </a:lnTo>
                <a:lnTo>
                  <a:pt x="330398" y="187524"/>
                </a:lnTo>
                <a:lnTo>
                  <a:pt x="321469" y="196454"/>
                </a:lnTo>
                <a:lnTo>
                  <a:pt x="303609" y="214313"/>
                </a:lnTo>
                <a:lnTo>
                  <a:pt x="294680" y="232172"/>
                </a:lnTo>
                <a:lnTo>
                  <a:pt x="276820" y="258961"/>
                </a:lnTo>
                <a:lnTo>
                  <a:pt x="258961" y="276821"/>
                </a:lnTo>
                <a:lnTo>
                  <a:pt x="241102" y="303610"/>
                </a:lnTo>
                <a:lnTo>
                  <a:pt x="214313" y="330398"/>
                </a:lnTo>
                <a:lnTo>
                  <a:pt x="196453" y="357188"/>
                </a:lnTo>
                <a:lnTo>
                  <a:pt x="178594" y="383977"/>
                </a:lnTo>
                <a:lnTo>
                  <a:pt x="160734" y="410766"/>
                </a:lnTo>
                <a:lnTo>
                  <a:pt x="142875" y="437555"/>
                </a:lnTo>
                <a:lnTo>
                  <a:pt x="133945" y="464344"/>
                </a:lnTo>
                <a:lnTo>
                  <a:pt x="116086" y="491133"/>
                </a:lnTo>
                <a:lnTo>
                  <a:pt x="107156" y="508992"/>
                </a:lnTo>
                <a:lnTo>
                  <a:pt x="98227" y="535781"/>
                </a:lnTo>
                <a:lnTo>
                  <a:pt x="89297" y="562570"/>
                </a:lnTo>
                <a:lnTo>
                  <a:pt x="71438" y="580430"/>
                </a:lnTo>
                <a:lnTo>
                  <a:pt x="62508" y="616148"/>
                </a:lnTo>
                <a:lnTo>
                  <a:pt x="53578" y="642938"/>
                </a:lnTo>
                <a:lnTo>
                  <a:pt x="44648" y="678656"/>
                </a:lnTo>
                <a:lnTo>
                  <a:pt x="35719" y="705445"/>
                </a:lnTo>
                <a:lnTo>
                  <a:pt x="26789" y="741164"/>
                </a:lnTo>
                <a:lnTo>
                  <a:pt x="17859" y="767953"/>
                </a:lnTo>
                <a:lnTo>
                  <a:pt x="8930" y="803672"/>
                </a:lnTo>
                <a:lnTo>
                  <a:pt x="8930" y="830461"/>
                </a:lnTo>
                <a:lnTo>
                  <a:pt x="0" y="848320"/>
                </a:lnTo>
                <a:lnTo>
                  <a:pt x="0" y="875109"/>
                </a:lnTo>
                <a:lnTo>
                  <a:pt x="8930" y="901898"/>
                </a:lnTo>
                <a:lnTo>
                  <a:pt x="8930" y="919758"/>
                </a:lnTo>
                <a:lnTo>
                  <a:pt x="8930" y="946547"/>
                </a:lnTo>
                <a:lnTo>
                  <a:pt x="17859" y="964406"/>
                </a:lnTo>
                <a:lnTo>
                  <a:pt x="17859" y="991195"/>
                </a:lnTo>
                <a:lnTo>
                  <a:pt x="17859" y="1009055"/>
                </a:lnTo>
                <a:lnTo>
                  <a:pt x="26789" y="1026914"/>
                </a:lnTo>
                <a:lnTo>
                  <a:pt x="35719" y="1044773"/>
                </a:lnTo>
                <a:lnTo>
                  <a:pt x="44648" y="1062633"/>
                </a:lnTo>
                <a:lnTo>
                  <a:pt x="53578" y="1080492"/>
                </a:lnTo>
                <a:lnTo>
                  <a:pt x="62508" y="1098352"/>
                </a:lnTo>
                <a:lnTo>
                  <a:pt x="71438" y="1125141"/>
                </a:lnTo>
                <a:lnTo>
                  <a:pt x="80367" y="1143000"/>
                </a:lnTo>
                <a:lnTo>
                  <a:pt x="89297" y="1160859"/>
                </a:lnTo>
                <a:lnTo>
                  <a:pt x="98227" y="1187648"/>
                </a:lnTo>
                <a:lnTo>
                  <a:pt x="107156" y="1205508"/>
                </a:lnTo>
                <a:lnTo>
                  <a:pt x="116086" y="1214438"/>
                </a:lnTo>
                <a:lnTo>
                  <a:pt x="133945" y="1232297"/>
                </a:lnTo>
                <a:lnTo>
                  <a:pt x="142875" y="1250156"/>
                </a:lnTo>
                <a:lnTo>
                  <a:pt x="151805" y="1259086"/>
                </a:lnTo>
                <a:lnTo>
                  <a:pt x="169664" y="1276945"/>
                </a:lnTo>
                <a:lnTo>
                  <a:pt x="178594" y="1285875"/>
                </a:lnTo>
                <a:lnTo>
                  <a:pt x="196453" y="1303734"/>
                </a:lnTo>
                <a:lnTo>
                  <a:pt x="205383" y="1312664"/>
                </a:lnTo>
                <a:lnTo>
                  <a:pt x="223242" y="1330523"/>
                </a:lnTo>
                <a:lnTo>
                  <a:pt x="232172" y="1348383"/>
                </a:lnTo>
                <a:lnTo>
                  <a:pt x="250031" y="1366242"/>
                </a:lnTo>
                <a:lnTo>
                  <a:pt x="267891" y="1384102"/>
                </a:lnTo>
                <a:lnTo>
                  <a:pt x="285750" y="1393031"/>
                </a:lnTo>
                <a:lnTo>
                  <a:pt x="303609" y="1401961"/>
                </a:lnTo>
                <a:lnTo>
                  <a:pt x="321469" y="1401961"/>
                </a:lnTo>
                <a:lnTo>
                  <a:pt x="339328" y="1410891"/>
                </a:lnTo>
                <a:lnTo>
                  <a:pt x="366117" y="1419820"/>
                </a:lnTo>
                <a:lnTo>
                  <a:pt x="383977" y="1419820"/>
                </a:lnTo>
                <a:lnTo>
                  <a:pt x="410766" y="1428750"/>
                </a:lnTo>
                <a:lnTo>
                  <a:pt x="428625" y="1446609"/>
                </a:lnTo>
                <a:lnTo>
                  <a:pt x="455414" y="1455539"/>
                </a:lnTo>
                <a:lnTo>
                  <a:pt x="482203" y="1464469"/>
                </a:lnTo>
                <a:lnTo>
                  <a:pt x="500063" y="1473398"/>
                </a:lnTo>
                <a:lnTo>
                  <a:pt x="535781" y="1482328"/>
                </a:lnTo>
                <a:lnTo>
                  <a:pt x="562570" y="1491258"/>
                </a:lnTo>
                <a:lnTo>
                  <a:pt x="589359" y="1500188"/>
                </a:lnTo>
                <a:lnTo>
                  <a:pt x="616148" y="1500188"/>
                </a:lnTo>
                <a:lnTo>
                  <a:pt x="634008" y="1500188"/>
                </a:lnTo>
                <a:lnTo>
                  <a:pt x="660797" y="1500188"/>
                </a:lnTo>
                <a:lnTo>
                  <a:pt x="687586" y="1491258"/>
                </a:lnTo>
                <a:lnTo>
                  <a:pt x="705445" y="1491258"/>
                </a:lnTo>
                <a:lnTo>
                  <a:pt x="732234" y="1491258"/>
                </a:lnTo>
                <a:lnTo>
                  <a:pt x="750094" y="1491258"/>
                </a:lnTo>
                <a:lnTo>
                  <a:pt x="767953" y="1491258"/>
                </a:lnTo>
                <a:lnTo>
                  <a:pt x="794742" y="1491258"/>
                </a:lnTo>
                <a:lnTo>
                  <a:pt x="821531" y="1491258"/>
                </a:lnTo>
                <a:lnTo>
                  <a:pt x="839391" y="1491258"/>
                </a:lnTo>
                <a:lnTo>
                  <a:pt x="866180" y="1482328"/>
                </a:lnTo>
                <a:lnTo>
                  <a:pt x="892969" y="1473398"/>
                </a:lnTo>
                <a:lnTo>
                  <a:pt x="928688" y="1464469"/>
                </a:lnTo>
                <a:lnTo>
                  <a:pt x="955477" y="1455539"/>
                </a:lnTo>
                <a:lnTo>
                  <a:pt x="982266" y="1446609"/>
                </a:lnTo>
                <a:lnTo>
                  <a:pt x="1009055" y="1437680"/>
                </a:lnTo>
                <a:lnTo>
                  <a:pt x="1026914" y="1437680"/>
                </a:lnTo>
                <a:lnTo>
                  <a:pt x="1044773" y="1428750"/>
                </a:lnTo>
                <a:lnTo>
                  <a:pt x="1062633" y="1428750"/>
                </a:lnTo>
                <a:lnTo>
                  <a:pt x="1089422" y="1419820"/>
                </a:lnTo>
                <a:lnTo>
                  <a:pt x="1107281" y="1410891"/>
                </a:lnTo>
                <a:lnTo>
                  <a:pt x="1125141" y="1401961"/>
                </a:lnTo>
                <a:lnTo>
                  <a:pt x="1151930" y="1384102"/>
                </a:lnTo>
                <a:lnTo>
                  <a:pt x="1178719" y="1366242"/>
                </a:lnTo>
                <a:lnTo>
                  <a:pt x="1205508" y="1357313"/>
                </a:lnTo>
                <a:lnTo>
                  <a:pt x="1241227" y="1330523"/>
                </a:lnTo>
                <a:lnTo>
                  <a:pt x="1259086" y="1312664"/>
                </a:lnTo>
                <a:lnTo>
                  <a:pt x="1285875" y="1294805"/>
                </a:lnTo>
                <a:lnTo>
                  <a:pt x="1303734" y="1276945"/>
                </a:lnTo>
                <a:lnTo>
                  <a:pt x="1321594" y="1268016"/>
                </a:lnTo>
                <a:lnTo>
                  <a:pt x="1339453" y="1250156"/>
                </a:lnTo>
                <a:lnTo>
                  <a:pt x="1348383" y="1241227"/>
                </a:lnTo>
                <a:lnTo>
                  <a:pt x="1357313" y="1232297"/>
                </a:lnTo>
                <a:lnTo>
                  <a:pt x="1366242" y="1214438"/>
                </a:lnTo>
                <a:lnTo>
                  <a:pt x="1384102" y="1196578"/>
                </a:lnTo>
                <a:lnTo>
                  <a:pt x="1401961" y="1178719"/>
                </a:lnTo>
                <a:lnTo>
                  <a:pt x="1419820" y="1160859"/>
                </a:lnTo>
                <a:lnTo>
                  <a:pt x="1437680" y="1134070"/>
                </a:lnTo>
                <a:lnTo>
                  <a:pt x="1455539" y="1107281"/>
                </a:lnTo>
                <a:lnTo>
                  <a:pt x="1464469" y="1089422"/>
                </a:lnTo>
                <a:lnTo>
                  <a:pt x="1473398" y="1062633"/>
                </a:lnTo>
                <a:lnTo>
                  <a:pt x="1482328" y="1044773"/>
                </a:lnTo>
                <a:lnTo>
                  <a:pt x="1482328" y="1017984"/>
                </a:lnTo>
                <a:lnTo>
                  <a:pt x="1491258" y="991195"/>
                </a:lnTo>
                <a:lnTo>
                  <a:pt x="1500188" y="973336"/>
                </a:lnTo>
                <a:lnTo>
                  <a:pt x="1509117" y="946547"/>
                </a:lnTo>
                <a:lnTo>
                  <a:pt x="1518047" y="919758"/>
                </a:lnTo>
                <a:lnTo>
                  <a:pt x="1526977" y="892969"/>
                </a:lnTo>
                <a:lnTo>
                  <a:pt x="1544836" y="857250"/>
                </a:lnTo>
                <a:lnTo>
                  <a:pt x="1544836" y="830461"/>
                </a:lnTo>
                <a:lnTo>
                  <a:pt x="1553766" y="794742"/>
                </a:lnTo>
                <a:lnTo>
                  <a:pt x="1562695" y="767953"/>
                </a:lnTo>
                <a:lnTo>
                  <a:pt x="1562695" y="741164"/>
                </a:lnTo>
                <a:lnTo>
                  <a:pt x="1562695" y="714375"/>
                </a:lnTo>
                <a:lnTo>
                  <a:pt x="1553766" y="696516"/>
                </a:lnTo>
                <a:lnTo>
                  <a:pt x="1553766" y="669727"/>
                </a:lnTo>
                <a:lnTo>
                  <a:pt x="1553766" y="651867"/>
                </a:lnTo>
                <a:lnTo>
                  <a:pt x="1553766" y="634008"/>
                </a:lnTo>
                <a:lnTo>
                  <a:pt x="1562695" y="616148"/>
                </a:lnTo>
                <a:lnTo>
                  <a:pt x="1562695" y="589359"/>
                </a:lnTo>
                <a:lnTo>
                  <a:pt x="1562695" y="571500"/>
                </a:lnTo>
                <a:lnTo>
                  <a:pt x="1562695" y="544711"/>
                </a:lnTo>
                <a:lnTo>
                  <a:pt x="1562695" y="517922"/>
                </a:lnTo>
                <a:lnTo>
                  <a:pt x="1562695" y="491133"/>
                </a:lnTo>
                <a:lnTo>
                  <a:pt x="1553766" y="464344"/>
                </a:lnTo>
                <a:lnTo>
                  <a:pt x="1544836" y="437555"/>
                </a:lnTo>
                <a:lnTo>
                  <a:pt x="1535906" y="419695"/>
                </a:lnTo>
                <a:lnTo>
                  <a:pt x="1526977" y="401836"/>
                </a:lnTo>
                <a:lnTo>
                  <a:pt x="1518047" y="383977"/>
                </a:lnTo>
                <a:lnTo>
                  <a:pt x="1518047" y="366117"/>
                </a:lnTo>
                <a:lnTo>
                  <a:pt x="1509117" y="357188"/>
                </a:lnTo>
                <a:lnTo>
                  <a:pt x="1500188" y="339328"/>
                </a:lnTo>
                <a:lnTo>
                  <a:pt x="1491258" y="321469"/>
                </a:lnTo>
                <a:lnTo>
                  <a:pt x="1482328" y="303610"/>
                </a:lnTo>
                <a:lnTo>
                  <a:pt x="1473398" y="285750"/>
                </a:lnTo>
                <a:lnTo>
                  <a:pt x="1464469" y="258961"/>
                </a:lnTo>
                <a:lnTo>
                  <a:pt x="1455539" y="241102"/>
                </a:lnTo>
                <a:lnTo>
                  <a:pt x="1446609" y="223243"/>
                </a:lnTo>
                <a:lnTo>
                  <a:pt x="1428750" y="205383"/>
                </a:lnTo>
                <a:lnTo>
                  <a:pt x="1419820" y="187524"/>
                </a:lnTo>
                <a:lnTo>
                  <a:pt x="1401961" y="169665"/>
                </a:lnTo>
                <a:lnTo>
                  <a:pt x="1384102" y="160735"/>
                </a:lnTo>
                <a:lnTo>
                  <a:pt x="1375172" y="151805"/>
                </a:lnTo>
                <a:lnTo>
                  <a:pt x="1357313" y="142875"/>
                </a:lnTo>
                <a:lnTo>
                  <a:pt x="1339453" y="133946"/>
                </a:lnTo>
                <a:lnTo>
                  <a:pt x="1330523" y="125016"/>
                </a:lnTo>
                <a:lnTo>
                  <a:pt x="1312664" y="116086"/>
                </a:lnTo>
                <a:lnTo>
                  <a:pt x="1303734" y="107157"/>
                </a:lnTo>
                <a:lnTo>
                  <a:pt x="1285875" y="98227"/>
                </a:lnTo>
                <a:lnTo>
                  <a:pt x="1268016" y="89297"/>
                </a:lnTo>
                <a:lnTo>
                  <a:pt x="1250156" y="80368"/>
                </a:lnTo>
                <a:lnTo>
                  <a:pt x="1232297" y="71438"/>
                </a:lnTo>
                <a:lnTo>
                  <a:pt x="1205508" y="62508"/>
                </a:lnTo>
                <a:lnTo>
                  <a:pt x="1178719" y="53579"/>
                </a:lnTo>
                <a:lnTo>
                  <a:pt x="1151930" y="44649"/>
                </a:lnTo>
                <a:lnTo>
                  <a:pt x="1125141" y="44649"/>
                </a:lnTo>
                <a:lnTo>
                  <a:pt x="1089422" y="35719"/>
                </a:lnTo>
                <a:lnTo>
                  <a:pt x="1053703" y="26790"/>
                </a:lnTo>
                <a:lnTo>
                  <a:pt x="1026914" y="26790"/>
                </a:lnTo>
                <a:lnTo>
                  <a:pt x="1000125" y="17860"/>
                </a:lnTo>
                <a:lnTo>
                  <a:pt x="973336" y="17860"/>
                </a:lnTo>
                <a:lnTo>
                  <a:pt x="946547" y="8930"/>
                </a:lnTo>
                <a:lnTo>
                  <a:pt x="910828" y="8930"/>
                </a:lnTo>
                <a:lnTo>
                  <a:pt x="884039" y="0"/>
                </a:lnTo>
                <a:lnTo>
                  <a:pt x="857250" y="0"/>
                </a:lnTo>
                <a:lnTo>
                  <a:pt x="821531" y="0"/>
                </a:lnTo>
                <a:lnTo>
                  <a:pt x="794742" y="0"/>
                </a:lnTo>
                <a:lnTo>
                  <a:pt x="759023" y="0"/>
                </a:lnTo>
                <a:lnTo>
                  <a:pt x="723305" y="0"/>
                </a:lnTo>
                <a:lnTo>
                  <a:pt x="696516" y="0"/>
                </a:lnTo>
                <a:lnTo>
                  <a:pt x="669727" y="8930"/>
                </a:lnTo>
                <a:lnTo>
                  <a:pt x="634008" y="17860"/>
                </a:lnTo>
                <a:lnTo>
                  <a:pt x="607219" y="26790"/>
                </a:lnTo>
                <a:lnTo>
                  <a:pt x="580430" y="44649"/>
                </a:lnTo>
                <a:lnTo>
                  <a:pt x="562570" y="62508"/>
                </a:lnTo>
                <a:lnTo>
                  <a:pt x="544711" y="71438"/>
                </a:lnTo>
                <a:lnTo>
                  <a:pt x="526852" y="89297"/>
                </a:lnTo>
                <a:lnTo>
                  <a:pt x="508992" y="107157"/>
                </a:lnTo>
                <a:lnTo>
                  <a:pt x="500063" y="125016"/>
                </a:lnTo>
                <a:lnTo>
                  <a:pt x="491133" y="142875"/>
                </a:lnTo>
                <a:lnTo>
                  <a:pt x="482203" y="160735"/>
                </a:lnTo>
                <a:lnTo>
                  <a:pt x="473273" y="187524"/>
                </a:lnTo>
                <a:lnTo>
                  <a:pt x="473273" y="205383"/>
                </a:lnTo>
                <a:lnTo>
                  <a:pt x="464344" y="214313"/>
                </a:lnTo>
                <a:lnTo>
                  <a:pt x="464344" y="21431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5938242" y="2098476"/>
            <a:ext cx="214314" cy="267892"/>
          </a:xfrm>
          <a:custGeom>
            <a:avLst/>
            <a:gdLst/>
            <a:ahLst/>
            <a:cxnLst/>
            <a:rect l="0" t="0" r="0" b="0"/>
            <a:pathLst>
              <a:path w="214314" h="267892">
                <a:moveTo>
                  <a:pt x="214313" y="26789"/>
                </a:moveTo>
                <a:lnTo>
                  <a:pt x="214313" y="26789"/>
                </a:lnTo>
                <a:lnTo>
                  <a:pt x="214313" y="17860"/>
                </a:lnTo>
                <a:lnTo>
                  <a:pt x="205383" y="8930"/>
                </a:lnTo>
                <a:lnTo>
                  <a:pt x="196453" y="0"/>
                </a:lnTo>
                <a:lnTo>
                  <a:pt x="187524" y="0"/>
                </a:lnTo>
                <a:lnTo>
                  <a:pt x="169664" y="0"/>
                </a:lnTo>
                <a:lnTo>
                  <a:pt x="151805" y="0"/>
                </a:lnTo>
                <a:lnTo>
                  <a:pt x="125016" y="8930"/>
                </a:lnTo>
                <a:lnTo>
                  <a:pt x="107156" y="26789"/>
                </a:lnTo>
                <a:lnTo>
                  <a:pt x="80367" y="53578"/>
                </a:lnTo>
                <a:lnTo>
                  <a:pt x="53578" y="80368"/>
                </a:lnTo>
                <a:lnTo>
                  <a:pt x="35719" y="116086"/>
                </a:lnTo>
                <a:lnTo>
                  <a:pt x="17860" y="151805"/>
                </a:lnTo>
                <a:lnTo>
                  <a:pt x="8930" y="187524"/>
                </a:lnTo>
                <a:lnTo>
                  <a:pt x="0" y="223243"/>
                </a:lnTo>
                <a:lnTo>
                  <a:pt x="8930" y="241102"/>
                </a:lnTo>
                <a:lnTo>
                  <a:pt x="17860" y="258961"/>
                </a:lnTo>
                <a:lnTo>
                  <a:pt x="44649" y="267891"/>
                </a:lnTo>
                <a:lnTo>
                  <a:pt x="71438" y="267891"/>
                </a:lnTo>
                <a:lnTo>
                  <a:pt x="98227" y="267891"/>
                </a:lnTo>
                <a:lnTo>
                  <a:pt x="133946" y="267891"/>
                </a:lnTo>
                <a:lnTo>
                  <a:pt x="169664" y="258961"/>
                </a:lnTo>
                <a:lnTo>
                  <a:pt x="187524" y="250032"/>
                </a:lnTo>
                <a:lnTo>
                  <a:pt x="205383" y="232172"/>
                </a:lnTo>
                <a:lnTo>
                  <a:pt x="214313" y="205383"/>
                </a:lnTo>
                <a:lnTo>
                  <a:pt x="214313" y="20538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6143625" y="2205633"/>
            <a:ext cx="151806" cy="125016"/>
          </a:xfrm>
          <a:custGeom>
            <a:avLst/>
            <a:gdLst/>
            <a:ahLst/>
            <a:cxnLst/>
            <a:rect l="0" t="0" r="0" b="0"/>
            <a:pathLst>
              <a:path w="151806" h="125016">
                <a:moveTo>
                  <a:pt x="0" y="0"/>
                </a:moveTo>
                <a:lnTo>
                  <a:pt x="0" y="0"/>
                </a:lnTo>
                <a:lnTo>
                  <a:pt x="0" y="8929"/>
                </a:lnTo>
                <a:lnTo>
                  <a:pt x="0" y="26789"/>
                </a:lnTo>
                <a:lnTo>
                  <a:pt x="8930" y="44648"/>
                </a:lnTo>
                <a:lnTo>
                  <a:pt x="8930" y="71437"/>
                </a:lnTo>
                <a:lnTo>
                  <a:pt x="8930" y="89296"/>
                </a:lnTo>
                <a:lnTo>
                  <a:pt x="8930" y="98226"/>
                </a:lnTo>
                <a:lnTo>
                  <a:pt x="17859" y="116086"/>
                </a:lnTo>
                <a:lnTo>
                  <a:pt x="17859" y="116086"/>
                </a:lnTo>
                <a:lnTo>
                  <a:pt x="26789" y="125015"/>
                </a:lnTo>
                <a:lnTo>
                  <a:pt x="35719" y="116086"/>
                </a:lnTo>
                <a:lnTo>
                  <a:pt x="35719" y="107156"/>
                </a:lnTo>
                <a:lnTo>
                  <a:pt x="44648" y="89296"/>
                </a:lnTo>
                <a:lnTo>
                  <a:pt x="44648" y="62507"/>
                </a:lnTo>
                <a:lnTo>
                  <a:pt x="53578" y="44648"/>
                </a:lnTo>
                <a:lnTo>
                  <a:pt x="62508" y="26789"/>
                </a:lnTo>
                <a:lnTo>
                  <a:pt x="62508" y="17859"/>
                </a:lnTo>
                <a:lnTo>
                  <a:pt x="71438" y="17859"/>
                </a:lnTo>
                <a:lnTo>
                  <a:pt x="71438" y="26789"/>
                </a:lnTo>
                <a:lnTo>
                  <a:pt x="71438" y="44648"/>
                </a:lnTo>
                <a:lnTo>
                  <a:pt x="80367" y="71437"/>
                </a:lnTo>
                <a:lnTo>
                  <a:pt x="80367" y="89296"/>
                </a:lnTo>
                <a:lnTo>
                  <a:pt x="89297" y="98226"/>
                </a:lnTo>
                <a:lnTo>
                  <a:pt x="98227" y="116086"/>
                </a:lnTo>
                <a:lnTo>
                  <a:pt x="107156" y="116086"/>
                </a:lnTo>
                <a:lnTo>
                  <a:pt x="116086" y="125015"/>
                </a:lnTo>
                <a:lnTo>
                  <a:pt x="125016" y="116086"/>
                </a:lnTo>
                <a:lnTo>
                  <a:pt x="133945" y="98226"/>
                </a:lnTo>
                <a:lnTo>
                  <a:pt x="151805" y="80367"/>
                </a:lnTo>
                <a:lnTo>
                  <a:pt x="151805" y="8036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6313289" y="2196703"/>
            <a:ext cx="80368" cy="125017"/>
          </a:xfrm>
          <a:custGeom>
            <a:avLst/>
            <a:gdLst/>
            <a:ahLst/>
            <a:cxnLst/>
            <a:rect l="0" t="0" r="0" b="0"/>
            <a:pathLst>
              <a:path w="80368" h="125017">
                <a:moveTo>
                  <a:pt x="26789" y="0"/>
                </a:moveTo>
                <a:lnTo>
                  <a:pt x="2678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17859"/>
                </a:lnTo>
                <a:lnTo>
                  <a:pt x="26789" y="26789"/>
                </a:lnTo>
                <a:lnTo>
                  <a:pt x="35719" y="26789"/>
                </a:lnTo>
                <a:lnTo>
                  <a:pt x="44649" y="35719"/>
                </a:lnTo>
                <a:lnTo>
                  <a:pt x="62508" y="35719"/>
                </a:lnTo>
                <a:lnTo>
                  <a:pt x="71438" y="44648"/>
                </a:lnTo>
                <a:lnTo>
                  <a:pt x="80367" y="53578"/>
                </a:lnTo>
                <a:lnTo>
                  <a:pt x="80367" y="71437"/>
                </a:lnTo>
                <a:lnTo>
                  <a:pt x="80367" y="80367"/>
                </a:lnTo>
                <a:lnTo>
                  <a:pt x="62508" y="98226"/>
                </a:lnTo>
                <a:lnTo>
                  <a:pt x="53578" y="107156"/>
                </a:lnTo>
                <a:lnTo>
                  <a:pt x="35719" y="116086"/>
                </a:lnTo>
                <a:lnTo>
                  <a:pt x="17859" y="125016"/>
                </a:lnTo>
                <a:lnTo>
                  <a:pt x="8930" y="125016"/>
                </a:lnTo>
                <a:lnTo>
                  <a:pt x="0" y="116086"/>
                </a:lnTo>
                <a:lnTo>
                  <a:pt x="0" y="116086"/>
                </a:lnTo>
                <a:lnTo>
                  <a:pt x="8930" y="98226"/>
                </a:lnTo>
                <a:lnTo>
                  <a:pt x="8930" y="9822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6456164" y="2089547"/>
            <a:ext cx="53579" cy="232173"/>
          </a:xfrm>
          <a:custGeom>
            <a:avLst/>
            <a:gdLst/>
            <a:ahLst/>
            <a:cxnLst/>
            <a:rect l="0" t="0" r="0" b="0"/>
            <a:pathLst>
              <a:path w="53579" h="232173">
                <a:moveTo>
                  <a:pt x="26789" y="0"/>
                </a:moveTo>
                <a:lnTo>
                  <a:pt x="17859" y="0"/>
                </a:lnTo>
                <a:lnTo>
                  <a:pt x="17859" y="0"/>
                </a:lnTo>
                <a:lnTo>
                  <a:pt x="8930" y="0"/>
                </a:lnTo>
                <a:lnTo>
                  <a:pt x="8930" y="8929"/>
                </a:lnTo>
                <a:lnTo>
                  <a:pt x="0" y="26789"/>
                </a:lnTo>
                <a:lnTo>
                  <a:pt x="0" y="44648"/>
                </a:lnTo>
                <a:lnTo>
                  <a:pt x="0" y="71437"/>
                </a:lnTo>
                <a:lnTo>
                  <a:pt x="8930" y="107156"/>
                </a:lnTo>
                <a:lnTo>
                  <a:pt x="8930" y="142875"/>
                </a:lnTo>
                <a:lnTo>
                  <a:pt x="17859" y="169664"/>
                </a:lnTo>
                <a:lnTo>
                  <a:pt x="26789" y="196453"/>
                </a:lnTo>
                <a:lnTo>
                  <a:pt x="35719" y="214312"/>
                </a:lnTo>
                <a:lnTo>
                  <a:pt x="44649" y="223242"/>
                </a:lnTo>
                <a:lnTo>
                  <a:pt x="44649" y="232172"/>
                </a:lnTo>
                <a:lnTo>
                  <a:pt x="53578" y="223242"/>
                </a:lnTo>
                <a:lnTo>
                  <a:pt x="44649" y="214312"/>
                </a:lnTo>
                <a:lnTo>
                  <a:pt x="44649" y="196453"/>
                </a:lnTo>
                <a:lnTo>
                  <a:pt x="26789" y="178593"/>
                </a:lnTo>
                <a:lnTo>
                  <a:pt x="8930" y="160734"/>
                </a:lnTo>
                <a:lnTo>
                  <a:pt x="8930" y="16073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6366867" y="2196703"/>
            <a:ext cx="178595" cy="8931"/>
          </a:xfrm>
          <a:custGeom>
            <a:avLst/>
            <a:gdLst/>
            <a:ahLst/>
            <a:cxnLst/>
            <a:rect l="0" t="0" r="0" b="0"/>
            <a:pathLst>
              <a:path w="178595" h="8931">
                <a:moveTo>
                  <a:pt x="0" y="8930"/>
                </a:moveTo>
                <a:lnTo>
                  <a:pt x="0" y="8930"/>
                </a:lnTo>
                <a:lnTo>
                  <a:pt x="8930" y="8930"/>
                </a:lnTo>
                <a:lnTo>
                  <a:pt x="26789" y="8930"/>
                </a:lnTo>
                <a:lnTo>
                  <a:pt x="44649" y="8930"/>
                </a:lnTo>
                <a:lnTo>
                  <a:pt x="71438" y="0"/>
                </a:lnTo>
                <a:lnTo>
                  <a:pt x="107156" y="0"/>
                </a:lnTo>
                <a:lnTo>
                  <a:pt x="133946" y="0"/>
                </a:lnTo>
                <a:lnTo>
                  <a:pt x="160735" y="0"/>
                </a:lnTo>
                <a:lnTo>
                  <a:pt x="178594" y="0"/>
                </a:lnTo>
                <a:lnTo>
                  <a:pt x="178594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6518672" y="2223492"/>
            <a:ext cx="107157" cy="53579"/>
          </a:xfrm>
          <a:custGeom>
            <a:avLst/>
            <a:gdLst/>
            <a:ahLst/>
            <a:cxnLst/>
            <a:rect l="0" t="0" r="0" b="0"/>
            <a:pathLst>
              <a:path w="107157" h="53579">
                <a:moveTo>
                  <a:pt x="0" y="35719"/>
                </a:moveTo>
                <a:lnTo>
                  <a:pt x="0" y="35719"/>
                </a:lnTo>
                <a:lnTo>
                  <a:pt x="0" y="35719"/>
                </a:lnTo>
                <a:lnTo>
                  <a:pt x="0" y="44648"/>
                </a:lnTo>
                <a:lnTo>
                  <a:pt x="8930" y="44648"/>
                </a:lnTo>
                <a:lnTo>
                  <a:pt x="17859" y="53578"/>
                </a:lnTo>
                <a:lnTo>
                  <a:pt x="35719" y="53578"/>
                </a:lnTo>
                <a:lnTo>
                  <a:pt x="53578" y="53578"/>
                </a:lnTo>
                <a:lnTo>
                  <a:pt x="71437" y="53578"/>
                </a:lnTo>
                <a:lnTo>
                  <a:pt x="89297" y="53578"/>
                </a:lnTo>
                <a:lnTo>
                  <a:pt x="98226" y="44648"/>
                </a:lnTo>
                <a:lnTo>
                  <a:pt x="107156" y="35719"/>
                </a:lnTo>
                <a:lnTo>
                  <a:pt x="98226" y="26789"/>
                </a:lnTo>
                <a:lnTo>
                  <a:pt x="89297" y="17859"/>
                </a:lnTo>
                <a:lnTo>
                  <a:pt x="71437" y="8930"/>
                </a:lnTo>
                <a:lnTo>
                  <a:pt x="44648" y="0"/>
                </a:lnTo>
                <a:lnTo>
                  <a:pt x="26789" y="0"/>
                </a:lnTo>
                <a:lnTo>
                  <a:pt x="8930" y="8930"/>
                </a:lnTo>
                <a:lnTo>
                  <a:pt x="0" y="17859"/>
                </a:lnTo>
                <a:lnTo>
                  <a:pt x="0" y="26789"/>
                </a:lnTo>
                <a:lnTo>
                  <a:pt x="8930" y="35719"/>
                </a:lnTo>
                <a:lnTo>
                  <a:pt x="26789" y="35719"/>
                </a:lnTo>
                <a:lnTo>
                  <a:pt x="26789" y="3571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6679406" y="2196703"/>
            <a:ext cx="151806" cy="98227"/>
          </a:xfrm>
          <a:custGeom>
            <a:avLst/>
            <a:gdLst/>
            <a:ahLst/>
            <a:cxnLst/>
            <a:rect l="0" t="0" r="0" b="0"/>
            <a:pathLst>
              <a:path w="151806" h="98227">
                <a:moveTo>
                  <a:pt x="8930" y="17859"/>
                </a:moveTo>
                <a:lnTo>
                  <a:pt x="8930" y="17859"/>
                </a:lnTo>
                <a:lnTo>
                  <a:pt x="8930" y="17859"/>
                </a:lnTo>
                <a:lnTo>
                  <a:pt x="0" y="17859"/>
                </a:lnTo>
                <a:lnTo>
                  <a:pt x="0" y="26789"/>
                </a:lnTo>
                <a:lnTo>
                  <a:pt x="0" y="35719"/>
                </a:lnTo>
                <a:lnTo>
                  <a:pt x="0" y="44648"/>
                </a:lnTo>
                <a:lnTo>
                  <a:pt x="8930" y="62508"/>
                </a:lnTo>
                <a:lnTo>
                  <a:pt x="8930" y="71437"/>
                </a:lnTo>
                <a:lnTo>
                  <a:pt x="8930" y="80367"/>
                </a:lnTo>
                <a:lnTo>
                  <a:pt x="8930" y="89297"/>
                </a:lnTo>
                <a:lnTo>
                  <a:pt x="17860" y="89297"/>
                </a:lnTo>
                <a:lnTo>
                  <a:pt x="17860" y="89297"/>
                </a:lnTo>
                <a:lnTo>
                  <a:pt x="17860" y="89297"/>
                </a:lnTo>
                <a:lnTo>
                  <a:pt x="17860" y="80367"/>
                </a:lnTo>
                <a:lnTo>
                  <a:pt x="17860" y="62508"/>
                </a:lnTo>
                <a:lnTo>
                  <a:pt x="17860" y="44648"/>
                </a:lnTo>
                <a:lnTo>
                  <a:pt x="17860" y="26789"/>
                </a:lnTo>
                <a:lnTo>
                  <a:pt x="26789" y="8930"/>
                </a:lnTo>
                <a:lnTo>
                  <a:pt x="26789" y="0"/>
                </a:lnTo>
                <a:lnTo>
                  <a:pt x="26789" y="0"/>
                </a:lnTo>
                <a:lnTo>
                  <a:pt x="35719" y="8930"/>
                </a:lnTo>
                <a:lnTo>
                  <a:pt x="35719" y="17859"/>
                </a:lnTo>
                <a:lnTo>
                  <a:pt x="44649" y="26789"/>
                </a:lnTo>
                <a:lnTo>
                  <a:pt x="53578" y="53578"/>
                </a:lnTo>
                <a:lnTo>
                  <a:pt x="53578" y="62508"/>
                </a:lnTo>
                <a:lnTo>
                  <a:pt x="53578" y="80367"/>
                </a:lnTo>
                <a:lnTo>
                  <a:pt x="62508" y="89297"/>
                </a:lnTo>
                <a:lnTo>
                  <a:pt x="62508" y="98226"/>
                </a:lnTo>
                <a:lnTo>
                  <a:pt x="62508" y="98226"/>
                </a:lnTo>
                <a:lnTo>
                  <a:pt x="71438" y="89297"/>
                </a:lnTo>
                <a:lnTo>
                  <a:pt x="71438" y="71437"/>
                </a:lnTo>
                <a:lnTo>
                  <a:pt x="71438" y="53578"/>
                </a:lnTo>
                <a:lnTo>
                  <a:pt x="80367" y="35719"/>
                </a:lnTo>
                <a:lnTo>
                  <a:pt x="80367" y="17859"/>
                </a:ln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  <a:lnTo>
                  <a:pt x="98227" y="8930"/>
                </a:lnTo>
                <a:lnTo>
                  <a:pt x="98227" y="26789"/>
                </a:lnTo>
                <a:lnTo>
                  <a:pt x="107157" y="44648"/>
                </a:lnTo>
                <a:lnTo>
                  <a:pt x="107157" y="62508"/>
                </a:lnTo>
                <a:lnTo>
                  <a:pt x="116086" y="80367"/>
                </a:lnTo>
                <a:lnTo>
                  <a:pt x="116086" y="89297"/>
                </a:lnTo>
                <a:lnTo>
                  <a:pt x="116086" y="98226"/>
                </a:lnTo>
                <a:lnTo>
                  <a:pt x="125016" y="98226"/>
                </a:lnTo>
                <a:lnTo>
                  <a:pt x="125016" y="98226"/>
                </a:lnTo>
                <a:lnTo>
                  <a:pt x="133946" y="89297"/>
                </a:lnTo>
                <a:lnTo>
                  <a:pt x="133946" y="71437"/>
                </a:lnTo>
                <a:lnTo>
                  <a:pt x="142875" y="53578"/>
                </a:lnTo>
                <a:lnTo>
                  <a:pt x="142875" y="26789"/>
                </a:lnTo>
                <a:lnTo>
                  <a:pt x="151805" y="8930"/>
                </a:lnTo>
                <a:lnTo>
                  <a:pt x="151805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6866930" y="2187773"/>
            <a:ext cx="232173" cy="116087"/>
          </a:xfrm>
          <a:custGeom>
            <a:avLst/>
            <a:gdLst/>
            <a:ahLst/>
            <a:cxnLst/>
            <a:rect l="0" t="0" r="0" b="0"/>
            <a:pathLst>
              <a:path w="232173" h="116087">
                <a:moveTo>
                  <a:pt x="8929" y="26789"/>
                </a:moveTo>
                <a:lnTo>
                  <a:pt x="8929" y="35719"/>
                </a:lnTo>
                <a:lnTo>
                  <a:pt x="0" y="44649"/>
                </a:lnTo>
                <a:lnTo>
                  <a:pt x="0" y="62508"/>
                </a:lnTo>
                <a:lnTo>
                  <a:pt x="0" y="71438"/>
                </a:lnTo>
                <a:lnTo>
                  <a:pt x="0" y="89297"/>
                </a:lnTo>
                <a:lnTo>
                  <a:pt x="0" y="98227"/>
                </a:lnTo>
                <a:lnTo>
                  <a:pt x="0" y="98227"/>
                </a:lnTo>
                <a:lnTo>
                  <a:pt x="8929" y="98227"/>
                </a:lnTo>
                <a:lnTo>
                  <a:pt x="8929" y="98227"/>
                </a:lnTo>
                <a:lnTo>
                  <a:pt x="17859" y="89297"/>
                </a:lnTo>
                <a:lnTo>
                  <a:pt x="17859" y="80367"/>
                </a:lnTo>
                <a:lnTo>
                  <a:pt x="26789" y="62508"/>
                </a:lnTo>
                <a:lnTo>
                  <a:pt x="26789" y="53578"/>
                </a:lnTo>
                <a:lnTo>
                  <a:pt x="26789" y="44649"/>
                </a:lnTo>
                <a:lnTo>
                  <a:pt x="26789" y="35719"/>
                </a:lnTo>
                <a:lnTo>
                  <a:pt x="35718" y="35719"/>
                </a:lnTo>
                <a:lnTo>
                  <a:pt x="35718" y="35719"/>
                </a:lnTo>
                <a:lnTo>
                  <a:pt x="26789" y="44649"/>
                </a:lnTo>
                <a:lnTo>
                  <a:pt x="26789" y="53578"/>
                </a:lnTo>
                <a:lnTo>
                  <a:pt x="26789" y="53578"/>
                </a:lnTo>
                <a:lnTo>
                  <a:pt x="26789" y="62508"/>
                </a:lnTo>
                <a:lnTo>
                  <a:pt x="26789" y="71438"/>
                </a:lnTo>
                <a:lnTo>
                  <a:pt x="26789" y="71438"/>
                </a:lnTo>
                <a:lnTo>
                  <a:pt x="26789" y="71438"/>
                </a:lnTo>
                <a:lnTo>
                  <a:pt x="26789" y="71438"/>
                </a:lnTo>
                <a:lnTo>
                  <a:pt x="26789" y="71438"/>
                </a:lnTo>
                <a:lnTo>
                  <a:pt x="26789" y="62508"/>
                </a:lnTo>
                <a:lnTo>
                  <a:pt x="35718" y="53578"/>
                </a:lnTo>
                <a:lnTo>
                  <a:pt x="35718" y="44649"/>
                </a:lnTo>
                <a:lnTo>
                  <a:pt x="35718" y="44649"/>
                </a:lnTo>
                <a:lnTo>
                  <a:pt x="35718" y="35719"/>
                </a:lnTo>
                <a:lnTo>
                  <a:pt x="35718" y="35719"/>
                </a:lnTo>
                <a:lnTo>
                  <a:pt x="35718" y="35719"/>
                </a:lnTo>
                <a:lnTo>
                  <a:pt x="35718" y="35719"/>
                </a:lnTo>
                <a:lnTo>
                  <a:pt x="35718" y="35719"/>
                </a:lnTo>
                <a:lnTo>
                  <a:pt x="35718" y="35719"/>
                </a:lnTo>
                <a:lnTo>
                  <a:pt x="35718" y="26789"/>
                </a:lnTo>
                <a:lnTo>
                  <a:pt x="35718" y="26789"/>
                </a:lnTo>
                <a:lnTo>
                  <a:pt x="35718" y="26789"/>
                </a:lnTo>
                <a:lnTo>
                  <a:pt x="35718" y="26789"/>
                </a:lnTo>
                <a:lnTo>
                  <a:pt x="35718" y="26789"/>
                </a:lnTo>
                <a:lnTo>
                  <a:pt x="35718" y="35719"/>
                </a:lnTo>
                <a:lnTo>
                  <a:pt x="26789" y="44649"/>
                </a:lnTo>
                <a:lnTo>
                  <a:pt x="26789" y="53578"/>
                </a:lnTo>
                <a:lnTo>
                  <a:pt x="26789" y="71438"/>
                </a:lnTo>
                <a:lnTo>
                  <a:pt x="26789" y="80367"/>
                </a:lnTo>
                <a:lnTo>
                  <a:pt x="26789" y="89297"/>
                </a:lnTo>
                <a:lnTo>
                  <a:pt x="35718" y="98227"/>
                </a:lnTo>
                <a:lnTo>
                  <a:pt x="44648" y="107156"/>
                </a:lnTo>
                <a:lnTo>
                  <a:pt x="44648" y="107156"/>
                </a:lnTo>
                <a:lnTo>
                  <a:pt x="53578" y="98227"/>
                </a:lnTo>
                <a:lnTo>
                  <a:pt x="71437" y="89297"/>
                </a:lnTo>
                <a:lnTo>
                  <a:pt x="80367" y="80367"/>
                </a:lnTo>
                <a:lnTo>
                  <a:pt x="89297" y="62508"/>
                </a:lnTo>
                <a:lnTo>
                  <a:pt x="98226" y="53578"/>
                </a:lnTo>
                <a:lnTo>
                  <a:pt x="107156" y="35719"/>
                </a:lnTo>
                <a:lnTo>
                  <a:pt x="116086" y="35719"/>
                </a:lnTo>
                <a:lnTo>
                  <a:pt x="116086" y="35719"/>
                </a:lnTo>
                <a:lnTo>
                  <a:pt x="116086" y="35719"/>
                </a:lnTo>
                <a:lnTo>
                  <a:pt x="116086" y="53578"/>
                </a:lnTo>
                <a:lnTo>
                  <a:pt x="116086" y="71438"/>
                </a:lnTo>
                <a:lnTo>
                  <a:pt x="107156" y="89297"/>
                </a:lnTo>
                <a:lnTo>
                  <a:pt x="107156" y="98227"/>
                </a:lnTo>
                <a:lnTo>
                  <a:pt x="107156" y="116086"/>
                </a:lnTo>
                <a:lnTo>
                  <a:pt x="107156" y="116086"/>
                </a:lnTo>
                <a:lnTo>
                  <a:pt x="107156" y="116086"/>
                </a:lnTo>
                <a:lnTo>
                  <a:pt x="116086" y="116086"/>
                </a:lnTo>
                <a:lnTo>
                  <a:pt x="125015" y="98227"/>
                </a:lnTo>
                <a:lnTo>
                  <a:pt x="142875" y="80367"/>
                </a:lnTo>
                <a:lnTo>
                  <a:pt x="160734" y="62508"/>
                </a:lnTo>
                <a:lnTo>
                  <a:pt x="187523" y="35719"/>
                </a:lnTo>
                <a:lnTo>
                  <a:pt x="205383" y="17860"/>
                </a:lnTo>
                <a:lnTo>
                  <a:pt x="214312" y="8930"/>
                </a:lnTo>
                <a:lnTo>
                  <a:pt x="232172" y="0"/>
                </a:lnTo>
                <a:lnTo>
                  <a:pt x="232172" y="0"/>
                </a:lnTo>
                <a:lnTo>
                  <a:pt x="232172" y="0"/>
                </a:lnTo>
                <a:lnTo>
                  <a:pt x="223242" y="8930"/>
                </a:lnTo>
                <a:lnTo>
                  <a:pt x="223242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6018609" y="2419945"/>
            <a:ext cx="205384" cy="142876"/>
          </a:xfrm>
          <a:custGeom>
            <a:avLst/>
            <a:gdLst/>
            <a:ahLst/>
            <a:cxnLst/>
            <a:rect l="0" t="0" r="0" b="0"/>
            <a:pathLst>
              <a:path w="205384" h="142876">
                <a:moveTo>
                  <a:pt x="89297" y="8930"/>
                </a:moveTo>
                <a:lnTo>
                  <a:pt x="89297" y="8930"/>
                </a:lnTo>
                <a:lnTo>
                  <a:pt x="80368" y="0"/>
                </a:lnTo>
                <a:lnTo>
                  <a:pt x="71438" y="0"/>
                </a:lnTo>
                <a:lnTo>
                  <a:pt x="53579" y="0"/>
                </a:lnTo>
                <a:lnTo>
                  <a:pt x="44649" y="8930"/>
                </a:lnTo>
                <a:lnTo>
                  <a:pt x="26789" y="8930"/>
                </a:lnTo>
                <a:lnTo>
                  <a:pt x="17860" y="26789"/>
                </a:lnTo>
                <a:lnTo>
                  <a:pt x="8930" y="44649"/>
                </a:lnTo>
                <a:lnTo>
                  <a:pt x="0" y="62508"/>
                </a:lnTo>
                <a:lnTo>
                  <a:pt x="0" y="89297"/>
                </a:lnTo>
                <a:lnTo>
                  <a:pt x="0" y="107157"/>
                </a:lnTo>
                <a:lnTo>
                  <a:pt x="17860" y="125016"/>
                </a:lnTo>
                <a:lnTo>
                  <a:pt x="35719" y="133946"/>
                </a:lnTo>
                <a:lnTo>
                  <a:pt x="62508" y="142875"/>
                </a:lnTo>
                <a:lnTo>
                  <a:pt x="98227" y="142875"/>
                </a:lnTo>
                <a:lnTo>
                  <a:pt x="133946" y="133946"/>
                </a:lnTo>
                <a:lnTo>
                  <a:pt x="160735" y="125016"/>
                </a:lnTo>
                <a:lnTo>
                  <a:pt x="187524" y="98227"/>
                </a:lnTo>
                <a:lnTo>
                  <a:pt x="205383" y="71438"/>
                </a:lnTo>
                <a:lnTo>
                  <a:pt x="205383" y="7143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6197203" y="2384226"/>
            <a:ext cx="446486" cy="214314"/>
          </a:xfrm>
          <a:custGeom>
            <a:avLst/>
            <a:gdLst/>
            <a:ahLst/>
            <a:cxnLst/>
            <a:rect l="0" t="0" r="0" b="0"/>
            <a:pathLst>
              <a:path w="446486" h="214314">
                <a:moveTo>
                  <a:pt x="17860" y="62508"/>
                </a:moveTo>
                <a:lnTo>
                  <a:pt x="17860" y="71438"/>
                </a:lnTo>
                <a:lnTo>
                  <a:pt x="8930" y="80368"/>
                </a:lnTo>
                <a:lnTo>
                  <a:pt x="0" y="98227"/>
                </a:lnTo>
                <a:lnTo>
                  <a:pt x="0" y="107157"/>
                </a:lnTo>
                <a:lnTo>
                  <a:pt x="0" y="125016"/>
                </a:lnTo>
                <a:lnTo>
                  <a:pt x="8930" y="133946"/>
                </a:lnTo>
                <a:lnTo>
                  <a:pt x="26789" y="142876"/>
                </a:lnTo>
                <a:lnTo>
                  <a:pt x="35719" y="142876"/>
                </a:lnTo>
                <a:lnTo>
                  <a:pt x="53578" y="142876"/>
                </a:lnTo>
                <a:lnTo>
                  <a:pt x="71438" y="133946"/>
                </a:lnTo>
                <a:lnTo>
                  <a:pt x="89297" y="125016"/>
                </a:lnTo>
                <a:lnTo>
                  <a:pt x="98227" y="116087"/>
                </a:lnTo>
                <a:lnTo>
                  <a:pt x="98227" y="98227"/>
                </a:lnTo>
                <a:lnTo>
                  <a:pt x="89297" y="89297"/>
                </a:lnTo>
                <a:lnTo>
                  <a:pt x="71438" y="80368"/>
                </a:lnTo>
                <a:lnTo>
                  <a:pt x="62508" y="71438"/>
                </a:lnTo>
                <a:lnTo>
                  <a:pt x="44649" y="71438"/>
                </a:lnTo>
                <a:lnTo>
                  <a:pt x="26789" y="80368"/>
                </a:lnTo>
                <a:lnTo>
                  <a:pt x="17860" y="80368"/>
                </a:lnTo>
                <a:lnTo>
                  <a:pt x="17860" y="89297"/>
                </a:lnTo>
                <a:lnTo>
                  <a:pt x="17860" y="98227"/>
                </a:lnTo>
                <a:lnTo>
                  <a:pt x="26789" y="107157"/>
                </a:lnTo>
                <a:lnTo>
                  <a:pt x="35719" y="107157"/>
                </a:lnTo>
                <a:lnTo>
                  <a:pt x="53578" y="107157"/>
                </a:lnTo>
                <a:lnTo>
                  <a:pt x="71438" y="107157"/>
                </a:lnTo>
                <a:lnTo>
                  <a:pt x="89297" y="98227"/>
                </a:lnTo>
                <a:lnTo>
                  <a:pt x="107156" y="80368"/>
                </a:lnTo>
                <a:lnTo>
                  <a:pt x="125016" y="71438"/>
                </a:lnTo>
                <a:lnTo>
                  <a:pt x="133945" y="62508"/>
                </a:lnTo>
                <a:lnTo>
                  <a:pt x="133945" y="53578"/>
                </a:lnTo>
                <a:lnTo>
                  <a:pt x="142875" y="53578"/>
                </a:lnTo>
                <a:lnTo>
                  <a:pt x="142875" y="62508"/>
                </a:lnTo>
                <a:lnTo>
                  <a:pt x="142875" y="62508"/>
                </a:lnTo>
                <a:lnTo>
                  <a:pt x="142875" y="80368"/>
                </a:lnTo>
                <a:lnTo>
                  <a:pt x="142875" y="89297"/>
                </a:lnTo>
                <a:lnTo>
                  <a:pt x="142875" y="107157"/>
                </a:lnTo>
                <a:lnTo>
                  <a:pt x="151805" y="116087"/>
                </a:lnTo>
                <a:lnTo>
                  <a:pt x="151805" y="125016"/>
                </a:lnTo>
                <a:lnTo>
                  <a:pt x="160735" y="125016"/>
                </a:lnTo>
                <a:lnTo>
                  <a:pt x="169664" y="125016"/>
                </a:lnTo>
                <a:lnTo>
                  <a:pt x="178594" y="116087"/>
                </a:lnTo>
                <a:lnTo>
                  <a:pt x="187524" y="98227"/>
                </a:lnTo>
                <a:lnTo>
                  <a:pt x="196453" y="80368"/>
                </a:lnTo>
                <a:lnTo>
                  <a:pt x="205383" y="62508"/>
                </a:lnTo>
                <a:lnTo>
                  <a:pt x="214313" y="44649"/>
                </a:lnTo>
                <a:lnTo>
                  <a:pt x="214313" y="26789"/>
                </a:lnTo>
                <a:lnTo>
                  <a:pt x="223242" y="26789"/>
                </a:lnTo>
                <a:lnTo>
                  <a:pt x="223242" y="26789"/>
                </a:lnTo>
                <a:lnTo>
                  <a:pt x="232172" y="44649"/>
                </a:lnTo>
                <a:lnTo>
                  <a:pt x="232172" y="53578"/>
                </a:lnTo>
                <a:lnTo>
                  <a:pt x="241102" y="71438"/>
                </a:lnTo>
                <a:lnTo>
                  <a:pt x="250031" y="80368"/>
                </a:lnTo>
                <a:lnTo>
                  <a:pt x="258961" y="98227"/>
                </a:lnTo>
                <a:lnTo>
                  <a:pt x="267891" y="98227"/>
                </a:lnTo>
                <a:lnTo>
                  <a:pt x="276820" y="98227"/>
                </a:lnTo>
                <a:lnTo>
                  <a:pt x="285750" y="89297"/>
                </a:lnTo>
                <a:lnTo>
                  <a:pt x="303610" y="80368"/>
                </a:lnTo>
                <a:lnTo>
                  <a:pt x="312539" y="62508"/>
                </a:lnTo>
                <a:lnTo>
                  <a:pt x="321469" y="35719"/>
                </a:lnTo>
                <a:lnTo>
                  <a:pt x="330399" y="17860"/>
                </a:lnTo>
                <a:lnTo>
                  <a:pt x="330399" y="0"/>
                </a:lnTo>
                <a:lnTo>
                  <a:pt x="330399" y="0"/>
                </a:lnTo>
                <a:lnTo>
                  <a:pt x="330399" y="0"/>
                </a:lnTo>
                <a:lnTo>
                  <a:pt x="330399" y="8930"/>
                </a:lnTo>
                <a:lnTo>
                  <a:pt x="330399" y="35719"/>
                </a:lnTo>
                <a:lnTo>
                  <a:pt x="330399" y="62508"/>
                </a:lnTo>
                <a:lnTo>
                  <a:pt x="339328" y="98227"/>
                </a:lnTo>
                <a:lnTo>
                  <a:pt x="348258" y="133946"/>
                </a:lnTo>
                <a:lnTo>
                  <a:pt x="357188" y="169665"/>
                </a:lnTo>
                <a:lnTo>
                  <a:pt x="366117" y="187524"/>
                </a:lnTo>
                <a:lnTo>
                  <a:pt x="375047" y="205383"/>
                </a:lnTo>
                <a:lnTo>
                  <a:pt x="383977" y="214313"/>
                </a:lnTo>
                <a:lnTo>
                  <a:pt x="383977" y="214313"/>
                </a:lnTo>
                <a:lnTo>
                  <a:pt x="383977" y="196454"/>
                </a:lnTo>
                <a:lnTo>
                  <a:pt x="375047" y="178594"/>
                </a:lnTo>
                <a:lnTo>
                  <a:pt x="366117" y="142876"/>
                </a:lnTo>
                <a:lnTo>
                  <a:pt x="348258" y="107157"/>
                </a:lnTo>
                <a:lnTo>
                  <a:pt x="330399" y="80368"/>
                </a:lnTo>
                <a:lnTo>
                  <a:pt x="312539" y="44649"/>
                </a:lnTo>
                <a:lnTo>
                  <a:pt x="312539" y="26789"/>
                </a:lnTo>
                <a:lnTo>
                  <a:pt x="303610" y="17860"/>
                </a:lnTo>
                <a:lnTo>
                  <a:pt x="312539" y="8930"/>
                </a:lnTo>
                <a:lnTo>
                  <a:pt x="330399" y="0"/>
                </a:lnTo>
                <a:lnTo>
                  <a:pt x="357188" y="0"/>
                </a:lnTo>
                <a:lnTo>
                  <a:pt x="375047" y="0"/>
                </a:lnTo>
                <a:lnTo>
                  <a:pt x="401836" y="0"/>
                </a:lnTo>
                <a:lnTo>
                  <a:pt x="428625" y="8930"/>
                </a:lnTo>
                <a:lnTo>
                  <a:pt x="446485" y="17860"/>
                </a:lnTo>
                <a:lnTo>
                  <a:pt x="446485" y="26789"/>
                </a:lnTo>
                <a:lnTo>
                  <a:pt x="437555" y="35719"/>
                </a:lnTo>
                <a:lnTo>
                  <a:pt x="419695" y="44649"/>
                </a:lnTo>
                <a:lnTo>
                  <a:pt x="392906" y="53578"/>
                </a:lnTo>
                <a:lnTo>
                  <a:pt x="375047" y="62508"/>
                </a:lnTo>
                <a:lnTo>
                  <a:pt x="357188" y="71438"/>
                </a:lnTo>
                <a:lnTo>
                  <a:pt x="348258" y="62508"/>
                </a:lnTo>
                <a:lnTo>
                  <a:pt x="339328" y="53578"/>
                </a:lnTo>
                <a:lnTo>
                  <a:pt x="348258" y="53578"/>
                </a:lnTo>
                <a:lnTo>
                  <a:pt x="348258" y="5357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6670477" y="2384226"/>
            <a:ext cx="375047" cy="232173"/>
          </a:xfrm>
          <a:custGeom>
            <a:avLst/>
            <a:gdLst/>
            <a:ahLst/>
            <a:cxnLst/>
            <a:rect l="0" t="0" r="0" b="0"/>
            <a:pathLst>
              <a:path w="375047" h="232173">
                <a:moveTo>
                  <a:pt x="44648" y="26789"/>
                </a:moveTo>
                <a:lnTo>
                  <a:pt x="44648" y="17860"/>
                </a:lnTo>
                <a:lnTo>
                  <a:pt x="35718" y="17860"/>
                </a:lnTo>
                <a:lnTo>
                  <a:pt x="26789" y="8930"/>
                </a:lnTo>
                <a:lnTo>
                  <a:pt x="17859" y="0"/>
                </a:lnTo>
                <a:lnTo>
                  <a:pt x="8929" y="0"/>
                </a:lnTo>
                <a:lnTo>
                  <a:pt x="8929" y="8930"/>
                </a:lnTo>
                <a:lnTo>
                  <a:pt x="0" y="17860"/>
                </a:lnTo>
                <a:lnTo>
                  <a:pt x="0" y="26789"/>
                </a:lnTo>
                <a:lnTo>
                  <a:pt x="0" y="44649"/>
                </a:lnTo>
                <a:lnTo>
                  <a:pt x="0" y="62508"/>
                </a:lnTo>
                <a:lnTo>
                  <a:pt x="0" y="80368"/>
                </a:lnTo>
                <a:lnTo>
                  <a:pt x="0" y="89297"/>
                </a:lnTo>
                <a:lnTo>
                  <a:pt x="8929" y="98227"/>
                </a:lnTo>
                <a:lnTo>
                  <a:pt x="8929" y="98227"/>
                </a:lnTo>
                <a:lnTo>
                  <a:pt x="17859" y="98227"/>
                </a:lnTo>
                <a:lnTo>
                  <a:pt x="26789" y="98227"/>
                </a:lnTo>
                <a:lnTo>
                  <a:pt x="35718" y="89297"/>
                </a:lnTo>
                <a:lnTo>
                  <a:pt x="44648" y="71438"/>
                </a:lnTo>
                <a:lnTo>
                  <a:pt x="53578" y="53578"/>
                </a:lnTo>
                <a:lnTo>
                  <a:pt x="53578" y="35719"/>
                </a:lnTo>
                <a:lnTo>
                  <a:pt x="53578" y="26789"/>
                </a:lnTo>
                <a:lnTo>
                  <a:pt x="62507" y="17860"/>
                </a:lnTo>
                <a:lnTo>
                  <a:pt x="62507" y="17860"/>
                </a:lnTo>
                <a:lnTo>
                  <a:pt x="62507" y="26789"/>
                </a:lnTo>
                <a:lnTo>
                  <a:pt x="62507" y="35719"/>
                </a:lnTo>
                <a:lnTo>
                  <a:pt x="62507" y="53578"/>
                </a:lnTo>
                <a:lnTo>
                  <a:pt x="62507" y="62508"/>
                </a:lnTo>
                <a:lnTo>
                  <a:pt x="62507" y="80368"/>
                </a:lnTo>
                <a:lnTo>
                  <a:pt x="71437" y="89297"/>
                </a:lnTo>
                <a:lnTo>
                  <a:pt x="80367" y="98227"/>
                </a:lnTo>
                <a:lnTo>
                  <a:pt x="80367" y="98227"/>
                </a:lnTo>
                <a:lnTo>
                  <a:pt x="89296" y="89297"/>
                </a:lnTo>
                <a:lnTo>
                  <a:pt x="98226" y="80368"/>
                </a:lnTo>
                <a:lnTo>
                  <a:pt x="107156" y="71438"/>
                </a:lnTo>
                <a:lnTo>
                  <a:pt x="116086" y="53578"/>
                </a:lnTo>
                <a:lnTo>
                  <a:pt x="125015" y="35719"/>
                </a:lnTo>
                <a:lnTo>
                  <a:pt x="125015" y="26789"/>
                </a:lnTo>
                <a:lnTo>
                  <a:pt x="125015" y="8930"/>
                </a:lnTo>
                <a:lnTo>
                  <a:pt x="133945" y="8930"/>
                </a:lnTo>
                <a:lnTo>
                  <a:pt x="133945" y="8930"/>
                </a:lnTo>
                <a:lnTo>
                  <a:pt x="133945" y="26789"/>
                </a:lnTo>
                <a:lnTo>
                  <a:pt x="133945" y="35719"/>
                </a:lnTo>
                <a:lnTo>
                  <a:pt x="133945" y="53578"/>
                </a:lnTo>
                <a:lnTo>
                  <a:pt x="133945" y="71438"/>
                </a:lnTo>
                <a:lnTo>
                  <a:pt x="133945" y="80368"/>
                </a:lnTo>
                <a:lnTo>
                  <a:pt x="142875" y="89297"/>
                </a:lnTo>
                <a:lnTo>
                  <a:pt x="142875" y="98227"/>
                </a:lnTo>
                <a:lnTo>
                  <a:pt x="151804" y="98227"/>
                </a:lnTo>
                <a:lnTo>
                  <a:pt x="151804" y="89297"/>
                </a:lnTo>
                <a:lnTo>
                  <a:pt x="160734" y="80368"/>
                </a:lnTo>
                <a:lnTo>
                  <a:pt x="178593" y="71438"/>
                </a:lnTo>
                <a:lnTo>
                  <a:pt x="178593" y="53578"/>
                </a:lnTo>
                <a:lnTo>
                  <a:pt x="187523" y="35719"/>
                </a:lnTo>
                <a:lnTo>
                  <a:pt x="196453" y="17860"/>
                </a:lnTo>
                <a:lnTo>
                  <a:pt x="205382" y="17860"/>
                </a:lnTo>
                <a:lnTo>
                  <a:pt x="205382" y="8930"/>
                </a:lnTo>
                <a:lnTo>
                  <a:pt x="205382" y="17860"/>
                </a:lnTo>
                <a:lnTo>
                  <a:pt x="205382" y="26789"/>
                </a:lnTo>
                <a:lnTo>
                  <a:pt x="205382" y="44649"/>
                </a:lnTo>
                <a:lnTo>
                  <a:pt x="205382" y="53578"/>
                </a:lnTo>
                <a:lnTo>
                  <a:pt x="205382" y="71438"/>
                </a:lnTo>
                <a:lnTo>
                  <a:pt x="214312" y="80368"/>
                </a:lnTo>
                <a:lnTo>
                  <a:pt x="214312" y="80368"/>
                </a:lnTo>
                <a:lnTo>
                  <a:pt x="214312" y="80368"/>
                </a:lnTo>
                <a:lnTo>
                  <a:pt x="223242" y="80368"/>
                </a:lnTo>
                <a:lnTo>
                  <a:pt x="232171" y="71438"/>
                </a:lnTo>
                <a:lnTo>
                  <a:pt x="241101" y="53578"/>
                </a:lnTo>
                <a:lnTo>
                  <a:pt x="250031" y="44649"/>
                </a:lnTo>
                <a:lnTo>
                  <a:pt x="258961" y="26789"/>
                </a:lnTo>
                <a:lnTo>
                  <a:pt x="267890" y="17860"/>
                </a:lnTo>
                <a:lnTo>
                  <a:pt x="267890" y="8930"/>
                </a:lnTo>
                <a:lnTo>
                  <a:pt x="267890" y="8930"/>
                </a:lnTo>
                <a:lnTo>
                  <a:pt x="267890" y="17860"/>
                </a:lnTo>
                <a:lnTo>
                  <a:pt x="267890" y="26789"/>
                </a:lnTo>
                <a:lnTo>
                  <a:pt x="267890" y="35719"/>
                </a:lnTo>
                <a:lnTo>
                  <a:pt x="267890" y="44649"/>
                </a:lnTo>
                <a:lnTo>
                  <a:pt x="276820" y="53578"/>
                </a:lnTo>
                <a:lnTo>
                  <a:pt x="276820" y="53578"/>
                </a:lnTo>
                <a:lnTo>
                  <a:pt x="276820" y="53578"/>
                </a:lnTo>
                <a:lnTo>
                  <a:pt x="285750" y="53578"/>
                </a:lnTo>
                <a:lnTo>
                  <a:pt x="294679" y="44649"/>
                </a:lnTo>
                <a:lnTo>
                  <a:pt x="294679" y="35719"/>
                </a:lnTo>
                <a:lnTo>
                  <a:pt x="303609" y="26789"/>
                </a:lnTo>
                <a:lnTo>
                  <a:pt x="312539" y="26789"/>
                </a:lnTo>
                <a:lnTo>
                  <a:pt x="321468" y="26789"/>
                </a:lnTo>
                <a:lnTo>
                  <a:pt x="321468" y="35719"/>
                </a:lnTo>
                <a:lnTo>
                  <a:pt x="321468" y="62508"/>
                </a:lnTo>
                <a:lnTo>
                  <a:pt x="330398" y="89297"/>
                </a:lnTo>
                <a:lnTo>
                  <a:pt x="339328" y="116087"/>
                </a:lnTo>
                <a:lnTo>
                  <a:pt x="357187" y="151805"/>
                </a:lnTo>
                <a:lnTo>
                  <a:pt x="366117" y="178594"/>
                </a:lnTo>
                <a:lnTo>
                  <a:pt x="375046" y="205383"/>
                </a:lnTo>
                <a:lnTo>
                  <a:pt x="375046" y="223243"/>
                </a:lnTo>
                <a:lnTo>
                  <a:pt x="366117" y="232172"/>
                </a:lnTo>
                <a:lnTo>
                  <a:pt x="357187" y="232172"/>
                </a:lnTo>
                <a:lnTo>
                  <a:pt x="339328" y="223243"/>
                </a:lnTo>
                <a:lnTo>
                  <a:pt x="330398" y="205383"/>
                </a:lnTo>
                <a:lnTo>
                  <a:pt x="312539" y="178594"/>
                </a:lnTo>
                <a:lnTo>
                  <a:pt x="303609" y="142876"/>
                </a:lnTo>
                <a:lnTo>
                  <a:pt x="303609" y="14287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7429500" y="2491383"/>
            <a:ext cx="1196578" cy="1446610"/>
          </a:xfrm>
          <a:custGeom>
            <a:avLst/>
            <a:gdLst/>
            <a:ahLst/>
            <a:cxnLst/>
            <a:rect l="0" t="0" r="0" b="0"/>
            <a:pathLst>
              <a:path w="1196578" h="1446610">
                <a:moveTo>
                  <a:pt x="1035843" y="116086"/>
                </a:moveTo>
                <a:lnTo>
                  <a:pt x="1035843" y="116086"/>
                </a:lnTo>
                <a:lnTo>
                  <a:pt x="1035843" y="107156"/>
                </a:lnTo>
                <a:lnTo>
                  <a:pt x="1035843" y="107156"/>
                </a:lnTo>
                <a:lnTo>
                  <a:pt x="1026913" y="107156"/>
                </a:lnTo>
                <a:lnTo>
                  <a:pt x="1026913" y="107156"/>
                </a:lnTo>
                <a:lnTo>
                  <a:pt x="1026913" y="107156"/>
                </a:lnTo>
                <a:lnTo>
                  <a:pt x="1026913" y="98226"/>
                </a:lnTo>
                <a:lnTo>
                  <a:pt x="1026913" y="98226"/>
                </a:lnTo>
                <a:lnTo>
                  <a:pt x="1026913" y="98226"/>
                </a:lnTo>
                <a:lnTo>
                  <a:pt x="1017984" y="89297"/>
                </a:lnTo>
                <a:lnTo>
                  <a:pt x="1017984" y="89297"/>
                </a:lnTo>
                <a:lnTo>
                  <a:pt x="1009054" y="80367"/>
                </a:lnTo>
                <a:lnTo>
                  <a:pt x="1009054" y="80367"/>
                </a:lnTo>
                <a:lnTo>
                  <a:pt x="1000124" y="71437"/>
                </a:lnTo>
                <a:lnTo>
                  <a:pt x="1000124" y="71437"/>
                </a:lnTo>
                <a:lnTo>
                  <a:pt x="991195" y="62508"/>
                </a:lnTo>
                <a:lnTo>
                  <a:pt x="991195" y="62508"/>
                </a:lnTo>
                <a:lnTo>
                  <a:pt x="982265" y="53578"/>
                </a:lnTo>
                <a:lnTo>
                  <a:pt x="973335" y="53578"/>
                </a:lnTo>
                <a:lnTo>
                  <a:pt x="964405" y="44648"/>
                </a:lnTo>
                <a:lnTo>
                  <a:pt x="955476" y="44648"/>
                </a:lnTo>
                <a:lnTo>
                  <a:pt x="955476" y="35719"/>
                </a:lnTo>
                <a:lnTo>
                  <a:pt x="946546" y="35719"/>
                </a:lnTo>
                <a:lnTo>
                  <a:pt x="937616" y="26789"/>
                </a:lnTo>
                <a:lnTo>
                  <a:pt x="928687" y="26789"/>
                </a:lnTo>
                <a:lnTo>
                  <a:pt x="910827" y="26789"/>
                </a:lnTo>
                <a:lnTo>
                  <a:pt x="901898" y="17859"/>
                </a:lnTo>
                <a:lnTo>
                  <a:pt x="884038" y="17859"/>
                </a:lnTo>
                <a:lnTo>
                  <a:pt x="866179" y="17859"/>
                </a:lnTo>
                <a:lnTo>
                  <a:pt x="848320" y="8930"/>
                </a:lnTo>
                <a:lnTo>
                  <a:pt x="821530" y="8930"/>
                </a:lnTo>
                <a:lnTo>
                  <a:pt x="803671" y="8930"/>
                </a:lnTo>
                <a:lnTo>
                  <a:pt x="776882" y="0"/>
                </a:lnTo>
                <a:lnTo>
                  <a:pt x="741164" y="0"/>
                </a:lnTo>
                <a:lnTo>
                  <a:pt x="714375" y="0"/>
                </a:lnTo>
                <a:lnTo>
                  <a:pt x="687586" y="0"/>
                </a:lnTo>
                <a:lnTo>
                  <a:pt x="651867" y="0"/>
                </a:lnTo>
                <a:lnTo>
                  <a:pt x="625078" y="0"/>
                </a:lnTo>
                <a:lnTo>
                  <a:pt x="598289" y="0"/>
                </a:lnTo>
                <a:lnTo>
                  <a:pt x="571500" y="0"/>
                </a:lnTo>
                <a:lnTo>
                  <a:pt x="544711" y="0"/>
                </a:lnTo>
                <a:lnTo>
                  <a:pt x="517922" y="0"/>
                </a:lnTo>
                <a:lnTo>
                  <a:pt x="491133" y="8930"/>
                </a:lnTo>
                <a:lnTo>
                  <a:pt x="464344" y="8930"/>
                </a:lnTo>
                <a:lnTo>
                  <a:pt x="437555" y="17859"/>
                </a:lnTo>
                <a:lnTo>
                  <a:pt x="410766" y="17859"/>
                </a:lnTo>
                <a:lnTo>
                  <a:pt x="392906" y="26789"/>
                </a:lnTo>
                <a:lnTo>
                  <a:pt x="375047" y="26789"/>
                </a:lnTo>
                <a:lnTo>
                  <a:pt x="357188" y="35719"/>
                </a:lnTo>
                <a:lnTo>
                  <a:pt x="339328" y="44648"/>
                </a:lnTo>
                <a:lnTo>
                  <a:pt x="321469" y="44648"/>
                </a:lnTo>
                <a:lnTo>
                  <a:pt x="303609" y="53578"/>
                </a:lnTo>
                <a:lnTo>
                  <a:pt x="285750" y="53578"/>
                </a:lnTo>
                <a:lnTo>
                  <a:pt x="276820" y="62508"/>
                </a:lnTo>
                <a:lnTo>
                  <a:pt x="258961" y="62508"/>
                </a:lnTo>
                <a:lnTo>
                  <a:pt x="241102" y="71437"/>
                </a:lnTo>
                <a:lnTo>
                  <a:pt x="232172" y="80367"/>
                </a:lnTo>
                <a:lnTo>
                  <a:pt x="214313" y="80367"/>
                </a:lnTo>
                <a:lnTo>
                  <a:pt x="205383" y="89297"/>
                </a:lnTo>
                <a:lnTo>
                  <a:pt x="196453" y="98226"/>
                </a:lnTo>
                <a:lnTo>
                  <a:pt x="178594" y="107156"/>
                </a:lnTo>
                <a:lnTo>
                  <a:pt x="169664" y="116086"/>
                </a:lnTo>
                <a:lnTo>
                  <a:pt x="160734" y="125015"/>
                </a:lnTo>
                <a:lnTo>
                  <a:pt x="151805" y="133945"/>
                </a:lnTo>
                <a:lnTo>
                  <a:pt x="142875" y="142875"/>
                </a:lnTo>
                <a:lnTo>
                  <a:pt x="142875" y="151805"/>
                </a:lnTo>
                <a:lnTo>
                  <a:pt x="142875" y="160734"/>
                </a:lnTo>
                <a:lnTo>
                  <a:pt x="133945" y="169664"/>
                </a:lnTo>
                <a:lnTo>
                  <a:pt x="133945" y="178594"/>
                </a:lnTo>
                <a:lnTo>
                  <a:pt x="125016" y="187523"/>
                </a:lnTo>
                <a:lnTo>
                  <a:pt x="125016" y="205383"/>
                </a:lnTo>
                <a:lnTo>
                  <a:pt x="125016" y="214312"/>
                </a:lnTo>
                <a:lnTo>
                  <a:pt x="116086" y="223242"/>
                </a:lnTo>
                <a:lnTo>
                  <a:pt x="116086" y="241101"/>
                </a:lnTo>
                <a:lnTo>
                  <a:pt x="107156" y="250031"/>
                </a:lnTo>
                <a:lnTo>
                  <a:pt x="107156" y="258961"/>
                </a:lnTo>
                <a:lnTo>
                  <a:pt x="107156" y="276820"/>
                </a:lnTo>
                <a:lnTo>
                  <a:pt x="98227" y="285750"/>
                </a:lnTo>
                <a:lnTo>
                  <a:pt x="98227" y="294680"/>
                </a:lnTo>
                <a:lnTo>
                  <a:pt x="98227" y="303609"/>
                </a:lnTo>
                <a:lnTo>
                  <a:pt x="89297" y="321468"/>
                </a:lnTo>
                <a:lnTo>
                  <a:pt x="89297" y="330398"/>
                </a:lnTo>
                <a:lnTo>
                  <a:pt x="89297" y="348257"/>
                </a:lnTo>
                <a:lnTo>
                  <a:pt x="80367" y="357187"/>
                </a:lnTo>
                <a:lnTo>
                  <a:pt x="80367" y="375046"/>
                </a:lnTo>
                <a:lnTo>
                  <a:pt x="80367" y="392906"/>
                </a:lnTo>
                <a:lnTo>
                  <a:pt x="80367" y="410765"/>
                </a:lnTo>
                <a:lnTo>
                  <a:pt x="80367" y="428624"/>
                </a:lnTo>
                <a:lnTo>
                  <a:pt x="71438" y="455413"/>
                </a:lnTo>
                <a:lnTo>
                  <a:pt x="71438" y="464343"/>
                </a:lnTo>
                <a:lnTo>
                  <a:pt x="71438" y="482203"/>
                </a:lnTo>
                <a:lnTo>
                  <a:pt x="62508" y="491132"/>
                </a:lnTo>
                <a:lnTo>
                  <a:pt x="62508" y="508992"/>
                </a:lnTo>
                <a:lnTo>
                  <a:pt x="62508" y="526851"/>
                </a:lnTo>
                <a:lnTo>
                  <a:pt x="62508" y="544710"/>
                </a:lnTo>
                <a:lnTo>
                  <a:pt x="62508" y="562570"/>
                </a:lnTo>
                <a:lnTo>
                  <a:pt x="53578" y="580429"/>
                </a:lnTo>
                <a:lnTo>
                  <a:pt x="53578" y="607218"/>
                </a:lnTo>
                <a:lnTo>
                  <a:pt x="44648" y="625078"/>
                </a:lnTo>
                <a:lnTo>
                  <a:pt x="44648" y="651867"/>
                </a:lnTo>
                <a:lnTo>
                  <a:pt x="35719" y="669726"/>
                </a:lnTo>
                <a:lnTo>
                  <a:pt x="35719" y="696515"/>
                </a:lnTo>
                <a:lnTo>
                  <a:pt x="26789" y="714374"/>
                </a:lnTo>
                <a:lnTo>
                  <a:pt x="26789" y="732234"/>
                </a:lnTo>
                <a:lnTo>
                  <a:pt x="17859" y="750093"/>
                </a:lnTo>
                <a:lnTo>
                  <a:pt x="17859" y="767953"/>
                </a:lnTo>
                <a:lnTo>
                  <a:pt x="17859" y="785812"/>
                </a:lnTo>
                <a:lnTo>
                  <a:pt x="8930" y="803671"/>
                </a:lnTo>
                <a:lnTo>
                  <a:pt x="8930" y="821531"/>
                </a:lnTo>
                <a:lnTo>
                  <a:pt x="8930" y="839390"/>
                </a:lnTo>
                <a:lnTo>
                  <a:pt x="8930" y="857249"/>
                </a:lnTo>
                <a:lnTo>
                  <a:pt x="8930" y="884038"/>
                </a:lnTo>
                <a:lnTo>
                  <a:pt x="8930" y="901898"/>
                </a:lnTo>
                <a:lnTo>
                  <a:pt x="8930" y="919757"/>
                </a:lnTo>
                <a:lnTo>
                  <a:pt x="8930" y="937617"/>
                </a:lnTo>
                <a:lnTo>
                  <a:pt x="8930" y="955476"/>
                </a:lnTo>
                <a:lnTo>
                  <a:pt x="8930" y="973335"/>
                </a:lnTo>
                <a:lnTo>
                  <a:pt x="8930" y="991195"/>
                </a:lnTo>
                <a:lnTo>
                  <a:pt x="0" y="1000124"/>
                </a:lnTo>
                <a:lnTo>
                  <a:pt x="0" y="1017984"/>
                </a:lnTo>
                <a:lnTo>
                  <a:pt x="0" y="1035843"/>
                </a:lnTo>
                <a:lnTo>
                  <a:pt x="0" y="1053703"/>
                </a:lnTo>
                <a:lnTo>
                  <a:pt x="0" y="1071562"/>
                </a:lnTo>
                <a:lnTo>
                  <a:pt x="0" y="1098351"/>
                </a:lnTo>
                <a:lnTo>
                  <a:pt x="0" y="1125140"/>
                </a:lnTo>
                <a:lnTo>
                  <a:pt x="0" y="1142999"/>
                </a:lnTo>
                <a:lnTo>
                  <a:pt x="0" y="1160859"/>
                </a:lnTo>
                <a:lnTo>
                  <a:pt x="0" y="1178718"/>
                </a:lnTo>
                <a:lnTo>
                  <a:pt x="8930" y="1205507"/>
                </a:lnTo>
                <a:lnTo>
                  <a:pt x="8930" y="1214437"/>
                </a:lnTo>
                <a:lnTo>
                  <a:pt x="8930" y="1232296"/>
                </a:lnTo>
                <a:lnTo>
                  <a:pt x="8930" y="1250156"/>
                </a:lnTo>
                <a:lnTo>
                  <a:pt x="17859" y="1259085"/>
                </a:lnTo>
                <a:lnTo>
                  <a:pt x="17859" y="1276945"/>
                </a:lnTo>
                <a:lnTo>
                  <a:pt x="26789" y="1294804"/>
                </a:lnTo>
                <a:lnTo>
                  <a:pt x="35719" y="1312663"/>
                </a:lnTo>
                <a:lnTo>
                  <a:pt x="44648" y="1321593"/>
                </a:lnTo>
                <a:lnTo>
                  <a:pt x="53578" y="1339453"/>
                </a:lnTo>
                <a:lnTo>
                  <a:pt x="71438" y="1348382"/>
                </a:lnTo>
                <a:lnTo>
                  <a:pt x="80367" y="1357312"/>
                </a:lnTo>
                <a:lnTo>
                  <a:pt x="89297" y="1366242"/>
                </a:lnTo>
                <a:lnTo>
                  <a:pt x="107156" y="1375171"/>
                </a:lnTo>
                <a:lnTo>
                  <a:pt x="116086" y="1384101"/>
                </a:lnTo>
                <a:lnTo>
                  <a:pt x="133945" y="1393031"/>
                </a:lnTo>
                <a:lnTo>
                  <a:pt x="151805" y="1401960"/>
                </a:lnTo>
                <a:lnTo>
                  <a:pt x="178594" y="1410890"/>
                </a:lnTo>
                <a:lnTo>
                  <a:pt x="196453" y="1410890"/>
                </a:lnTo>
                <a:lnTo>
                  <a:pt x="214313" y="1419820"/>
                </a:lnTo>
                <a:lnTo>
                  <a:pt x="241102" y="1419820"/>
                </a:lnTo>
                <a:lnTo>
                  <a:pt x="258961" y="1428749"/>
                </a:lnTo>
                <a:lnTo>
                  <a:pt x="276820" y="1428749"/>
                </a:lnTo>
                <a:lnTo>
                  <a:pt x="303609" y="1437679"/>
                </a:lnTo>
                <a:lnTo>
                  <a:pt x="321469" y="1437679"/>
                </a:lnTo>
                <a:lnTo>
                  <a:pt x="339328" y="1437679"/>
                </a:lnTo>
                <a:lnTo>
                  <a:pt x="366117" y="1437679"/>
                </a:lnTo>
                <a:lnTo>
                  <a:pt x="383977" y="1437679"/>
                </a:lnTo>
                <a:lnTo>
                  <a:pt x="410766" y="1437679"/>
                </a:lnTo>
                <a:lnTo>
                  <a:pt x="437555" y="1437679"/>
                </a:lnTo>
                <a:lnTo>
                  <a:pt x="464344" y="1437679"/>
                </a:lnTo>
                <a:lnTo>
                  <a:pt x="491133" y="1437679"/>
                </a:lnTo>
                <a:lnTo>
                  <a:pt x="517922" y="1437679"/>
                </a:lnTo>
                <a:lnTo>
                  <a:pt x="553641" y="1446609"/>
                </a:lnTo>
                <a:lnTo>
                  <a:pt x="589359" y="1446609"/>
                </a:lnTo>
                <a:lnTo>
                  <a:pt x="616148" y="1446609"/>
                </a:lnTo>
                <a:lnTo>
                  <a:pt x="651867" y="1446609"/>
                </a:lnTo>
                <a:lnTo>
                  <a:pt x="687586" y="1446609"/>
                </a:lnTo>
                <a:lnTo>
                  <a:pt x="723305" y="1446609"/>
                </a:lnTo>
                <a:lnTo>
                  <a:pt x="759023" y="1437679"/>
                </a:lnTo>
                <a:lnTo>
                  <a:pt x="794741" y="1437679"/>
                </a:lnTo>
                <a:lnTo>
                  <a:pt x="830460" y="1437679"/>
                </a:lnTo>
                <a:lnTo>
                  <a:pt x="857249" y="1437679"/>
                </a:lnTo>
                <a:lnTo>
                  <a:pt x="884038" y="1437679"/>
                </a:lnTo>
                <a:lnTo>
                  <a:pt x="901898" y="1437679"/>
                </a:lnTo>
                <a:lnTo>
                  <a:pt x="928687" y="1437679"/>
                </a:lnTo>
                <a:lnTo>
                  <a:pt x="946546" y="1437679"/>
                </a:lnTo>
                <a:lnTo>
                  <a:pt x="964405" y="1428749"/>
                </a:lnTo>
                <a:lnTo>
                  <a:pt x="982265" y="1428749"/>
                </a:lnTo>
                <a:lnTo>
                  <a:pt x="991195" y="1428749"/>
                </a:lnTo>
                <a:lnTo>
                  <a:pt x="1009054" y="1428749"/>
                </a:lnTo>
                <a:lnTo>
                  <a:pt x="1017984" y="1419820"/>
                </a:lnTo>
                <a:lnTo>
                  <a:pt x="1035843" y="1419820"/>
                </a:lnTo>
                <a:lnTo>
                  <a:pt x="1044773" y="1419820"/>
                </a:lnTo>
                <a:lnTo>
                  <a:pt x="1062632" y="1419820"/>
                </a:lnTo>
                <a:lnTo>
                  <a:pt x="1071562" y="1410890"/>
                </a:lnTo>
                <a:lnTo>
                  <a:pt x="1080491" y="1410890"/>
                </a:lnTo>
                <a:lnTo>
                  <a:pt x="1089421" y="1401960"/>
                </a:lnTo>
                <a:lnTo>
                  <a:pt x="1107280" y="1393031"/>
                </a:lnTo>
                <a:lnTo>
                  <a:pt x="1116210" y="1393031"/>
                </a:lnTo>
                <a:lnTo>
                  <a:pt x="1125140" y="1384101"/>
                </a:lnTo>
                <a:lnTo>
                  <a:pt x="1134070" y="1375171"/>
                </a:lnTo>
                <a:lnTo>
                  <a:pt x="1134070" y="1366242"/>
                </a:lnTo>
                <a:lnTo>
                  <a:pt x="1142999" y="1357312"/>
                </a:lnTo>
                <a:lnTo>
                  <a:pt x="1151929" y="1348382"/>
                </a:lnTo>
                <a:lnTo>
                  <a:pt x="1160859" y="1330523"/>
                </a:lnTo>
                <a:lnTo>
                  <a:pt x="1160859" y="1312663"/>
                </a:lnTo>
                <a:lnTo>
                  <a:pt x="1169788" y="1294804"/>
                </a:lnTo>
                <a:lnTo>
                  <a:pt x="1169788" y="1276945"/>
                </a:lnTo>
                <a:lnTo>
                  <a:pt x="1169788" y="1259085"/>
                </a:lnTo>
                <a:lnTo>
                  <a:pt x="1178718" y="1232296"/>
                </a:lnTo>
                <a:lnTo>
                  <a:pt x="1178718" y="1214437"/>
                </a:lnTo>
                <a:lnTo>
                  <a:pt x="1187648" y="1187648"/>
                </a:lnTo>
                <a:lnTo>
                  <a:pt x="1187648" y="1169788"/>
                </a:lnTo>
                <a:lnTo>
                  <a:pt x="1196577" y="1142999"/>
                </a:lnTo>
                <a:lnTo>
                  <a:pt x="1196577" y="1116210"/>
                </a:lnTo>
                <a:lnTo>
                  <a:pt x="1196577" y="1089421"/>
                </a:lnTo>
                <a:lnTo>
                  <a:pt x="1187648" y="1053703"/>
                </a:lnTo>
                <a:lnTo>
                  <a:pt x="1196577" y="1026913"/>
                </a:lnTo>
                <a:lnTo>
                  <a:pt x="1196577" y="1000124"/>
                </a:lnTo>
                <a:lnTo>
                  <a:pt x="1196577" y="973335"/>
                </a:lnTo>
                <a:lnTo>
                  <a:pt x="1196577" y="937617"/>
                </a:lnTo>
                <a:lnTo>
                  <a:pt x="1196577" y="910828"/>
                </a:lnTo>
                <a:lnTo>
                  <a:pt x="1196577" y="884038"/>
                </a:lnTo>
                <a:lnTo>
                  <a:pt x="1196577" y="857249"/>
                </a:lnTo>
                <a:lnTo>
                  <a:pt x="1196577" y="830460"/>
                </a:lnTo>
                <a:lnTo>
                  <a:pt x="1187648" y="803671"/>
                </a:lnTo>
                <a:lnTo>
                  <a:pt x="1196577" y="776882"/>
                </a:lnTo>
                <a:lnTo>
                  <a:pt x="1187648" y="750093"/>
                </a:lnTo>
                <a:lnTo>
                  <a:pt x="1187648" y="723304"/>
                </a:lnTo>
                <a:lnTo>
                  <a:pt x="1187648" y="696515"/>
                </a:lnTo>
                <a:lnTo>
                  <a:pt x="1187648" y="669726"/>
                </a:lnTo>
                <a:lnTo>
                  <a:pt x="1196577" y="642937"/>
                </a:lnTo>
                <a:lnTo>
                  <a:pt x="1196577" y="616148"/>
                </a:lnTo>
                <a:lnTo>
                  <a:pt x="1196577" y="589359"/>
                </a:lnTo>
                <a:lnTo>
                  <a:pt x="1196577" y="562570"/>
                </a:lnTo>
                <a:lnTo>
                  <a:pt x="1187648" y="535781"/>
                </a:lnTo>
                <a:lnTo>
                  <a:pt x="1187648" y="508992"/>
                </a:lnTo>
                <a:lnTo>
                  <a:pt x="1187648" y="491132"/>
                </a:lnTo>
                <a:lnTo>
                  <a:pt x="1187648" y="464343"/>
                </a:lnTo>
                <a:lnTo>
                  <a:pt x="1187648" y="446484"/>
                </a:lnTo>
                <a:lnTo>
                  <a:pt x="1178718" y="419695"/>
                </a:lnTo>
                <a:lnTo>
                  <a:pt x="1178718" y="401835"/>
                </a:lnTo>
                <a:lnTo>
                  <a:pt x="1169788" y="383976"/>
                </a:lnTo>
                <a:lnTo>
                  <a:pt x="1169788" y="357187"/>
                </a:lnTo>
                <a:lnTo>
                  <a:pt x="1169788" y="348257"/>
                </a:lnTo>
                <a:lnTo>
                  <a:pt x="1169788" y="321468"/>
                </a:lnTo>
                <a:lnTo>
                  <a:pt x="1160859" y="303609"/>
                </a:lnTo>
                <a:lnTo>
                  <a:pt x="1160859" y="294680"/>
                </a:lnTo>
                <a:lnTo>
                  <a:pt x="1151929" y="276820"/>
                </a:lnTo>
                <a:lnTo>
                  <a:pt x="1142999" y="267890"/>
                </a:lnTo>
                <a:lnTo>
                  <a:pt x="1142999" y="250031"/>
                </a:lnTo>
                <a:lnTo>
                  <a:pt x="1142999" y="241101"/>
                </a:lnTo>
                <a:lnTo>
                  <a:pt x="1142999" y="232172"/>
                </a:lnTo>
                <a:lnTo>
                  <a:pt x="1142999" y="223242"/>
                </a:lnTo>
                <a:lnTo>
                  <a:pt x="1134070" y="214312"/>
                </a:lnTo>
                <a:lnTo>
                  <a:pt x="1134070" y="205383"/>
                </a:lnTo>
                <a:lnTo>
                  <a:pt x="1134070" y="205383"/>
                </a:lnTo>
                <a:lnTo>
                  <a:pt x="1125140" y="196453"/>
                </a:lnTo>
                <a:lnTo>
                  <a:pt x="1125140" y="187523"/>
                </a:lnTo>
                <a:lnTo>
                  <a:pt x="1116210" y="187523"/>
                </a:lnTo>
                <a:lnTo>
                  <a:pt x="1116210" y="178594"/>
                </a:lnTo>
                <a:lnTo>
                  <a:pt x="1116210" y="169664"/>
                </a:lnTo>
                <a:lnTo>
                  <a:pt x="1107280" y="169664"/>
                </a:lnTo>
                <a:lnTo>
                  <a:pt x="1107280" y="160734"/>
                </a:lnTo>
                <a:lnTo>
                  <a:pt x="1107280" y="160734"/>
                </a:lnTo>
                <a:lnTo>
                  <a:pt x="1098351" y="160734"/>
                </a:lnTo>
                <a:lnTo>
                  <a:pt x="1098351" y="160734"/>
                </a:lnTo>
                <a:lnTo>
                  <a:pt x="1089421" y="151805"/>
                </a:lnTo>
                <a:lnTo>
                  <a:pt x="1080491" y="151805"/>
                </a:lnTo>
                <a:lnTo>
                  <a:pt x="1071562" y="151805"/>
                </a:lnTo>
                <a:lnTo>
                  <a:pt x="1071562" y="142875"/>
                </a:lnTo>
                <a:lnTo>
                  <a:pt x="1062632" y="142875"/>
                </a:lnTo>
                <a:lnTo>
                  <a:pt x="1053702" y="133945"/>
                </a:lnTo>
                <a:lnTo>
                  <a:pt x="1044773" y="133945"/>
                </a:lnTo>
                <a:lnTo>
                  <a:pt x="1035843" y="125015"/>
                </a:lnTo>
                <a:lnTo>
                  <a:pt x="1026913" y="125015"/>
                </a:lnTo>
                <a:lnTo>
                  <a:pt x="1017984" y="116086"/>
                </a:lnTo>
                <a:lnTo>
                  <a:pt x="1017984" y="116086"/>
                </a:lnTo>
                <a:lnTo>
                  <a:pt x="1017984" y="107156"/>
                </a:lnTo>
                <a:lnTo>
                  <a:pt x="1009054" y="107156"/>
                </a:lnTo>
                <a:lnTo>
                  <a:pt x="1009054" y="98226"/>
                </a:lnTo>
                <a:lnTo>
                  <a:pt x="1009054" y="98226"/>
                </a:lnTo>
                <a:lnTo>
                  <a:pt x="1000124" y="89297"/>
                </a:lnTo>
                <a:lnTo>
                  <a:pt x="1000124" y="80367"/>
                </a:lnTo>
                <a:lnTo>
                  <a:pt x="1000124" y="8036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7679531" y="2062758"/>
            <a:ext cx="125017" cy="223243"/>
          </a:xfrm>
          <a:custGeom>
            <a:avLst/>
            <a:gdLst/>
            <a:ahLst/>
            <a:cxnLst/>
            <a:rect l="0" t="0" r="0" b="0"/>
            <a:pathLst>
              <a:path w="125017" h="223243">
                <a:moveTo>
                  <a:pt x="98227" y="53578"/>
                </a:moveTo>
                <a:lnTo>
                  <a:pt x="98227" y="53578"/>
                </a:lnTo>
                <a:lnTo>
                  <a:pt x="98227" y="44648"/>
                </a:lnTo>
                <a:lnTo>
                  <a:pt x="107157" y="44648"/>
                </a:lnTo>
                <a:lnTo>
                  <a:pt x="107157" y="35718"/>
                </a:lnTo>
                <a:lnTo>
                  <a:pt x="107157" y="26789"/>
                </a:lnTo>
                <a:lnTo>
                  <a:pt x="107157" y="26789"/>
                </a:lnTo>
                <a:lnTo>
                  <a:pt x="107157" y="17859"/>
                </a:lnTo>
                <a:lnTo>
                  <a:pt x="107157" y="8929"/>
                </a:lnTo>
                <a:lnTo>
                  <a:pt x="98227" y="0"/>
                </a:lnTo>
                <a:lnTo>
                  <a:pt x="89297" y="0"/>
                </a:lnTo>
                <a:lnTo>
                  <a:pt x="71438" y="0"/>
                </a:lnTo>
                <a:lnTo>
                  <a:pt x="62508" y="8929"/>
                </a:lnTo>
                <a:lnTo>
                  <a:pt x="44649" y="17859"/>
                </a:lnTo>
                <a:lnTo>
                  <a:pt x="26789" y="26789"/>
                </a:lnTo>
                <a:lnTo>
                  <a:pt x="8930" y="44648"/>
                </a:lnTo>
                <a:lnTo>
                  <a:pt x="0" y="53578"/>
                </a:lnTo>
                <a:lnTo>
                  <a:pt x="0" y="62507"/>
                </a:lnTo>
                <a:lnTo>
                  <a:pt x="0" y="71437"/>
                </a:lnTo>
                <a:lnTo>
                  <a:pt x="0" y="80367"/>
                </a:lnTo>
                <a:lnTo>
                  <a:pt x="17860" y="80367"/>
                </a:lnTo>
                <a:lnTo>
                  <a:pt x="35719" y="89296"/>
                </a:lnTo>
                <a:lnTo>
                  <a:pt x="62508" y="89296"/>
                </a:lnTo>
                <a:lnTo>
                  <a:pt x="80367" y="98226"/>
                </a:lnTo>
                <a:lnTo>
                  <a:pt x="98227" y="107156"/>
                </a:lnTo>
                <a:lnTo>
                  <a:pt x="116086" y="125015"/>
                </a:lnTo>
                <a:lnTo>
                  <a:pt x="125016" y="142875"/>
                </a:lnTo>
                <a:lnTo>
                  <a:pt x="125016" y="160734"/>
                </a:lnTo>
                <a:lnTo>
                  <a:pt x="107157" y="187523"/>
                </a:lnTo>
                <a:lnTo>
                  <a:pt x="89297" y="205382"/>
                </a:lnTo>
                <a:lnTo>
                  <a:pt x="71438" y="214312"/>
                </a:lnTo>
                <a:lnTo>
                  <a:pt x="44649" y="223242"/>
                </a:lnTo>
                <a:lnTo>
                  <a:pt x="26789" y="214312"/>
                </a:lnTo>
                <a:lnTo>
                  <a:pt x="17860" y="205382"/>
                </a:lnTo>
                <a:lnTo>
                  <a:pt x="17860" y="196453"/>
                </a:lnTo>
                <a:lnTo>
                  <a:pt x="17860" y="178593"/>
                </a:lnTo>
                <a:lnTo>
                  <a:pt x="26789" y="151804"/>
                </a:lnTo>
                <a:lnTo>
                  <a:pt x="44649" y="133945"/>
                </a:lnTo>
                <a:lnTo>
                  <a:pt x="44649" y="13394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7822406" y="1982390"/>
            <a:ext cx="339329" cy="330400"/>
          </a:xfrm>
          <a:custGeom>
            <a:avLst/>
            <a:gdLst/>
            <a:ahLst/>
            <a:cxnLst/>
            <a:rect l="0" t="0" r="0" b="0"/>
            <a:pathLst>
              <a:path w="339329" h="330400">
                <a:moveTo>
                  <a:pt x="62508" y="160735"/>
                </a:moveTo>
                <a:lnTo>
                  <a:pt x="62508" y="160735"/>
                </a:lnTo>
                <a:lnTo>
                  <a:pt x="53578" y="169664"/>
                </a:lnTo>
                <a:lnTo>
                  <a:pt x="53578" y="178594"/>
                </a:lnTo>
                <a:lnTo>
                  <a:pt x="35719" y="187524"/>
                </a:lnTo>
                <a:lnTo>
                  <a:pt x="26789" y="196454"/>
                </a:lnTo>
                <a:lnTo>
                  <a:pt x="8930" y="214313"/>
                </a:lnTo>
                <a:lnTo>
                  <a:pt x="0" y="223243"/>
                </a:lnTo>
                <a:lnTo>
                  <a:pt x="0" y="232172"/>
                </a:lnTo>
                <a:lnTo>
                  <a:pt x="0" y="241102"/>
                </a:lnTo>
                <a:lnTo>
                  <a:pt x="8930" y="241102"/>
                </a:lnTo>
                <a:lnTo>
                  <a:pt x="26789" y="241102"/>
                </a:lnTo>
                <a:lnTo>
                  <a:pt x="44649" y="241102"/>
                </a:lnTo>
                <a:lnTo>
                  <a:pt x="53578" y="232172"/>
                </a:lnTo>
                <a:lnTo>
                  <a:pt x="71438" y="223243"/>
                </a:lnTo>
                <a:lnTo>
                  <a:pt x="80367" y="205383"/>
                </a:lnTo>
                <a:lnTo>
                  <a:pt x="71438" y="187524"/>
                </a:lnTo>
                <a:lnTo>
                  <a:pt x="71438" y="169664"/>
                </a:lnTo>
                <a:lnTo>
                  <a:pt x="62508" y="160735"/>
                </a:lnTo>
                <a:lnTo>
                  <a:pt x="44649" y="160735"/>
                </a:lnTo>
                <a:lnTo>
                  <a:pt x="35719" y="160735"/>
                </a:lnTo>
                <a:lnTo>
                  <a:pt x="17860" y="169664"/>
                </a:lnTo>
                <a:lnTo>
                  <a:pt x="8930" y="178594"/>
                </a:lnTo>
                <a:lnTo>
                  <a:pt x="8930" y="196454"/>
                </a:lnTo>
                <a:lnTo>
                  <a:pt x="8930" y="205383"/>
                </a:lnTo>
                <a:lnTo>
                  <a:pt x="26789" y="214313"/>
                </a:lnTo>
                <a:lnTo>
                  <a:pt x="44649" y="214313"/>
                </a:lnTo>
                <a:lnTo>
                  <a:pt x="62508" y="205383"/>
                </a:lnTo>
                <a:lnTo>
                  <a:pt x="89297" y="196454"/>
                </a:lnTo>
                <a:lnTo>
                  <a:pt x="107157" y="178594"/>
                </a:lnTo>
                <a:lnTo>
                  <a:pt x="125016" y="160735"/>
                </a:lnTo>
                <a:lnTo>
                  <a:pt x="142875" y="133946"/>
                </a:lnTo>
                <a:lnTo>
                  <a:pt x="151805" y="107157"/>
                </a:lnTo>
                <a:lnTo>
                  <a:pt x="160735" y="80368"/>
                </a:lnTo>
                <a:lnTo>
                  <a:pt x="160735" y="62508"/>
                </a:lnTo>
                <a:lnTo>
                  <a:pt x="169664" y="53579"/>
                </a:lnTo>
                <a:lnTo>
                  <a:pt x="169664" y="53579"/>
                </a:lnTo>
                <a:lnTo>
                  <a:pt x="160735" y="53579"/>
                </a:lnTo>
                <a:lnTo>
                  <a:pt x="160735" y="71438"/>
                </a:lnTo>
                <a:lnTo>
                  <a:pt x="151805" y="89297"/>
                </a:lnTo>
                <a:lnTo>
                  <a:pt x="151805" y="107157"/>
                </a:lnTo>
                <a:lnTo>
                  <a:pt x="142875" y="142875"/>
                </a:lnTo>
                <a:lnTo>
                  <a:pt x="142875" y="169664"/>
                </a:lnTo>
                <a:lnTo>
                  <a:pt x="142875" y="205383"/>
                </a:lnTo>
                <a:lnTo>
                  <a:pt x="142875" y="232172"/>
                </a:lnTo>
                <a:lnTo>
                  <a:pt x="142875" y="258961"/>
                </a:lnTo>
                <a:lnTo>
                  <a:pt x="151805" y="285750"/>
                </a:lnTo>
                <a:lnTo>
                  <a:pt x="160735" y="303610"/>
                </a:lnTo>
                <a:lnTo>
                  <a:pt x="169664" y="312539"/>
                </a:lnTo>
                <a:lnTo>
                  <a:pt x="178594" y="321469"/>
                </a:lnTo>
                <a:lnTo>
                  <a:pt x="187524" y="330399"/>
                </a:lnTo>
                <a:lnTo>
                  <a:pt x="196453" y="330399"/>
                </a:lnTo>
                <a:lnTo>
                  <a:pt x="205383" y="330399"/>
                </a:lnTo>
                <a:lnTo>
                  <a:pt x="223242" y="321469"/>
                </a:lnTo>
                <a:lnTo>
                  <a:pt x="223242" y="312539"/>
                </a:lnTo>
                <a:lnTo>
                  <a:pt x="232172" y="303610"/>
                </a:lnTo>
                <a:lnTo>
                  <a:pt x="241102" y="276821"/>
                </a:lnTo>
                <a:lnTo>
                  <a:pt x="241102" y="250032"/>
                </a:lnTo>
                <a:lnTo>
                  <a:pt x="250032" y="214313"/>
                </a:lnTo>
                <a:lnTo>
                  <a:pt x="250032" y="178594"/>
                </a:lnTo>
                <a:lnTo>
                  <a:pt x="258961" y="142875"/>
                </a:lnTo>
                <a:lnTo>
                  <a:pt x="258961" y="107157"/>
                </a:lnTo>
                <a:lnTo>
                  <a:pt x="267891" y="71438"/>
                </a:lnTo>
                <a:lnTo>
                  <a:pt x="276821" y="44649"/>
                </a:lnTo>
                <a:lnTo>
                  <a:pt x="276821" y="26789"/>
                </a:lnTo>
                <a:lnTo>
                  <a:pt x="285750" y="8930"/>
                </a:lnTo>
                <a:lnTo>
                  <a:pt x="285750" y="0"/>
                </a:lnTo>
                <a:lnTo>
                  <a:pt x="285750" y="0"/>
                </a:lnTo>
                <a:lnTo>
                  <a:pt x="285750" y="8930"/>
                </a:lnTo>
                <a:lnTo>
                  <a:pt x="285750" y="26789"/>
                </a:lnTo>
                <a:lnTo>
                  <a:pt x="285750" y="44649"/>
                </a:lnTo>
                <a:lnTo>
                  <a:pt x="285750" y="80368"/>
                </a:lnTo>
                <a:lnTo>
                  <a:pt x="294680" y="116086"/>
                </a:lnTo>
                <a:lnTo>
                  <a:pt x="303610" y="151805"/>
                </a:lnTo>
                <a:lnTo>
                  <a:pt x="312539" y="187524"/>
                </a:lnTo>
                <a:lnTo>
                  <a:pt x="321469" y="214313"/>
                </a:lnTo>
                <a:lnTo>
                  <a:pt x="339328" y="232172"/>
                </a:lnTo>
                <a:lnTo>
                  <a:pt x="339328" y="250032"/>
                </a:lnTo>
                <a:lnTo>
                  <a:pt x="339328" y="258961"/>
                </a:lnTo>
                <a:lnTo>
                  <a:pt x="339328" y="258961"/>
                </a:lnTo>
                <a:lnTo>
                  <a:pt x="321469" y="250032"/>
                </a:lnTo>
                <a:lnTo>
                  <a:pt x="303610" y="232172"/>
                </a:lnTo>
                <a:lnTo>
                  <a:pt x="267891" y="214313"/>
                </a:lnTo>
                <a:lnTo>
                  <a:pt x="232172" y="187524"/>
                </a:lnTo>
                <a:lnTo>
                  <a:pt x="232172" y="18752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7947422" y="2062758"/>
            <a:ext cx="330399" cy="8930"/>
          </a:xfrm>
          <a:custGeom>
            <a:avLst/>
            <a:gdLst/>
            <a:ahLst/>
            <a:cxnLst/>
            <a:rect l="0" t="0" r="0" b="0"/>
            <a:pathLst>
              <a:path w="330399" h="8930">
                <a:moveTo>
                  <a:pt x="0" y="8929"/>
                </a:moveTo>
                <a:lnTo>
                  <a:pt x="0" y="8929"/>
                </a:lnTo>
                <a:lnTo>
                  <a:pt x="8930" y="0"/>
                </a:lnTo>
                <a:lnTo>
                  <a:pt x="26789" y="0"/>
                </a:lnTo>
                <a:lnTo>
                  <a:pt x="62508" y="0"/>
                </a:lnTo>
                <a:lnTo>
                  <a:pt x="98226" y="0"/>
                </a:lnTo>
                <a:lnTo>
                  <a:pt x="142875" y="0"/>
                </a:lnTo>
                <a:lnTo>
                  <a:pt x="196453" y="0"/>
                </a:lnTo>
                <a:lnTo>
                  <a:pt x="250030" y="0"/>
                </a:lnTo>
                <a:lnTo>
                  <a:pt x="294679" y="0"/>
                </a:lnTo>
                <a:lnTo>
                  <a:pt x="321468" y="0"/>
                </a:lnTo>
                <a:lnTo>
                  <a:pt x="330398" y="0"/>
                </a:lnTo>
                <a:lnTo>
                  <a:pt x="330398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8233171" y="2062758"/>
            <a:ext cx="169665" cy="98227"/>
          </a:xfrm>
          <a:custGeom>
            <a:avLst/>
            <a:gdLst/>
            <a:ahLst/>
            <a:cxnLst/>
            <a:rect l="0" t="0" r="0" b="0"/>
            <a:pathLst>
              <a:path w="169665" h="98227">
                <a:moveTo>
                  <a:pt x="0" y="26789"/>
                </a:moveTo>
                <a:lnTo>
                  <a:pt x="0" y="26789"/>
                </a:lnTo>
                <a:lnTo>
                  <a:pt x="0" y="35718"/>
                </a:lnTo>
                <a:lnTo>
                  <a:pt x="0" y="53578"/>
                </a:lnTo>
                <a:lnTo>
                  <a:pt x="0" y="62507"/>
                </a:lnTo>
                <a:lnTo>
                  <a:pt x="8930" y="80367"/>
                </a:lnTo>
                <a:lnTo>
                  <a:pt x="8930" y="89296"/>
                </a:lnTo>
                <a:lnTo>
                  <a:pt x="17859" y="98226"/>
                </a:lnTo>
                <a:lnTo>
                  <a:pt x="26789" y="98226"/>
                </a:lnTo>
                <a:lnTo>
                  <a:pt x="35719" y="98226"/>
                </a:lnTo>
                <a:lnTo>
                  <a:pt x="53578" y="98226"/>
                </a:lnTo>
                <a:lnTo>
                  <a:pt x="62508" y="89296"/>
                </a:lnTo>
                <a:lnTo>
                  <a:pt x="71438" y="80367"/>
                </a:lnTo>
                <a:lnTo>
                  <a:pt x="80367" y="62507"/>
                </a:lnTo>
                <a:lnTo>
                  <a:pt x="89297" y="53578"/>
                </a:lnTo>
                <a:lnTo>
                  <a:pt x="98227" y="35718"/>
                </a:lnTo>
                <a:lnTo>
                  <a:pt x="98227" y="26789"/>
                </a:lnTo>
                <a:lnTo>
                  <a:pt x="107156" y="17859"/>
                </a:lnTo>
                <a:lnTo>
                  <a:pt x="107156" y="17859"/>
                </a:lnTo>
                <a:lnTo>
                  <a:pt x="107156" y="26789"/>
                </a:lnTo>
                <a:lnTo>
                  <a:pt x="107156" y="35718"/>
                </a:lnTo>
                <a:lnTo>
                  <a:pt x="107156" y="53578"/>
                </a:lnTo>
                <a:lnTo>
                  <a:pt x="107156" y="62507"/>
                </a:lnTo>
                <a:lnTo>
                  <a:pt x="107156" y="71437"/>
                </a:lnTo>
                <a:lnTo>
                  <a:pt x="116086" y="80367"/>
                </a:lnTo>
                <a:lnTo>
                  <a:pt x="125016" y="80367"/>
                </a:lnTo>
                <a:lnTo>
                  <a:pt x="133945" y="80367"/>
                </a:lnTo>
                <a:lnTo>
                  <a:pt x="142875" y="80367"/>
                </a:lnTo>
                <a:lnTo>
                  <a:pt x="160734" y="71437"/>
                </a:lnTo>
                <a:lnTo>
                  <a:pt x="169664" y="53578"/>
                </a:lnTo>
                <a:lnTo>
                  <a:pt x="169664" y="44648"/>
                </a:lnTo>
                <a:lnTo>
                  <a:pt x="169664" y="26789"/>
                </a:lnTo>
                <a:lnTo>
                  <a:pt x="169664" y="17859"/>
                </a:lnTo>
                <a:lnTo>
                  <a:pt x="160734" y="8929"/>
                </a:lnTo>
                <a:lnTo>
                  <a:pt x="151805" y="0"/>
                </a:lnTo>
                <a:lnTo>
                  <a:pt x="142875" y="0"/>
                </a:lnTo>
                <a:lnTo>
                  <a:pt x="133945" y="0"/>
                </a:lnTo>
                <a:lnTo>
                  <a:pt x="133945" y="0"/>
                </a:lnTo>
                <a:lnTo>
                  <a:pt x="133945" y="0"/>
                </a:lnTo>
                <a:lnTo>
                  <a:pt x="133945" y="8929"/>
                </a:lnTo>
                <a:lnTo>
                  <a:pt x="142875" y="8929"/>
                </a:lnTo>
                <a:lnTo>
                  <a:pt x="151805" y="8929"/>
                </a:lnTo>
                <a:lnTo>
                  <a:pt x="151805" y="0"/>
                </a:lnTo>
                <a:lnTo>
                  <a:pt x="169664" y="0"/>
                </a:lnTo>
                <a:lnTo>
                  <a:pt x="169664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8429624" y="2035969"/>
            <a:ext cx="116087" cy="80368"/>
          </a:xfrm>
          <a:custGeom>
            <a:avLst/>
            <a:gdLst/>
            <a:ahLst/>
            <a:cxnLst/>
            <a:rect l="0" t="0" r="0" b="0"/>
            <a:pathLst>
              <a:path w="116087" h="80368">
                <a:moveTo>
                  <a:pt x="26789" y="0"/>
                </a:moveTo>
                <a:lnTo>
                  <a:pt x="26789" y="0"/>
                </a:lnTo>
                <a:lnTo>
                  <a:pt x="26789" y="0"/>
                </a:lnTo>
                <a:lnTo>
                  <a:pt x="17860" y="8929"/>
                </a:lnTo>
                <a:lnTo>
                  <a:pt x="17860" y="8929"/>
                </a:lnTo>
                <a:lnTo>
                  <a:pt x="8930" y="17859"/>
                </a:lnTo>
                <a:lnTo>
                  <a:pt x="0" y="26789"/>
                </a:lnTo>
                <a:lnTo>
                  <a:pt x="0" y="44648"/>
                </a:lnTo>
                <a:lnTo>
                  <a:pt x="0" y="53578"/>
                </a:lnTo>
                <a:lnTo>
                  <a:pt x="0" y="62507"/>
                </a:lnTo>
                <a:lnTo>
                  <a:pt x="8930" y="71437"/>
                </a:lnTo>
                <a:lnTo>
                  <a:pt x="8930" y="80367"/>
                </a:lnTo>
                <a:lnTo>
                  <a:pt x="8930" y="80367"/>
                </a:lnTo>
                <a:lnTo>
                  <a:pt x="17860" y="80367"/>
                </a:lnTo>
                <a:lnTo>
                  <a:pt x="17860" y="71437"/>
                </a:lnTo>
                <a:lnTo>
                  <a:pt x="26789" y="62507"/>
                </a:lnTo>
                <a:lnTo>
                  <a:pt x="26789" y="44648"/>
                </a:lnTo>
                <a:lnTo>
                  <a:pt x="35719" y="35718"/>
                </a:lnTo>
                <a:lnTo>
                  <a:pt x="35719" y="17859"/>
                </a:lnTo>
                <a:lnTo>
                  <a:pt x="44649" y="8929"/>
                </a:lnTo>
                <a:lnTo>
                  <a:pt x="44649" y="0"/>
                </a:lnTo>
                <a:lnTo>
                  <a:pt x="44649" y="0"/>
                </a:lnTo>
                <a:lnTo>
                  <a:pt x="44649" y="0"/>
                </a:lnTo>
                <a:lnTo>
                  <a:pt x="35719" y="8929"/>
                </a:lnTo>
                <a:lnTo>
                  <a:pt x="35719" y="17859"/>
                </a:lnTo>
                <a:lnTo>
                  <a:pt x="26789" y="35718"/>
                </a:lnTo>
                <a:lnTo>
                  <a:pt x="26789" y="44648"/>
                </a:lnTo>
                <a:lnTo>
                  <a:pt x="26789" y="53578"/>
                </a:lnTo>
                <a:lnTo>
                  <a:pt x="35719" y="62507"/>
                </a:lnTo>
                <a:lnTo>
                  <a:pt x="35719" y="71437"/>
                </a:lnTo>
                <a:lnTo>
                  <a:pt x="44649" y="71437"/>
                </a:lnTo>
                <a:lnTo>
                  <a:pt x="44649" y="71437"/>
                </a:lnTo>
                <a:lnTo>
                  <a:pt x="53578" y="62507"/>
                </a:lnTo>
                <a:lnTo>
                  <a:pt x="53578" y="53578"/>
                </a:lnTo>
                <a:lnTo>
                  <a:pt x="62508" y="35718"/>
                </a:lnTo>
                <a:lnTo>
                  <a:pt x="71438" y="26789"/>
                </a:lnTo>
                <a:lnTo>
                  <a:pt x="71438" y="8929"/>
                </a:lnTo>
                <a:lnTo>
                  <a:pt x="71438" y="8929"/>
                </a:lnTo>
                <a:lnTo>
                  <a:pt x="71438" y="8929"/>
                </a:lnTo>
                <a:lnTo>
                  <a:pt x="71438" y="17859"/>
                </a:lnTo>
                <a:lnTo>
                  <a:pt x="71438" y="26789"/>
                </a:lnTo>
                <a:lnTo>
                  <a:pt x="71438" y="44648"/>
                </a:lnTo>
                <a:lnTo>
                  <a:pt x="71438" y="62507"/>
                </a:lnTo>
                <a:lnTo>
                  <a:pt x="62508" y="71437"/>
                </a:lnTo>
                <a:lnTo>
                  <a:pt x="62508" y="80367"/>
                </a:lnTo>
                <a:lnTo>
                  <a:pt x="71438" y="80367"/>
                </a:lnTo>
                <a:lnTo>
                  <a:pt x="71438" y="80367"/>
                </a:lnTo>
                <a:lnTo>
                  <a:pt x="71438" y="80367"/>
                </a:lnTo>
                <a:lnTo>
                  <a:pt x="80367" y="71437"/>
                </a:lnTo>
                <a:lnTo>
                  <a:pt x="80367" y="53578"/>
                </a:lnTo>
                <a:lnTo>
                  <a:pt x="89297" y="35718"/>
                </a:lnTo>
                <a:lnTo>
                  <a:pt x="89297" y="26789"/>
                </a:lnTo>
                <a:lnTo>
                  <a:pt x="98227" y="8929"/>
                </a:lnTo>
                <a:lnTo>
                  <a:pt x="98227" y="0"/>
                </a:lnTo>
                <a:lnTo>
                  <a:pt x="98227" y="0"/>
                </a:lnTo>
                <a:lnTo>
                  <a:pt x="98227" y="0"/>
                </a:lnTo>
                <a:lnTo>
                  <a:pt x="107156" y="0"/>
                </a:lnTo>
                <a:lnTo>
                  <a:pt x="107156" y="0"/>
                </a:lnTo>
                <a:lnTo>
                  <a:pt x="116086" y="8929"/>
                </a:lnTo>
                <a:lnTo>
                  <a:pt x="116086" y="8929"/>
                </a:lnTo>
                <a:lnTo>
                  <a:pt x="107156" y="8929"/>
                </a:lnTo>
                <a:lnTo>
                  <a:pt x="107156" y="8929"/>
                </a:lnTo>
                <a:lnTo>
                  <a:pt x="107156" y="892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8527851" y="2062758"/>
            <a:ext cx="107157" cy="53579"/>
          </a:xfrm>
          <a:custGeom>
            <a:avLst/>
            <a:gdLst/>
            <a:ahLst/>
            <a:cxnLst/>
            <a:rect l="0" t="0" r="0" b="0"/>
            <a:pathLst>
              <a:path w="107157" h="53579">
                <a:moveTo>
                  <a:pt x="0" y="44648"/>
                </a:moveTo>
                <a:lnTo>
                  <a:pt x="0" y="44648"/>
                </a:lnTo>
                <a:lnTo>
                  <a:pt x="0" y="53578"/>
                </a:lnTo>
                <a:lnTo>
                  <a:pt x="0" y="53578"/>
                </a:lnTo>
                <a:lnTo>
                  <a:pt x="8929" y="53578"/>
                </a:lnTo>
                <a:lnTo>
                  <a:pt x="8929" y="53578"/>
                </a:lnTo>
                <a:lnTo>
                  <a:pt x="26789" y="53578"/>
                </a:lnTo>
                <a:lnTo>
                  <a:pt x="35719" y="44648"/>
                </a:lnTo>
                <a:lnTo>
                  <a:pt x="44648" y="35718"/>
                </a:lnTo>
                <a:lnTo>
                  <a:pt x="62508" y="26789"/>
                </a:lnTo>
                <a:lnTo>
                  <a:pt x="71437" y="17859"/>
                </a:lnTo>
                <a:lnTo>
                  <a:pt x="89297" y="8929"/>
                </a:lnTo>
                <a:lnTo>
                  <a:pt x="98226" y="0"/>
                </a:lnTo>
                <a:lnTo>
                  <a:pt x="98226" y="8929"/>
                </a:lnTo>
                <a:lnTo>
                  <a:pt x="89297" y="8929"/>
                </a:lnTo>
                <a:lnTo>
                  <a:pt x="71437" y="17859"/>
                </a:lnTo>
                <a:lnTo>
                  <a:pt x="71437" y="26789"/>
                </a:lnTo>
                <a:lnTo>
                  <a:pt x="71437" y="35718"/>
                </a:lnTo>
                <a:lnTo>
                  <a:pt x="71437" y="44648"/>
                </a:lnTo>
                <a:lnTo>
                  <a:pt x="71437" y="44648"/>
                </a:lnTo>
                <a:lnTo>
                  <a:pt x="80367" y="44648"/>
                </a:lnTo>
                <a:lnTo>
                  <a:pt x="89297" y="35718"/>
                </a:lnTo>
                <a:lnTo>
                  <a:pt x="98226" y="26789"/>
                </a:lnTo>
                <a:lnTo>
                  <a:pt x="107156" y="17859"/>
                </a:lnTo>
                <a:lnTo>
                  <a:pt x="107156" y="1785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7733109" y="2330648"/>
            <a:ext cx="178595" cy="142876"/>
          </a:xfrm>
          <a:custGeom>
            <a:avLst/>
            <a:gdLst/>
            <a:ahLst/>
            <a:cxnLst/>
            <a:rect l="0" t="0" r="0" b="0"/>
            <a:pathLst>
              <a:path w="178595" h="142876">
                <a:moveTo>
                  <a:pt x="71438" y="71438"/>
                </a:moveTo>
                <a:lnTo>
                  <a:pt x="71438" y="62508"/>
                </a:lnTo>
                <a:lnTo>
                  <a:pt x="71438" y="53578"/>
                </a:lnTo>
                <a:lnTo>
                  <a:pt x="71438" y="44649"/>
                </a:lnTo>
                <a:lnTo>
                  <a:pt x="71438" y="26789"/>
                </a:lnTo>
                <a:lnTo>
                  <a:pt x="71438" y="17860"/>
                </a:lnTo>
                <a:lnTo>
                  <a:pt x="71438" y="0"/>
                </a:lnTo>
                <a:lnTo>
                  <a:pt x="62508" y="0"/>
                </a:lnTo>
                <a:lnTo>
                  <a:pt x="53579" y="0"/>
                </a:lnTo>
                <a:lnTo>
                  <a:pt x="35719" y="17860"/>
                </a:lnTo>
                <a:lnTo>
                  <a:pt x="26789" y="35719"/>
                </a:lnTo>
                <a:lnTo>
                  <a:pt x="8930" y="62508"/>
                </a:lnTo>
                <a:lnTo>
                  <a:pt x="0" y="80367"/>
                </a:lnTo>
                <a:lnTo>
                  <a:pt x="0" y="107156"/>
                </a:lnTo>
                <a:lnTo>
                  <a:pt x="0" y="125016"/>
                </a:lnTo>
                <a:lnTo>
                  <a:pt x="17860" y="133946"/>
                </a:lnTo>
                <a:lnTo>
                  <a:pt x="44649" y="142875"/>
                </a:lnTo>
                <a:lnTo>
                  <a:pt x="71438" y="142875"/>
                </a:lnTo>
                <a:lnTo>
                  <a:pt x="107157" y="133946"/>
                </a:lnTo>
                <a:lnTo>
                  <a:pt x="133946" y="125016"/>
                </a:lnTo>
                <a:lnTo>
                  <a:pt x="160735" y="107156"/>
                </a:lnTo>
                <a:lnTo>
                  <a:pt x="178594" y="80367"/>
                </a:lnTo>
                <a:lnTo>
                  <a:pt x="178594" y="8036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7875984" y="2303859"/>
            <a:ext cx="553641" cy="214314"/>
          </a:xfrm>
          <a:custGeom>
            <a:avLst/>
            <a:gdLst/>
            <a:ahLst/>
            <a:cxnLst/>
            <a:rect l="0" t="0" r="0" b="0"/>
            <a:pathLst>
              <a:path w="553641" h="214314">
                <a:moveTo>
                  <a:pt x="8930" y="107156"/>
                </a:moveTo>
                <a:lnTo>
                  <a:pt x="8930" y="116086"/>
                </a:lnTo>
                <a:lnTo>
                  <a:pt x="0" y="125016"/>
                </a:lnTo>
                <a:lnTo>
                  <a:pt x="0" y="133945"/>
                </a:lnTo>
                <a:lnTo>
                  <a:pt x="0" y="142875"/>
                </a:lnTo>
                <a:lnTo>
                  <a:pt x="8930" y="142875"/>
                </a:lnTo>
                <a:lnTo>
                  <a:pt x="26789" y="151805"/>
                </a:lnTo>
                <a:lnTo>
                  <a:pt x="35719" y="151805"/>
                </a:lnTo>
                <a:lnTo>
                  <a:pt x="53579" y="142875"/>
                </a:lnTo>
                <a:lnTo>
                  <a:pt x="71438" y="133945"/>
                </a:lnTo>
                <a:lnTo>
                  <a:pt x="80368" y="116086"/>
                </a:lnTo>
                <a:lnTo>
                  <a:pt x="89297" y="107156"/>
                </a:lnTo>
                <a:lnTo>
                  <a:pt x="80368" y="98227"/>
                </a:lnTo>
                <a:lnTo>
                  <a:pt x="71438" y="89297"/>
                </a:lnTo>
                <a:lnTo>
                  <a:pt x="53579" y="80367"/>
                </a:lnTo>
                <a:lnTo>
                  <a:pt x="35719" y="89297"/>
                </a:lnTo>
                <a:lnTo>
                  <a:pt x="17860" y="89297"/>
                </a:lnTo>
                <a:lnTo>
                  <a:pt x="8930" y="98227"/>
                </a:lnTo>
                <a:lnTo>
                  <a:pt x="0" y="107156"/>
                </a:lnTo>
                <a:lnTo>
                  <a:pt x="0" y="107156"/>
                </a:lnTo>
                <a:lnTo>
                  <a:pt x="8930" y="116086"/>
                </a:lnTo>
                <a:lnTo>
                  <a:pt x="26789" y="116086"/>
                </a:lnTo>
                <a:lnTo>
                  <a:pt x="44649" y="107156"/>
                </a:lnTo>
                <a:lnTo>
                  <a:pt x="71438" y="107156"/>
                </a:lnTo>
                <a:lnTo>
                  <a:pt x="89297" y="89297"/>
                </a:lnTo>
                <a:lnTo>
                  <a:pt x="116086" y="80367"/>
                </a:lnTo>
                <a:lnTo>
                  <a:pt x="133946" y="71438"/>
                </a:lnTo>
                <a:lnTo>
                  <a:pt x="142875" y="62508"/>
                </a:lnTo>
                <a:lnTo>
                  <a:pt x="151805" y="62508"/>
                </a:lnTo>
                <a:lnTo>
                  <a:pt x="151805" y="62508"/>
                </a:lnTo>
                <a:lnTo>
                  <a:pt x="160735" y="71438"/>
                </a:lnTo>
                <a:lnTo>
                  <a:pt x="151805" y="80367"/>
                </a:lnTo>
                <a:lnTo>
                  <a:pt x="151805" y="89297"/>
                </a:lnTo>
                <a:lnTo>
                  <a:pt x="151805" y="98227"/>
                </a:lnTo>
                <a:lnTo>
                  <a:pt x="160735" y="116086"/>
                </a:lnTo>
                <a:lnTo>
                  <a:pt x="160735" y="125016"/>
                </a:lnTo>
                <a:lnTo>
                  <a:pt x="160735" y="125016"/>
                </a:lnTo>
                <a:lnTo>
                  <a:pt x="160735" y="133945"/>
                </a:lnTo>
                <a:lnTo>
                  <a:pt x="169664" y="125016"/>
                </a:lnTo>
                <a:lnTo>
                  <a:pt x="178594" y="116086"/>
                </a:lnTo>
                <a:lnTo>
                  <a:pt x="187524" y="98227"/>
                </a:lnTo>
                <a:lnTo>
                  <a:pt x="205383" y="80367"/>
                </a:lnTo>
                <a:lnTo>
                  <a:pt x="214313" y="62508"/>
                </a:lnTo>
                <a:lnTo>
                  <a:pt x="232172" y="44649"/>
                </a:lnTo>
                <a:lnTo>
                  <a:pt x="241102" y="26789"/>
                </a:lnTo>
                <a:lnTo>
                  <a:pt x="241102" y="26789"/>
                </a:lnTo>
                <a:lnTo>
                  <a:pt x="250032" y="26789"/>
                </a:lnTo>
                <a:lnTo>
                  <a:pt x="258961" y="35719"/>
                </a:lnTo>
                <a:lnTo>
                  <a:pt x="258961" y="44649"/>
                </a:lnTo>
                <a:lnTo>
                  <a:pt x="258961" y="62508"/>
                </a:lnTo>
                <a:lnTo>
                  <a:pt x="267891" y="71438"/>
                </a:lnTo>
                <a:lnTo>
                  <a:pt x="267891" y="80367"/>
                </a:lnTo>
                <a:lnTo>
                  <a:pt x="276821" y="89297"/>
                </a:lnTo>
                <a:lnTo>
                  <a:pt x="285750" y="98227"/>
                </a:lnTo>
                <a:lnTo>
                  <a:pt x="294680" y="98227"/>
                </a:lnTo>
                <a:lnTo>
                  <a:pt x="312539" y="89297"/>
                </a:lnTo>
                <a:lnTo>
                  <a:pt x="321468" y="80367"/>
                </a:lnTo>
                <a:lnTo>
                  <a:pt x="339328" y="71438"/>
                </a:lnTo>
                <a:lnTo>
                  <a:pt x="348257" y="53578"/>
                </a:lnTo>
                <a:lnTo>
                  <a:pt x="366117" y="44649"/>
                </a:lnTo>
                <a:lnTo>
                  <a:pt x="375046" y="26789"/>
                </a:lnTo>
                <a:lnTo>
                  <a:pt x="375046" y="26789"/>
                </a:lnTo>
                <a:lnTo>
                  <a:pt x="383976" y="26789"/>
                </a:lnTo>
                <a:lnTo>
                  <a:pt x="383976" y="26789"/>
                </a:lnTo>
                <a:lnTo>
                  <a:pt x="375046" y="35719"/>
                </a:lnTo>
                <a:lnTo>
                  <a:pt x="375046" y="53578"/>
                </a:lnTo>
                <a:lnTo>
                  <a:pt x="383976" y="62508"/>
                </a:lnTo>
                <a:lnTo>
                  <a:pt x="383976" y="71438"/>
                </a:lnTo>
                <a:lnTo>
                  <a:pt x="383976" y="71438"/>
                </a:lnTo>
                <a:lnTo>
                  <a:pt x="392906" y="71438"/>
                </a:lnTo>
                <a:lnTo>
                  <a:pt x="392906" y="71438"/>
                </a:lnTo>
                <a:lnTo>
                  <a:pt x="410765" y="62508"/>
                </a:lnTo>
                <a:lnTo>
                  <a:pt x="419695" y="53578"/>
                </a:lnTo>
                <a:lnTo>
                  <a:pt x="428625" y="44649"/>
                </a:lnTo>
                <a:lnTo>
                  <a:pt x="437554" y="35719"/>
                </a:lnTo>
                <a:lnTo>
                  <a:pt x="446484" y="35719"/>
                </a:lnTo>
                <a:lnTo>
                  <a:pt x="446484" y="44649"/>
                </a:lnTo>
                <a:lnTo>
                  <a:pt x="455414" y="53578"/>
                </a:lnTo>
                <a:lnTo>
                  <a:pt x="455414" y="71438"/>
                </a:lnTo>
                <a:lnTo>
                  <a:pt x="455414" y="98227"/>
                </a:lnTo>
                <a:lnTo>
                  <a:pt x="464343" y="125016"/>
                </a:lnTo>
                <a:lnTo>
                  <a:pt x="464343" y="151805"/>
                </a:lnTo>
                <a:lnTo>
                  <a:pt x="464343" y="169664"/>
                </a:lnTo>
                <a:lnTo>
                  <a:pt x="464343" y="196454"/>
                </a:lnTo>
                <a:lnTo>
                  <a:pt x="464343" y="205383"/>
                </a:lnTo>
                <a:lnTo>
                  <a:pt x="464343" y="214313"/>
                </a:lnTo>
                <a:lnTo>
                  <a:pt x="464343" y="214313"/>
                </a:lnTo>
                <a:lnTo>
                  <a:pt x="455414" y="205383"/>
                </a:lnTo>
                <a:lnTo>
                  <a:pt x="455414" y="187524"/>
                </a:lnTo>
                <a:lnTo>
                  <a:pt x="455414" y="151805"/>
                </a:lnTo>
                <a:lnTo>
                  <a:pt x="455414" y="116086"/>
                </a:lnTo>
                <a:lnTo>
                  <a:pt x="455414" y="80367"/>
                </a:lnTo>
                <a:lnTo>
                  <a:pt x="455414" y="53578"/>
                </a:lnTo>
                <a:lnTo>
                  <a:pt x="464343" y="26789"/>
                </a:lnTo>
                <a:lnTo>
                  <a:pt x="473273" y="8930"/>
                </a:lnTo>
                <a:lnTo>
                  <a:pt x="482203" y="0"/>
                </a:lnTo>
                <a:lnTo>
                  <a:pt x="491132" y="0"/>
                </a:lnTo>
                <a:lnTo>
                  <a:pt x="508992" y="8930"/>
                </a:lnTo>
                <a:lnTo>
                  <a:pt x="526851" y="17860"/>
                </a:lnTo>
                <a:lnTo>
                  <a:pt x="535781" y="26789"/>
                </a:lnTo>
                <a:lnTo>
                  <a:pt x="544711" y="35719"/>
                </a:lnTo>
                <a:lnTo>
                  <a:pt x="553640" y="44649"/>
                </a:lnTo>
                <a:lnTo>
                  <a:pt x="553640" y="53578"/>
                </a:lnTo>
                <a:lnTo>
                  <a:pt x="544711" y="62508"/>
                </a:lnTo>
                <a:lnTo>
                  <a:pt x="535781" y="62508"/>
                </a:lnTo>
                <a:lnTo>
                  <a:pt x="526851" y="62508"/>
                </a:lnTo>
                <a:lnTo>
                  <a:pt x="508992" y="62508"/>
                </a:lnTo>
                <a:lnTo>
                  <a:pt x="491132" y="62508"/>
                </a:lnTo>
                <a:lnTo>
                  <a:pt x="491132" y="53578"/>
                </a:lnTo>
                <a:lnTo>
                  <a:pt x="491132" y="44649"/>
                </a:lnTo>
                <a:lnTo>
                  <a:pt x="491132" y="44649"/>
                </a:lnTo>
                <a:lnTo>
                  <a:pt x="500062" y="35719"/>
                </a:lnTo>
                <a:lnTo>
                  <a:pt x="500062" y="3571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" name="Freeform 29"/>
          <p:cNvSpPr/>
          <p:nvPr/>
        </p:nvSpPr>
        <p:spPr bwMode="auto">
          <a:xfrm>
            <a:off x="8420695" y="2294929"/>
            <a:ext cx="125016" cy="89298"/>
          </a:xfrm>
          <a:custGeom>
            <a:avLst/>
            <a:gdLst/>
            <a:ahLst/>
            <a:cxnLst/>
            <a:rect l="0" t="0" r="0" b="0"/>
            <a:pathLst>
              <a:path w="125016" h="89298">
                <a:moveTo>
                  <a:pt x="17859" y="26790"/>
                </a:moveTo>
                <a:lnTo>
                  <a:pt x="17859" y="26790"/>
                </a:lnTo>
                <a:lnTo>
                  <a:pt x="8929" y="26790"/>
                </a:lnTo>
                <a:lnTo>
                  <a:pt x="8929" y="35719"/>
                </a:lnTo>
                <a:lnTo>
                  <a:pt x="8929" y="44649"/>
                </a:lnTo>
                <a:lnTo>
                  <a:pt x="8929" y="53579"/>
                </a:lnTo>
                <a:lnTo>
                  <a:pt x="0" y="62508"/>
                </a:lnTo>
                <a:lnTo>
                  <a:pt x="0" y="71438"/>
                </a:lnTo>
                <a:lnTo>
                  <a:pt x="0" y="80368"/>
                </a:lnTo>
                <a:lnTo>
                  <a:pt x="0" y="89297"/>
                </a:lnTo>
                <a:lnTo>
                  <a:pt x="8929" y="89297"/>
                </a:lnTo>
                <a:lnTo>
                  <a:pt x="8929" y="89297"/>
                </a:lnTo>
                <a:lnTo>
                  <a:pt x="17859" y="80368"/>
                </a:lnTo>
                <a:lnTo>
                  <a:pt x="17859" y="71438"/>
                </a:lnTo>
                <a:lnTo>
                  <a:pt x="26789" y="53579"/>
                </a:lnTo>
                <a:lnTo>
                  <a:pt x="26789" y="35719"/>
                </a:lnTo>
                <a:lnTo>
                  <a:pt x="26789" y="26790"/>
                </a:lnTo>
                <a:lnTo>
                  <a:pt x="26789" y="17860"/>
                </a:lnTo>
                <a:lnTo>
                  <a:pt x="26789" y="17860"/>
                </a:lnTo>
                <a:lnTo>
                  <a:pt x="26789" y="26790"/>
                </a:lnTo>
                <a:lnTo>
                  <a:pt x="26789" y="26790"/>
                </a:lnTo>
                <a:lnTo>
                  <a:pt x="26789" y="35719"/>
                </a:lnTo>
                <a:lnTo>
                  <a:pt x="26789" y="53579"/>
                </a:lnTo>
                <a:lnTo>
                  <a:pt x="26789" y="62508"/>
                </a:lnTo>
                <a:lnTo>
                  <a:pt x="26789" y="71438"/>
                </a:lnTo>
                <a:lnTo>
                  <a:pt x="26789" y="80368"/>
                </a:lnTo>
                <a:lnTo>
                  <a:pt x="26789" y="80368"/>
                </a:lnTo>
                <a:lnTo>
                  <a:pt x="35718" y="80368"/>
                </a:lnTo>
                <a:lnTo>
                  <a:pt x="35718" y="71438"/>
                </a:lnTo>
                <a:lnTo>
                  <a:pt x="35718" y="62508"/>
                </a:lnTo>
                <a:lnTo>
                  <a:pt x="44648" y="44649"/>
                </a:lnTo>
                <a:lnTo>
                  <a:pt x="44648" y="35719"/>
                </a:lnTo>
                <a:lnTo>
                  <a:pt x="53578" y="17860"/>
                </a:lnTo>
                <a:lnTo>
                  <a:pt x="53578" y="893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8930"/>
                </a:lnTo>
                <a:lnTo>
                  <a:pt x="53578" y="26790"/>
                </a:lnTo>
                <a:lnTo>
                  <a:pt x="53578" y="35719"/>
                </a:lnTo>
                <a:lnTo>
                  <a:pt x="53578" y="44649"/>
                </a:lnTo>
                <a:lnTo>
                  <a:pt x="53578" y="44649"/>
                </a:lnTo>
                <a:lnTo>
                  <a:pt x="53578" y="53579"/>
                </a:lnTo>
                <a:lnTo>
                  <a:pt x="53578" y="53579"/>
                </a:lnTo>
                <a:lnTo>
                  <a:pt x="53578" y="53579"/>
                </a:lnTo>
                <a:lnTo>
                  <a:pt x="62507" y="44649"/>
                </a:lnTo>
                <a:lnTo>
                  <a:pt x="62507" y="35719"/>
                </a:lnTo>
                <a:lnTo>
                  <a:pt x="62507" y="17860"/>
                </a:lnTo>
                <a:lnTo>
                  <a:pt x="71437" y="8930"/>
                </a:lnTo>
                <a:lnTo>
                  <a:pt x="80367" y="8930"/>
                </a:lnTo>
                <a:lnTo>
                  <a:pt x="89296" y="8930"/>
                </a:lnTo>
                <a:lnTo>
                  <a:pt x="89296" y="8930"/>
                </a:lnTo>
                <a:lnTo>
                  <a:pt x="98226" y="17860"/>
                </a:lnTo>
                <a:lnTo>
                  <a:pt x="107156" y="17860"/>
                </a:lnTo>
                <a:lnTo>
                  <a:pt x="107156" y="26790"/>
                </a:lnTo>
                <a:lnTo>
                  <a:pt x="116085" y="35719"/>
                </a:lnTo>
                <a:lnTo>
                  <a:pt x="116085" y="35719"/>
                </a:lnTo>
                <a:lnTo>
                  <a:pt x="116085" y="26790"/>
                </a:lnTo>
                <a:lnTo>
                  <a:pt x="125015" y="17860"/>
                </a:lnTo>
                <a:lnTo>
                  <a:pt x="125015" y="0"/>
                </a:lnTo>
                <a:lnTo>
                  <a:pt x="125015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" name="Freeform 30"/>
          <p:cNvSpPr/>
          <p:nvPr/>
        </p:nvSpPr>
        <p:spPr bwMode="auto">
          <a:xfrm>
            <a:off x="7045523" y="3152179"/>
            <a:ext cx="89298" cy="107158"/>
          </a:xfrm>
          <a:custGeom>
            <a:avLst/>
            <a:gdLst/>
            <a:ahLst/>
            <a:cxnLst/>
            <a:rect l="0" t="0" r="0" b="0"/>
            <a:pathLst>
              <a:path w="89298" h="107158">
                <a:moveTo>
                  <a:pt x="17860" y="35719"/>
                </a:moveTo>
                <a:lnTo>
                  <a:pt x="17860" y="35719"/>
                </a:lnTo>
                <a:lnTo>
                  <a:pt x="17860" y="35719"/>
                </a:lnTo>
                <a:lnTo>
                  <a:pt x="17860" y="35719"/>
                </a:lnTo>
                <a:lnTo>
                  <a:pt x="17860" y="35719"/>
                </a:lnTo>
                <a:lnTo>
                  <a:pt x="17860" y="35719"/>
                </a:lnTo>
                <a:lnTo>
                  <a:pt x="26790" y="35719"/>
                </a:lnTo>
                <a:lnTo>
                  <a:pt x="26790" y="26789"/>
                </a:lnTo>
                <a:lnTo>
                  <a:pt x="35719" y="17860"/>
                </a:lnTo>
                <a:lnTo>
                  <a:pt x="35719" y="8930"/>
                </a:lnTo>
                <a:lnTo>
                  <a:pt x="35719" y="0"/>
                </a:lnTo>
                <a:lnTo>
                  <a:pt x="35719" y="0"/>
                </a:lnTo>
                <a:lnTo>
                  <a:pt x="26790" y="0"/>
                </a:lnTo>
                <a:lnTo>
                  <a:pt x="17860" y="0"/>
                </a:lnTo>
                <a:lnTo>
                  <a:pt x="17860" y="8930"/>
                </a:lnTo>
                <a:lnTo>
                  <a:pt x="8930" y="26789"/>
                </a:lnTo>
                <a:lnTo>
                  <a:pt x="0" y="44649"/>
                </a:lnTo>
                <a:lnTo>
                  <a:pt x="0" y="62508"/>
                </a:lnTo>
                <a:lnTo>
                  <a:pt x="8930" y="71438"/>
                </a:lnTo>
                <a:lnTo>
                  <a:pt x="17860" y="80367"/>
                </a:lnTo>
                <a:lnTo>
                  <a:pt x="26790" y="89297"/>
                </a:lnTo>
                <a:lnTo>
                  <a:pt x="44649" y="89297"/>
                </a:lnTo>
                <a:lnTo>
                  <a:pt x="62508" y="89297"/>
                </a:lnTo>
                <a:lnTo>
                  <a:pt x="80368" y="80367"/>
                </a:lnTo>
                <a:lnTo>
                  <a:pt x="89297" y="62508"/>
                </a:lnTo>
                <a:lnTo>
                  <a:pt x="89297" y="53578"/>
                </a:lnTo>
                <a:lnTo>
                  <a:pt x="89297" y="35719"/>
                </a:lnTo>
                <a:lnTo>
                  <a:pt x="89297" y="26789"/>
                </a:lnTo>
                <a:lnTo>
                  <a:pt x="80368" y="17860"/>
                </a:lnTo>
                <a:lnTo>
                  <a:pt x="62508" y="8930"/>
                </a:lnTo>
                <a:lnTo>
                  <a:pt x="53579" y="0"/>
                </a:lnTo>
                <a:lnTo>
                  <a:pt x="35719" y="0"/>
                </a:lnTo>
                <a:lnTo>
                  <a:pt x="26790" y="8930"/>
                </a:lnTo>
                <a:lnTo>
                  <a:pt x="17860" y="17860"/>
                </a:lnTo>
                <a:lnTo>
                  <a:pt x="17860" y="44649"/>
                </a:lnTo>
                <a:lnTo>
                  <a:pt x="8930" y="62508"/>
                </a:lnTo>
                <a:lnTo>
                  <a:pt x="17860" y="80367"/>
                </a:lnTo>
                <a:lnTo>
                  <a:pt x="17860" y="98227"/>
                </a:lnTo>
                <a:lnTo>
                  <a:pt x="26790" y="107157"/>
                </a:lnTo>
                <a:lnTo>
                  <a:pt x="35719" y="107157"/>
                </a:lnTo>
                <a:lnTo>
                  <a:pt x="44649" y="107157"/>
                </a:lnTo>
                <a:lnTo>
                  <a:pt x="53579" y="98227"/>
                </a:lnTo>
                <a:lnTo>
                  <a:pt x="62508" y="89297"/>
                </a:lnTo>
                <a:lnTo>
                  <a:pt x="71438" y="71438"/>
                </a:lnTo>
                <a:lnTo>
                  <a:pt x="80368" y="53578"/>
                </a:lnTo>
                <a:lnTo>
                  <a:pt x="80368" y="35719"/>
                </a:lnTo>
                <a:lnTo>
                  <a:pt x="80368" y="17860"/>
                </a:lnTo>
                <a:lnTo>
                  <a:pt x="71438" y="8930"/>
                </a:lnTo>
                <a:lnTo>
                  <a:pt x="62508" y="0"/>
                </a:lnTo>
                <a:lnTo>
                  <a:pt x="53579" y="0"/>
                </a:lnTo>
                <a:lnTo>
                  <a:pt x="44649" y="8930"/>
                </a:lnTo>
                <a:lnTo>
                  <a:pt x="35719" y="26789"/>
                </a:lnTo>
                <a:lnTo>
                  <a:pt x="26790" y="44649"/>
                </a:lnTo>
                <a:lnTo>
                  <a:pt x="17860" y="62508"/>
                </a:lnTo>
                <a:lnTo>
                  <a:pt x="17860" y="71438"/>
                </a:lnTo>
                <a:lnTo>
                  <a:pt x="17860" y="89297"/>
                </a:lnTo>
                <a:lnTo>
                  <a:pt x="17860" y="89297"/>
                </a:lnTo>
                <a:lnTo>
                  <a:pt x="26790" y="89297"/>
                </a:lnTo>
                <a:lnTo>
                  <a:pt x="35719" y="80367"/>
                </a:lnTo>
                <a:lnTo>
                  <a:pt x="44649" y="71438"/>
                </a:lnTo>
                <a:lnTo>
                  <a:pt x="53579" y="53578"/>
                </a:lnTo>
                <a:lnTo>
                  <a:pt x="53579" y="35719"/>
                </a:lnTo>
                <a:lnTo>
                  <a:pt x="53579" y="17860"/>
                </a:lnTo>
                <a:lnTo>
                  <a:pt x="53579" y="8930"/>
                </a:lnTo>
                <a:lnTo>
                  <a:pt x="44649" y="0"/>
                </a:lnTo>
                <a:lnTo>
                  <a:pt x="35719" y="8930"/>
                </a:lnTo>
                <a:lnTo>
                  <a:pt x="26790" y="17860"/>
                </a:lnTo>
                <a:lnTo>
                  <a:pt x="17860" y="26789"/>
                </a:lnTo>
                <a:lnTo>
                  <a:pt x="8930" y="44649"/>
                </a:lnTo>
                <a:lnTo>
                  <a:pt x="0" y="62508"/>
                </a:lnTo>
                <a:lnTo>
                  <a:pt x="0" y="71438"/>
                </a:lnTo>
                <a:lnTo>
                  <a:pt x="8930" y="80367"/>
                </a:lnTo>
                <a:lnTo>
                  <a:pt x="17860" y="80367"/>
                </a:lnTo>
                <a:lnTo>
                  <a:pt x="17860" y="71438"/>
                </a:lnTo>
                <a:lnTo>
                  <a:pt x="26790" y="62508"/>
                </a:lnTo>
                <a:lnTo>
                  <a:pt x="26790" y="44649"/>
                </a:lnTo>
                <a:lnTo>
                  <a:pt x="26790" y="4464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2" name="Freeform 31"/>
          <p:cNvSpPr/>
          <p:nvPr/>
        </p:nvSpPr>
        <p:spPr bwMode="auto">
          <a:xfrm>
            <a:off x="6938367" y="2848570"/>
            <a:ext cx="1491258" cy="660798"/>
          </a:xfrm>
          <a:custGeom>
            <a:avLst/>
            <a:gdLst/>
            <a:ahLst/>
            <a:cxnLst/>
            <a:rect l="0" t="0" r="0" b="0"/>
            <a:pathLst>
              <a:path w="1491258" h="660798">
                <a:moveTo>
                  <a:pt x="1348382" y="71437"/>
                </a:moveTo>
                <a:lnTo>
                  <a:pt x="1348382" y="71437"/>
                </a:lnTo>
                <a:lnTo>
                  <a:pt x="1348382" y="71437"/>
                </a:lnTo>
                <a:lnTo>
                  <a:pt x="1348382" y="71437"/>
                </a:lnTo>
                <a:lnTo>
                  <a:pt x="1348382" y="71437"/>
                </a:lnTo>
                <a:lnTo>
                  <a:pt x="1339453" y="71437"/>
                </a:lnTo>
                <a:lnTo>
                  <a:pt x="1339453" y="71437"/>
                </a:lnTo>
                <a:lnTo>
                  <a:pt x="1339453" y="71437"/>
                </a:lnTo>
                <a:lnTo>
                  <a:pt x="1339453" y="71437"/>
                </a:lnTo>
                <a:lnTo>
                  <a:pt x="1339453" y="71437"/>
                </a:lnTo>
                <a:lnTo>
                  <a:pt x="1348382" y="62508"/>
                </a:lnTo>
                <a:lnTo>
                  <a:pt x="1348382" y="62508"/>
                </a:lnTo>
                <a:lnTo>
                  <a:pt x="1348382" y="62508"/>
                </a:lnTo>
                <a:lnTo>
                  <a:pt x="1348382" y="62508"/>
                </a:lnTo>
                <a:lnTo>
                  <a:pt x="1339453" y="62508"/>
                </a:lnTo>
                <a:lnTo>
                  <a:pt x="1339453" y="62508"/>
                </a:lnTo>
                <a:lnTo>
                  <a:pt x="1348382" y="62508"/>
                </a:lnTo>
                <a:lnTo>
                  <a:pt x="1348382" y="62508"/>
                </a:lnTo>
                <a:lnTo>
                  <a:pt x="1348382" y="62508"/>
                </a:lnTo>
                <a:lnTo>
                  <a:pt x="1348382" y="62508"/>
                </a:lnTo>
                <a:lnTo>
                  <a:pt x="1339453" y="53578"/>
                </a:lnTo>
                <a:lnTo>
                  <a:pt x="1339453" y="53578"/>
                </a:lnTo>
                <a:lnTo>
                  <a:pt x="1339453" y="53578"/>
                </a:lnTo>
                <a:lnTo>
                  <a:pt x="1339453" y="53578"/>
                </a:lnTo>
                <a:lnTo>
                  <a:pt x="1339453" y="53578"/>
                </a:lnTo>
                <a:lnTo>
                  <a:pt x="1339453" y="53578"/>
                </a:lnTo>
                <a:lnTo>
                  <a:pt x="1330523" y="53578"/>
                </a:lnTo>
                <a:lnTo>
                  <a:pt x="1321593" y="53578"/>
                </a:lnTo>
                <a:lnTo>
                  <a:pt x="1312663" y="53578"/>
                </a:lnTo>
                <a:lnTo>
                  <a:pt x="1312663" y="53578"/>
                </a:lnTo>
                <a:lnTo>
                  <a:pt x="1303734" y="44648"/>
                </a:lnTo>
                <a:lnTo>
                  <a:pt x="1303734" y="44648"/>
                </a:lnTo>
                <a:lnTo>
                  <a:pt x="1294804" y="44648"/>
                </a:lnTo>
                <a:lnTo>
                  <a:pt x="1285874" y="44648"/>
                </a:lnTo>
                <a:lnTo>
                  <a:pt x="1285874" y="35719"/>
                </a:lnTo>
                <a:lnTo>
                  <a:pt x="1276945" y="35719"/>
                </a:lnTo>
                <a:lnTo>
                  <a:pt x="1276945" y="35719"/>
                </a:lnTo>
                <a:lnTo>
                  <a:pt x="1268015" y="35719"/>
                </a:lnTo>
                <a:lnTo>
                  <a:pt x="1259085" y="35719"/>
                </a:lnTo>
                <a:lnTo>
                  <a:pt x="1250156" y="26789"/>
                </a:lnTo>
                <a:lnTo>
                  <a:pt x="1241227" y="26789"/>
                </a:lnTo>
                <a:lnTo>
                  <a:pt x="1232297" y="26789"/>
                </a:lnTo>
                <a:lnTo>
                  <a:pt x="1223367" y="26789"/>
                </a:lnTo>
                <a:lnTo>
                  <a:pt x="1214438" y="26789"/>
                </a:lnTo>
                <a:lnTo>
                  <a:pt x="1205508" y="17859"/>
                </a:lnTo>
                <a:lnTo>
                  <a:pt x="1196578" y="17859"/>
                </a:lnTo>
                <a:lnTo>
                  <a:pt x="1187649" y="17859"/>
                </a:lnTo>
                <a:lnTo>
                  <a:pt x="1178719" y="17859"/>
                </a:lnTo>
                <a:lnTo>
                  <a:pt x="1169789" y="17859"/>
                </a:lnTo>
                <a:lnTo>
                  <a:pt x="1160860" y="17859"/>
                </a:lnTo>
                <a:lnTo>
                  <a:pt x="1151930" y="17859"/>
                </a:lnTo>
                <a:lnTo>
                  <a:pt x="1134071" y="17859"/>
                </a:lnTo>
                <a:lnTo>
                  <a:pt x="1125141" y="17859"/>
                </a:lnTo>
                <a:lnTo>
                  <a:pt x="1116211" y="17859"/>
                </a:lnTo>
                <a:lnTo>
                  <a:pt x="1107281" y="17859"/>
                </a:lnTo>
                <a:lnTo>
                  <a:pt x="1098352" y="8930"/>
                </a:lnTo>
                <a:lnTo>
                  <a:pt x="1080492" y="8930"/>
                </a:lnTo>
                <a:lnTo>
                  <a:pt x="1071563" y="8930"/>
                </a:lnTo>
                <a:lnTo>
                  <a:pt x="1062633" y="8930"/>
                </a:lnTo>
                <a:lnTo>
                  <a:pt x="1044774" y="8930"/>
                </a:lnTo>
                <a:lnTo>
                  <a:pt x="1035844" y="8930"/>
                </a:lnTo>
                <a:lnTo>
                  <a:pt x="1026914" y="8930"/>
                </a:lnTo>
                <a:lnTo>
                  <a:pt x="1017985" y="8930"/>
                </a:lnTo>
                <a:lnTo>
                  <a:pt x="1009055" y="8930"/>
                </a:lnTo>
                <a:lnTo>
                  <a:pt x="1000125" y="8930"/>
                </a:lnTo>
                <a:lnTo>
                  <a:pt x="991196" y="8930"/>
                </a:lnTo>
                <a:lnTo>
                  <a:pt x="973336" y="8930"/>
                </a:lnTo>
                <a:lnTo>
                  <a:pt x="964406" y="8930"/>
                </a:lnTo>
                <a:lnTo>
                  <a:pt x="955477" y="8930"/>
                </a:lnTo>
                <a:lnTo>
                  <a:pt x="946547" y="8930"/>
                </a:lnTo>
                <a:lnTo>
                  <a:pt x="928688" y="8930"/>
                </a:lnTo>
                <a:lnTo>
                  <a:pt x="919758" y="8930"/>
                </a:lnTo>
                <a:lnTo>
                  <a:pt x="910828" y="8930"/>
                </a:lnTo>
                <a:lnTo>
                  <a:pt x="892969" y="8930"/>
                </a:lnTo>
                <a:lnTo>
                  <a:pt x="884039" y="8930"/>
                </a:lnTo>
                <a:lnTo>
                  <a:pt x="866180" y="0"/>
                </a:lnTo>
                <a:lnTo>
                  <a:pt x="857250" y="0"/>
                </a:lnTo>
                <a:lnTo>
                  <a:pt x="848321" y="0"/>
                </a:lnTo>
                <a:lnTo>
                  <a:pt x="830461" y="0"/>
                </a:lnTo>
                <a:lnTo>
                  <a:pt x="821531" y="0"/>
                </a:lnTo>
                <a:lnTo>
                  <a:pt x="803672" y="0"/>
                </a:lnTo>
                <a:lnTo>
                  <a:pt x="794742" y="0"/>
                </a:lnTo>
                <a:lnTo>
                  <a:pt x="785813" y="0"/>
                </a:lnTo>
                <a:lnTo>
                  <a:pt x="776883" y="0"/>
                </a:lnTo>
                <a:lnTo>
                  <a:pt x="767953" y="0"/>
                </a:lnTo>
                <a:lnTo>
                  <a:pt x="750094" y="0"/>
                </a:lnTo>
                <a:lnTo>
                  <a:pt x="741164" y="0"/>
                </a:lnTo>
                <a:lnTo>
                  <a:pt x="732235" y="0"/>
                </a:lnTo>
                <a:lnTo>
                  <a:pt x="714375" y="0"/>
                </a:lnTo>
                <a:lnTo>
                  <a:pt x="705446" y="0"/>
                </a:lnTo>
                <a:lnTo>
                  <a:pt x="687586" y="0"/>
                </a:lnTo>
                <a:lnTo>
                  <a:pt x="678656" y="0"/>
                </a:lnTo>
                <a:lnTo>
                  <a:pt x="669727" y="0"/>
                </a:lnTo>
                <a:lnTo>
                  <a:pt x="651867" y="0"/>
                </a:lnTo>
                <a:lnTo>
                  <a:pt x="642938" y="0"/>
                </a:lnTo>
                <a:lnTo>
                  <a:pt x="634008" y="0"/>
                </a:lnTo>
                <a:lnTo>
                  <a:pt x="616149" y="0"/>
                </a:lnTo>
                <a:lnTo>
                  <a:pt x="598289" y="0"/>
                </a:lnTo>
                <a:lnTo>
                  <a:pt x="589360" y="0"/>
                </a:lnTo>
                <a:lnTo>
                  <a:pt x="571500" y="0"/>
                </a:lnTo>
                <a:lnTo>
                  <a:pt x="553641" y="0"/>
                </a:lnTo>
                <a:lnTo>
                  <a:pt x="535781" y="8930"/>
                </a:lnTo>
                <a:lnTo>
                  <a:pt x="526852" y="8930"/>
                </a:lnTo>
                <a:lnTo>
                  <a:pt x="508992" y="8930"/>
                </a:lnTo>
                <a:lnTo>
                  <a:pt x="500063" y="8930"/>
                </a:lnTo>
                <a:lnTo>
                  <a:pt x="482203" y="8930"/>
                </a:lnTo>
                <a:lnTo>
                  <a:pt x="473274" y="8930"/>
                </a:lnTo>
                <a:lnTo>
                  <a:pt x="464344" y="8930"/>
                </a:lnTo>
                <a:lnTo>
                  <a:pt x="455414" y="17859"/>
                </a:lnTo>
                <a:lnTo>
                  <a:pt x="446485" y="17859"/>
                </a:lnTo>
                <a:lnTo>
                  <a:pt x="437555" y="17859"/>
                </a:lnTo>
                <a:lnTo>
                  <a:pt x="419696" y="17859"/>
                </a:lnTo>
                <a:lnTo>
                  <a:pt x="410766" y="26789"/>
                </a:lnTo>
                <a:lnTo>
                  <a:pt x="401836" y="26789"/>
                </a:lnTo>
                <a:lnTo>
                  <a:pt x="392906" y="26789"/>
                </a:lnTo>
                <a:lnTo>
                  <a:pt x="375047" y="26789"/>
                </a:lnTo>
                <a:lnTo>
                  <a:pt x="366117" y="35719"/>
                </a:lnTo>
                <a:lnTo>
                  <a:pt x="357188" y="35719"/>
                </a:lnTo>
                <a:lnTo>
                  <a:pt x="348258" y="35719"/>
                </a:lnTo>
                <a:lnTo>
                  <a:pt x="339328" y="35719"/>
                </a:lnTo>
                <a:lnTo>
                  <a:pt x="339328" y="44648"/>
                </a:lnTo>
                <a:lnTo>
                  <a:pt x="330399" y="44648"/>
                </a:lnTo>
                <a:lnTo>
                  <a:pt x="321469" y="44648"/>
                </a:lnTo>
                <a:lnTo>
                  <a:pt x="312539" y="44648"/>
                </a:lnTo>
                <a:lnTo>
                  <a:pt x="303610" y="53578"/>
                </a:lnTo>
                <a:lnTo>
                  <a:pt x="294680" y="53578"/>
                </a:lnTo>
                <a:lnTo>
                  <a:pt x="294680" y="53578"/>
                </a:lnTo>
                <a:lnTo>
                  <a:pt x="285750" y="53578"/>
                </a:lnTo>
                <a:lnTo>
                  <a:pt x="285750" y="53578"/>
                </a:lnTo>
                <a:lnTo>
                  <a:pt x="276821" y="53578"/>
                </a:lnTo>
                <a:lnTo>
                  <a:pt x="276821" y="62508"/>
                </a:lnTo>
                <a:lnTo>
                  <a:pt x="267891" y="62508"/>
                </a:lnTo>
                <a:lnTo>
                  <a:pt x="267891" y="62508"/>
                </a:lnTo>
                <a:lnTo>
                  <a:pt x="258961" y="62508"/>
                </a:lnTo>
                <a:lnTo>
                  <a:pt x="250031" y="62508"/>
                </a:lnTo>
                <a:lnTo>
                  <a:pt x="250031" y="71437"/>
                </a:lnTo>
                <a:lnTo>
                  <a:pt x="241102" y="71437"/>
                </a:lnTo>
                <a:lnTo>
                  <a:pt x="241102" y="71437"/>
                </a:lnTo>
                <a:lnTo>
                  <a:pt x="232172" y="71437"/>
                </a:lnTo>
                <a:lnTo>
                  <a:pt x="223242" y="80367"/>
                </a:lnTo>
                <a:lnTo>
                  <a:pt x="223242" y="80367"/>
                </a:lnTo>
                <a:lnTo>
                  <a:pt x="214313" y="89297"/>
                </a:lnTo>
                <a:lnTo>
                  <a:pt x="205383" y="89297"/>
                </a:lnTo>
                <a:lnTo>
                  <a:pt x="205383" y="89297"/>
                </a:lnTo>
                <a:lnTo>
                  <a:pt x="196453" y="89297"/>
                </a:lnTo>
                <a:lnTo>
                  <a:pt x="187524" y="89297"/>
                </a:lnTo>
                <a:lnTo>
                  <a:pt x="187524" y="98226"/>
                </a:lnTo>
                <a:lnTo>
                  <a:pt x="178594" y="98226"/>
                </a:lnTo>
                <a:lnTo>
                  <a:pt x="169664" y="107156"/>
                </a:lnTo>
                <a:lnTo>
                  <a:pt x="160735" y="107156"/>
                </a:lnTo>
                <a:lnTo>
                  <a:pt x="151805" y="116086"/>
                </a:lnTo>
                <a:lnTo>
                  <a:pt x="151805" y="116086"/>
                </a:lnTo>
                <a:lnTo>
                  <a:pt x="142875" y="116086"/>
                </a:lnTo>
                <a:lnTo>
                  <a:pt x="133946" y="125016"/>
                </a:lnTo>
                <a:lnTo>
                  <a:pt x="133946" y="125016"/>
                </a:lnTo>
                <a:lnTo>
                  <a:pt x="125016" y="125016"/>
                </a:lnTo>
                <a:lnTo>
                  <a:pt x="116086" y="133945"/>
                </a:lnTo>
                <a:lnTo>
                  <a:pt x="116086" y="142875"/>
                </a:lnTo>
                <a:lnTo>
                  <a:pt x="107156" y="142875"/>
                </a:lnTo>
                <a:lnTo>
                  <a:pt x="98227" y="151805"/>
                </a:lnTo>
                <a:lnTo>
                  <a:pt x="89297" y="151805"/>
                </a:lnTo>
                <a:lnTo>
                  <a:pt x="89297" y="160734"/>
                </a:lnTo>
                <a:lnTo>
                  <a:pt x="80367" y="169664"/>
                </a:lnTo>
                <a:lnTo>
                  <a:pt x="71438" y="169664"/>
                </a:lnTo>
                <a:lnTo>
                  <a:pt x="62508" y="178594"/>
                </a:lnTo>
                <a:lnTo>
                  <a:pt x="53578" y="187523"/>
                </a:lnTo>
                <a:lnTo>
                  <a:pt x="44649" y="187523"/>
                </a:lnTo>
                <a:lnTo>
                  <a:pt x="44649" y="196453"/>
                </a:lnTo>
                <a:lnTo>
                  <a:pt x="35719" y="205383"/>
                </a:lnTo>
                <a:lnTo>
                  <a:pt x="26789" y="214312"/>
                </a:lnTo>
                <a:lnTo>
                  <a:pt x="26789" y="214312"/>
                </a:lnTo>
                <a:lnTo>
                  <a:pt x="17860" y="223242"/>
                </a:lnTo>
                <a:lnTo>
                  <a:pt x="17860" y="232172"/>
                </a:lnTo>
                <a:lnTo>
                  <a:pt x="17860" y="241101"/>
                </a:lnTo>
                <a:lnTo>
                  <a:pt x="8930" y="250031"/>
                </a:lnTo>
                <a:lnTo>
                  <a:pt x="8930" y="258961"/>
                </a:lnTo>
                <a:lnTo>
                  <a:pt x="8930" y="267891"/>
                </a:lnTo>
                <a:lnTo>
                  <a:pt x="8930" y="276820"/>
                </a:lnTo>
                <a:lnTo>
                  <a:pt x="0" y="285750"/>
                </a:lnTo>
                <a:lnTo>
                  <a:pt x="0" y="294680"/>
                </a:lnTo>
                <a:lnTo>
                  <a:pt x="0" y="303609"/>
                </a:lnTo>
                <a:lnTo>
                  <a:pt x="0" y="312539"/>
                </a:lnTo>
                <a:lnTo>
                  <a:pt x="0" y="321469"/>
                </a:lnTo>
                <a:lnTo>
                  <a:pt x="0" y="330398"/>
                </a:lnTo>
                <a:lnTo>
                  <a:pt x="0" y="339328"/>
                </a:lnTo>
                <a:lnTo>
                  <a:pt x="0" y="348258"/>
                </a:lnTo>
                <a:lnTo>
                  <a:pt x="0" y="357187"/>
                </a:lnTo>
                <a:lnTo>
                  <a:pt x="8930" y="366117"/>
                </a:lnTo>
                <a:lnTo>
                  <a:pt x="8930" y="375047"/>
                </a:lnTo>
                <a:lnTo>
                  <a:pt x="8930" y="383976"/>
                </a:lnTo>
                <a:lnTo>
                  <a:pt x="8930" y="392906"/>
                </a:lnTo>
                <a:lnTo>
                  <a:pt x="8930" y="392906"/>
                </a:lnTo>
                <a:lnTo>
                  <a:pt x="17860" y="401836"/>
                </a:lnTo>
                <a:lnTo>
                  <a:pt x="17860" y="410766"/>
                </a:lnTo>
                <a:lnTo>
                  <a:pt x="17860" y="410766"/>
                </a:lnTo>
                <a:lnTo>
                  <a:pt x="17860" y="419695"/>
                </a:lnTo>
                <a:lnTo>
                  <a:pt x="26789" y="419695"/>
                </a:lnTo>
                <a:lnTo>
                  <a:pt x="26789" y="428625"/>
                </a:lnTo>
                <a:lnTo>
                  <a:pt x="26789" y="437555"/>
                </a:lnTo>
                <a:lnTo>
                  <a:pt x="35719" y="446484"/>
                </a:lnTo>
                <a:lnTo>
                  <a:pt x="35719" y="455414"/>
                </a:lnTo>
                <a:lnTo>
                  <a:pt x="44649" y="455414"/>
                </a:lnTo>
                <a:lnTo>
                  <a:pt x="44649" y="464344"/>
                </a:lnTo>
                <a:lnTo>
                  <a:pt x="44649" y="473273"/>
                </a:lnTo>
                <a:lnTo>
                  <a:pt x="53578" y="473273"/>
                </a:lnTo>
                <a:lnTo>
                  <a:pt x="53578" y="482203"/>
                </a:lnTo>
                <a:lnTo>
                  <a:pt x="53578" y="482203"/>
                </a:lnTo>
                <a:lnTo>
                  <a:pt x="53578" y="491133"/>
                </a:lnTo>
                <a:lnTo>
                  <a:pt x="62508" y="491133"/>
                </a:lnTo>
                <a:lnTo>
                  <a:pt x="71438" y="500062"/>
                </a:lnTo>
                <a:lnTo>
                  <a:pt x="71438" y="500062"/>
                </a:lnTo>
                <a:lnTo>
                  <a:pt x="80367" y="508992"/>
                </a:lnTo>
                <a:lnTo>
                  <a:pt x="80367" y="517922"/>
                </a:lnTo>
                <a:lnTo>
                  <a:pt x="89297" y="526851"/>
                </a:lnTo>
                <a:lnTo>
                  <a:pt x="89297" y="526851"/>
                </a:lnTo>
                <a:lnTo>
                  <a:pt x="89297" y="535781"/>
                </a:lnTo>
                <a:lnTo>
                  <a:pt x="98227" y="535781"/>
                </a:lnTo>
                <a:lnTo>
                  <a:pt x="98227" y="544711"/>
                </a:lnTo>
                <a:lnTo>
                  <a:pt x="107156" y="544711"/>
                </a:lnTo>
                <a:lnTo>
                  <a:pt x="107156" y="553641"/>
                </a:lnTo>
                <a:lnTo>
                  <a:pt x="107156" y="553641"/>
                </a:lnTo>
                <a:lnTo>
                  <a:pt x="116086" y="562570"/>
                </a:lnTo>
                <a:lnTo>
                  <a:pt x="116086" y="562570"/>
                </a:lnTo>
                <a:lnTo>
                  <a:pt x="125016" y="571500"/>
                </a:lnTo>
                <a:lnTo>
                  <a:pt x="125016" y="580430"/>
                </a:lnTo>
                <a:lnTo>
                  <a:pt x="125016" y="580430"/>
                </a:lnTo>
                <a:lnTo>
                  <a:pt x="133946" y="589359"/>
                </a:lnTo>
                <a:lnTo>
                  <a:pt x="142875" y="589359"/>
                </a:lnTo>
                <a:lnTo>
                  <a:pt x="142875" y="598289"/>
                </a:lnTo>
                <a:lnTo>
                  <a:pt x="151805" y="598289"/>
                </a:lnTo>
                <a:lnTo>
                  <a:pt x="151805" y="598289"/>
                </a:lnTo>
                <a:lnTo>
                  <a:pt x="160735" y="607219"/>
                </a:lnTo>
                <a:lnTo>
                  <a:pt x="169664" y="607219"/>
                </a:lnTo>
                <a:lnTo>
                  <a:pt x="178594" y="607219"/>
                </a:lnTo>
                <a:lnTo>
                  <a:pt x="187524" y="616148"/>
                </a:lnTo>
                <a:lnTo>
                  <a:pt x="196453" y="616148"/>
                </a:lnTo>
                <a:lnTo>
                  <a:pt x="205383" y="625078"/>
                </a:lnTo>
                <a:lnTo>
                  <a:pt x="214313" y="634008"/>
                </a:lnTo>
                <a:lnTo>
                  <a:pt x="223242" y="634008"/>
                </a:lnTo>
                <a:lnTo>
                  <a:pt x="232172" y="642937"/>
                </a:lnTo>
                <a:lnTo>
                  <a:pt x="241102" y="642937"/>
                </a:lnTo>
                <a:lnTo>
                  <a:pt x="250031" y="642937"/>
                </a:lnTo>
                <a:lnTo>
                  <a:pt x="258961" y="642937"/>
                </a:lnTo>
                <a:lnTo>
                  <a:pt x="276821" y="642937"/>
                </a:lnTo>
                <a:lnTo>
                  <a:pt x="285750" y="642937"/>
                </a:lnTo>
                <a:lnTo>
                  <a:pt x="294680" y="642937"/>
                </a:lnTo>
                <a:lnTo>
                  <a:pt x="303610" y="642937"/>
                </a:lnTo>
                <a:lnTo>
                  <a:pt x="312539" y="642937"/>
                </a:lnTo>
                <a:lnTo>
                  <a:pt x="321469" y="642937"/>
                </a:lnTo>
                <a:lnTo>
                  <a:pt x="330399" y="651867"/>
                </a:lnTo>
                <a:lnTo>
                  <a:pt x="339328" y="651867"/>
                </a:lnTo>
                <a:lnTo>
                  <a:pt x="348258" y="651867"/>
                </a:lnTo>
                <a:lnTo>
                  <a:pt x="357188" y="651867"/>
                </a:lnTo>
                <a:lnTo>
                  <a:pt x="375047" y="651867"/>
                </a:lnTo>
                <a:lnTo>
                  <a:pt x="383977" y="651867"/>
                </a:lnTo>
                <a:lnTo>
                  <a:pt x="401836" y="651867"/>
                </a:lnTo>
                <a:lnTo>
                  <a:pt x="410766" y="651867"/>
                </a:lnTo>
                <a:lnTo>
                  <a:pt x="428625" y="651867"/>
                </a:lnTo>
                <a:lnTo>
                  <a:pt x="437555" y="651867"/>
                </a:lnTo>
                <a:lnTo>
                  <a:pt x="455414" y="651867"/>
                </a:lnTo>
                <a:lnTo>
                  <a:pt x="464344" y="651867"/>
                </a:lnTo>
                <a:lnTo>
                  <a:pt x="473274" y="651867"/>
                </a:lnTo>
                <a:lnTo>
                  <a:pt x="491133" y="660797"/>
                </a:lnTo>
                <a:lnTo>
                  <a:pt x="500063" y="660797"/>
                </a:lnTo>
                <a:lnTo>
                  <a:pt x="508992" y="660797"/>
                </a:lnTo>
                <a:lnTo>
                  <a:pt x="526852" y="660797"/>
                </a:lnTo>
                <a:lnTo>
                  <a:pt x="535781" y="660797"/>
                </a:lnTo>
                <a:lnTo>
                  <a:pt x="553641" y="660797"/>
                </a:lnTo>
                <a:lnTo>
                  <a:pt x="562571" y="660797"/>
                </a:lnTo>
                <a:lnTo>
                  <a:pt x="571500" y="660797"/>
                </a:lnTo>
                <a:lnTo>
                  <a:pt x="589360" y="660797"/>
                </a:lnTo>
                <a:lnTo>
                  <a:pt x="598289" y="660797"/>
                </a:lnTo>
                <a:lnTo>
                  <a:pt x="607219" y="660797"/>
                </a:lnTo>
                <a:lnTo>
                  <a:pt x="616149" y="660797"/>
                </a:lnTo>
                <a:lnTo>
                  <a:pt x="634008" y="660797"/>
                </a:lnTo>
                <a:lnTo>
                  <a:pt x="642938" y="660797"/>
                </a:lnTo>
                <a:lnTo>
                  <a:pt x="651867" y="660797"/>
                </a:lnTo>
                <a:lnTo>
                  <a:pt x="660797" y="660797"/>
                </a:lnTo>
                <a:lnTo>
                  <a:pt x="669727" y="660797"/>
                </a:lnTo>
                <a:lnTo>
                  <a:pt x="678656" y="660797"/>
                </a:lnTo>
                <a:lnTo>
                  <a:pt x="687586" y="660797"/>
                </a:lnTo>
                <a:lnTo>
                  <a:pt x="696516" y="660797"/>
                </a:lnTo>
                <a:lnTo>
                  <a:pt x="705446" y="660797"/>
                </a:lnTo>
                <a:lnTo>
                  <a:pt x="714375" y="660797"/>
                </a:lnTo>
                <a:lnTo>
                  <a:pt x="732235" y="660797"/>
                </a:lnTo>
                <a:lnTo>
                  <a:pt x="732235" y="660797"/>
                </a:lnTo>
                <a:lnTo>
                  <a:pt x="741164" y="660797"/>
                </a:lnTo>
                <a:lnTo>
                  <a:pt x="750094" y="660797"/>
                </a:lnTo>
                <a:lnTo>
                  <a:pt x="759024" y="660797"/>
                </a:lnTo>
                <a:lnTo>
                  <a:pt x="767953" y="660797"/>
                </a:lnTo>
                <a:lnTo>
                  <a:pt x="776883" y="660797"/>
                </a:lnTo>
                <a:lnTo>
                  <a:pt x="785813" y="660797"/>
                </a:lnTo>
                <a:lnTo>
                  <a:pt x="794742" y="660797"/>
                </a:lnTo>
                <a:lnTo>
                  <a:pt x="803672" y="660797"/>
                </a:lnTo>
                <a:lnTo>
                  <a:pt x="812602" y="660797"/>
                </a:lnTo>
                <a:lnTo>
                  <a:pt x="821531" y="660797"/>
                </a:lnTo>
                <a:lnTo>
                  <a:pt x="830461" y="660797"/>
                </a:lnTo>
                <a:lnTo>
                  <a:pt x="848321" y="660797"/>
                </a:lnTo>
                <a:lnTo>
                  <a:pt x="857250" y="660797"/>
                </a:lnTo>
                <a:lnTo>
                  <a:pt x="866180" y="660797"/>
                </a:lnTo>
                <a:lnTo>
                  <a:pt x="875110" y="660797"/>
                </a:lnTo>
                <a:lnTo>
                  <a:pt x="884039" y="660797"/>
                </a:lnTo>
                <a:lnTo>
                  <a:pt x="892969" y="660797"/>
                </a:lnTo>
                <a:lnTo>
                  <a:pt x="901899" y="660797"/>
                </a:lnTo>
                <a:lnTo>
                  <a:pt x="901899" y="660797"/>
                </a:lnTo>
                <a:lnTo>
                  <a:pt x="910828" y="660797"/>
                </a:lnTo>
                <a:lnTo>
                  <a:pt x="910828" y="660797"/>
                </a:lnTo>
                <a:lnTo>
                  <a:pt x="919758" y="660797"/>
                </a:lnTo>
                <a:lnTo>
                  <a:pt x="928688" y="660797"/>
                </a:lnTo>
                <a:lnTo>
                  <a:pt x="937617" y="660797"/>
                </a:lnTo>
                <a:lnTo>
                  <a:pt x="946547" y="660797"/>
                </a:lnTo>
                <a:lnTo>
                  <a:pt x="955477" y="651867"/>
                </a:lnTo>
                <a:lnTo>
                  <a:pt x="964406" y="651867"/>
                </a:lnTo>
                <a:lnTo>
                  <a:pt x="973336" y="651867"/>
                </a:lnTo>
                <a:lnTo>
                  <a:pt x="991196" y="651867"/>
                </a:lnTo>
                <a:lnTo>
                  <a:pt x="1000125" y="651867"/>
                </a:lnTo>
                <a:lnTo>
                  <a:pt x="1009055" y="651867"/>
                </a:lnTo>
                <a:lnTo>
                  <a:pt x="1026914" y="651867"/>
                </a:lnTo>
                <a:lnTo>
                  <a:pt x="1035844" y="651867"/>
                </a:lnTo>
                <a:lnTo>
                  <a:pt x="1053703" y="651867"/>
                </a:lnTo>
                <a:lnTo>
                  <a:pt x="1062633" y="651867"/>
                </a:lnTo>
                <a:lnTo>
                  <a:pt x="1080492" y="642937"/>
                </a:lnTo>
                <a:lnTo>
                  <a:pt x="1089422" y="642937"/>
                </a:lnTo>
                <a:lnTo>
                  <a:pt x="1107281" y="642937"/>
                </a:lnTo>
                <a:lnTo>
                  <a:pt x="1116211" y="642937"/>
                </a:lnTo>
                <a:lnTo>
                  <a:pt x="1125141" y="642937"/>
                </a:lnTo>
                <a:lnTo>
                  <a:pt x="1143000" y="634008"/>
                </a:lnTo>
                <a:lnTo>
                  <a:pt x="1151930" y="634008"/>
                </a:lnTo>
                <a:lnTo>
                  <a:pt x="1160860" y="634008"/>
                </a:lnTo>
                <a:lnTo>
                  <a:pt x="1160860" y="634008"/>
                </a:lnTo>
                <a:lnTo>
                  <a:pt x="1169789" y="634008"/>
                </a:lnTo>
                <a:lnTo>
                  <a:pt x="1187649" y="634008"/>
                </a:lnTo>
                <a:lnTo>
                  <a:pt x="1187649" y="634008"/>
                </a:lnTo>
                <a:lnTo>
                  <a:pt x="1205508" y="634008"/>
                </a:lnTo>
                <a:lnTo>
                  <a:pt x="1214438" y="625078"/>
                </a:lnTo>
                <a:lnTo>
                  <a:pt x="1223367" y="625078"/>
                </a:lnTo>
                <a:lnTo>
                  <a:pt x="1241227" y="625078"/>
                </a:lnTo>
                <a:lnTo>
                  <a:pt x="1250156" y="616148"/>
                </a:lnTo>
                <a:lnTo>
                  <a:pt x="1259085" y="616148"/>
                </a:lnTo>
                <a:lnTo>
                  <a:pt x="1276945" y="607219"/>
                </a:lnTo>
                <a:lnTo>
                  <a:pt x="1276945" y="607219"/>
                </a:lnTo>
                <a:lnTo>
                  <a:pt x="1285874" y="607219"/>
                </a:lnTo>
                <a:lnTo>
                  <a:pt x="1294804" y="607219"/>
                </a:lnTo>
                <a:lnTo>
                  <a:pt x="1294804" y="598289"/>
                </a:lnTo>
                <a:lnTo>
                  <a:pt x="1303734" y="598289"/>
                </a:lnTo>
                <a:lnTo>
                  <a:pt x="1303734" y="589359"/>
                </a:lnTo>
                <a:lnTo>
                  <a:pt x="1312663" y="589359"/>
                </a:lnTo>
                <a:lnTo>
                  <a:pt x="1321593" y="580430"/>
                </a:lnTo>
                <a:lnTo>
                  <a:pt x="1321593" y="580430"/>
                </a:lnTo>
                <a:lnTo>
                  <a:pt x="1330523" y="571500"/>
                </a:lnTo>
                <a:lnTo>
                  <a:pt x="1339453" y="571500"/>
                </a:lnTo>
                <a:lnTo>
                  <a:pt x="1348382" y="562570"/>
                </a:lnTo>
                <a:lnTo>
                  <a:pt x="1357312" y="562570"/>
                </a:lnTo>
                <a:lnTo>
                  <a:pt x="1357312" y="562570"/>
                </a:lnTo>
                <a:lnTo>
                  <a:pt x="1366242" y="553641"/>
                </a:lnTo>
                <a:lnTo>
                  <a:pt x="1375171" y="553641"/>
                </a:lnTo>
                <a:lnTo>
                  <a:pt x="1375171" y="553641"/>
                </a:lnTo>
                <a:lnTo>
                  <a:pt x="1384101" y="544711"/>
                </a:lnTo>
                <a:lnTo>
                  <a:pt x="1393031" y="544711"/>
                </a:lnTo>
                <a:lnTo>
                  <a:pt x="1393031" y="535781"/>
                </a:lnTo>
                <a:lnTo>
                  <a:pt x="1401960" y="535781"/>
                </a:lnTo>
                <a:lnTo>
                  <a:pt x="1401960" y="526851"/>
                </a:lnTo>
                <a:lnTo>
                  <a:pt x="1401960" y="517922"/>
                </a:lnTo>
                <a:lnTo>
                  <a:pt x="1410890" y="517922"/>
                </a:lnTo>
                <a:lnTo>
                  <a:pt x="1410890" y="508992"/>
                </a:lnTo>
                <a:lnTo>
                  <a:pt x="1419820" y="500062"/>
                </a:lnTo>
                <a:lnTo>
                  <a:pt x="1419820" y="500062"/>
                </a:lnTo>
                <a:lnTo>
                  <a:pt x="1428749" y="491133"/>
                </a:lnTo>
                <a:lnTo>
                  <a:pt x="1428749" y="491133"/>
                </a:lnTo>
                <a:lnTo>
                  <a:pt x="1428749" y="482203"/>
                </a:lnTo>
                <a:lnTo>
                  <a:pt x="1437679" y="473273"/>
                </a:lnTo>
                <a:lnTo>
                  <a:pt x="1446609" y="473273"/>
                </a:lnTo>
                <a:lnTo>
                  <a:pt x="1446609" y="464344"/>
                </a:lnTo>
                <a:lnTo>
                  <a:pt x="1446609" y="455414"/>
                </a:lnTo>
                <a:lnTo>
                  <a:pt x="1455538" y="446484"/>
                </a:lnTo>
                <a:lnTo>
                  <a:pt x="1455538" y="437555"/>
                </a:lnTo>
                <a:lnTo>
                  <a:pt x="1464468" y="428625"/>
                </a:lnTo>
                <a:lnTo>
                  <a:pt x="1464468" y="428625"/>
                </a:lnTo>
                <a:lnTo>
                  <a:pt x="1464468" y="419695"/>
                </a:lnTo>
                <a:lnTo>
                  <a:pt x="1464468" y="410766"/>
                </a:lnTo>
                <a:lnTo>
                  <a:pt x="1473398" y="401836"/>
                </a:lnTo>
                <a:lnTo>
                  <a:pt x="1473398" y="392906"/>
                </a:lnTo>
                <a:lnTo>
                  <a:pt x="1473398" y="392906"/>
                </a:lnTo>
                <a:lnTo>
                  <a:pt x="1473398" y="383976"/>
                </a:lnTo>
                <a:lnTo>
                  <a:pt x="1482328" y="375047"/>
                </a:lnTo>
                <a:lnTo>
                  <a:pt x="1482328" y="366117"/>
                </a:lnTo>
                <a:lnTo>
                  <a:pt x="1482328" y="366117"/>
                </a:lnTo>
                <a:lnTo>
                  <a:pt x="1482328" y="357187"/>
                </a:lnTo>
                <a:lnTo>
                  <a:pt x="1482328" y="357187"/>
                </a:lnTo>
                <a:lnTo>
                  <a:pt x="1491257" y="348258"/>
                </a:lnTo>
                <a:lnTo>
                  <a:pt x="1491257" y="339328"/>
                </a:lnTo>
                <a:lnTo>
                  <a:pt x="1491257" y="330398"/>
                </a:lnTo>
                <a:lnTo>
                  <a:pt x="1491257" y="321469"/>
                </a:lnTo>
                <a:lnTo>
                  <a:pt x="1491257" y="312539"/>
                </a:lnTo>
                <a:lnTo>
                  <a:pt x="1482328" y="303609"/>
                </a:lnTo>
                <a:lnTo>
                  <a:pt x="1482328" y="303609"/>
                </a:lnTo>
                <a:lnTo>
                  <a:pt x="1482328" y="294680"/>
                </a:lnTo>
                <a:lnTo>
                  <a:pt x="1482328" y="285750"/>
                </a:lnTo>
                <a:lnTo>
                  <a:pt x="1473398" y="276820"/>
                </a:lnTo>
                <a:lnTo>
                  <a:pt x="1482328" y="276820"/>
                </a:lnTo>
                <a:lnTo>
                  <a:pt x="1482328" y="267891"/>
                </a:lnTo>
                <a:lnTo>
                  <a:pt x="1482328" y="267891"/>
                </a:lnTo>
                <a:lnTo>
                  <a:pt x="1482328" y="258961"/>
                </a:lnTo>
                <a:lnTo>
                  <a:pt x="1482328" y="258961"/>
                </a:lnTo>
                <a:lnTo>
                  <a:pt x="1482328" y="250031"/>
                </a:lnTo>
                <a:lnTo>
                  <a:pt x="1482328" y="241101"/>
                </a:lnTo>
                <a:lnTo>
                  <a:pt x="1482328" y="241101"/>
                </a:lnTo>
                <a:lnTo>
                  <a:pt x="1482328" y="232172"/>
                </a:lnTo>
                <a:lnTo>
                  <a:pt x="1482328" y="223242"/>
                </a:lnTo>
                <a:lnTo>
                  <a:pt x="1482328" y="223242"/>
                </a:lnTo>
                <a:lnTo>
                  <a:pt x="1482328" y="214312"/>
                </a:lnTo>
                <a:lnTo>
                  <a:pt x="1482328" y="214312"/>
                </a:lnTo>
                <a:lnTo>
                  <a:pt x="1482328" y="205383"/>
                </a:lnTo>
                <a:lnTo>
                  <a:pt x="1482328" y="205383"/>
                </a:lnTo>
                <a:lnTo>
                  <a:pt x="1482328" y="205383"/>
                </a:lnTo>
                <a:lnTo>
                  <a:pt x="1482328" y="196453"/>
                </a:lnTo>
                <a:lnTo>
                  <a:pt x="1482328" y="196453"/>
                </a:lnTo>
                <a:lnTo>
                  <a:pt x="1482328" y="187523"/>
                </a:lnTo>
                <a:lnTo>
                  <a:pt x="1482328" y="187523"/>
                </a:lnTo>
                <a:lnTo>
                  <a:pt x="1482328" y="187523"/>
                </a:lnTo>
                <a:lnTo>
                  <a:pt x="1482328" y="178594"/>
                </a:lnTo>
                <a:lnTo>
                  <a:pt x="1473398" y="178594"/>
                </a:lnTo>
                <a:lnTo>
                  <a:pt x="1473398" y="178594"/>
                </a:lnTo>
                <a:lnTo>
                  <a:pt x="1473398" y="169664"/>
                </a:lnTo>
                <a:lnTo>
                  <a:pt x="1473398" y="169664"/>
                </a:lnTo>
                <a:lnTo>
                  <a:pt x="1473398" y="169664"/>
                </a:lnTo>
                <a:lnTo>
                  <a:pt x="1473398" y="160734"/>
                </a:lnTo>
                <a:lnTo>
                  <a:pt x="1473398" y="160734"/>
                </a:lnTo>
                <a:lnTo>
                  <a:pt x="1464468" y="160734"/>
                </a:lnTo>
                <a:lnTo>
                  <a:pt x="1464468" y="151805"/>
                </a:lnTo>
                <a:lnTo>
                  <a:pt x="1464468" y="151805"/>
                </a:lnTo>
                <a:lnTo>
                  <a:pt x="1455538" y="151805"/>
                </a:lnTo>
                <a:lnTo>
                  <a:pt x="1455538" y="142875"/>
                </a:lnTo>
                <a:lnTo>
                  <a:pt x="1455538" y="142875"/>
                </a:lnTo>
                <a:lnTo>
                  <a:pt x="1455538" y="142875"/>
                </a:lnTo>
                <a:lnTo>
                  <a:pt x="1455538" y="133945"/>
                </a:lnTo>
                <a:lnTo>
                  <a:pt x="1455538" y="133945"/>
                </a:lnTo>
                <a:lnTo>
                  <a:pt x="1446609" y="133945"/>
                </a:lnTo>
                <a:lnTo>
                  <a:pt x="1446609" y="133945"/>
                </a:lnTo>
                <a:lnTo>
                  <a:pt x="1437679" y="125016"/>
                </a:lnTo>
                <a:lnTo>
                  <a:pt x="1437679" y="125016"/>
                </a:lnTo>
                <a:lnTo>
                  <a:pt x="1437679" y="125016"/>
                </a:lnTo>
                <a:lnTo>
                  <a:pt x="1437679" y="125016"/>
                </a:lnTo>
                <a:lnTo>
                  <a:pt x="1428749" y="116086"/>
                </a:lnTo>
                <a:lnTo>
                  <a:pt x="1428749" y="116086"/>
                </a:lnTo>
                <a:lnTo>
                  <a:pt x="1419820" y="116086"/>
                </a:lnTo>
                <a:lnTo>
                  <a:pt x="1410890" y="116086"/>
                </a:lnTo>
                <a:lnTo>
                  <a:pt x="1401960" y="116086"/>
                </a:lnTo>
                <a:lnTo>
                  <a:pt x="1401960" y="107156"/>
                </a:lnTo>
                <a:lnTo>
                  <a:pt x="1393031" y="107156"/>
                </a:lnTo>
                <a:lnTo>
                  <a:pt x="1393031" y="107156"/>
                </a:lnTo>
                <a:lnTo>
                  <a:pt x="1384101" y="107156"/>
                </a:lnTo>
                <a:lnTo>
                  <a:pt x="1384101" y="107156"/>
                </a:lnTo>
                <a:lnTo>
                  <a:pt x="1375171" y="98226"/>
                </a:lnTo>
                <a:lnTo>
                  <a:pt x="1375171" y="98226"/>
                </a:lnTo>
                <a:lnTo>
                  <a:pt x="1375171" y="89297"/>
                </a:lnTo>
                <a:lnTo>
                  <a:pt x="1366242" y="89297"/>
                </a:lnTo>
                <a:lnTo>
                  <a:pt x="1366242" y="80367"/>
                </a:lnTo>
                <a:lnTo>
                  <a:pt x="1366242" y="80367"/>
                </a:lnTo>
                <a:lnTo>
                  <a:pt x="1366242" y="80367"/>
                </a:lnTo>
                <a:lnTo>
                  <a:pt x="1366242" y="80367"/>
                </a:lnTo>
                <a:lnTo>
                  <a:pt x="1366242" y="80367"/>
                </a:lnTo>
                <a:lnTo>
                  <a:pt x="1357312" y="80367"/>
                </a:lnTo>
                <a:lnTo>
                  <a:pt x="1348382" y="89297"/>
                </a:lnTo>
                <a:lnTo>
                  <a:pt x="1339453" y="98226"/>
                </a:lnTo>
                <a:lnTo>
                  <a:pt x="1330523" y="107156"/>
                </a:lnTo>
                <a:lnTo>
                  <a:pt x="1330523" y="107156"/>
                </a:lnTo>
                <a:lnTo>
                  <a:pt x="1330523" y="107156"/>
                </a:lnTo>
                <a:lnTo>
                  <a:pt x="1330523" y="10715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3" name="Freeform 32"/>
          <p:cNvSpPr/>
          <p:nvPr/>
        </p:nvSpPr>
        <p:spPr bwMode="auto">
          <a:xfrm>
            <a:off x="7554516" y="2946796"/>
            <a:ext cx="142876" cy="133947"/>
          </a:xfrm>
          <a:custGeom>
            <a:avLst/>
            <a:gdLst/>
            <a:ahLst/>
            <a:cxnLst/>
            <a:rect l="0" t="0" r="0" b="0"/>
            <a:pathLst>
              <a:path w="142876" h="133947">
                <a:moveTo>
                  <a:pt x="107156" y="35719"/>
                </a:moveTo>
                <a:lnTo>
                  <a:pt x="107156" y="35719"/>
                </a:lnTo>
                <a:lnTo>
                  <a:pt x="107156" y="35719"/>
                </a:lnTo>
                <a:lnTo>
                  <a:pt x="107156" y="35719"/>
                </a:lnTo>
                <a:lnTo>
                  <a:pt x="107156" y="26790"/>
                </a:lnTo>
                <a:lnTo>
                  <a:pt x="116086" y="26790"/>
                </a:lnTo>
                <a:lnTo>
                  <a:pt x="116086" y="17860"/>
                </a:lnTo>
                <a:lnTo>
                  <a:pt x="116086" y="8930"/>
                </a:lnTo>
                <a:lnTo>
                  <a:pt x="116086" y="8930"/>
                </a:lnTo>
                <a:lnTo>
                  <a:pt x="116086" y="0"/>
                </a:lnTo>
                <a:lnTo>
                  <a:pt x="116086" y="0"/>
                </a:lnTo>
                <a:lnTo>
                  <a:pt x="107156" y="0"/>
                </a:lnTo>
                <a:lnTo>
                  <a:pt x="107156" y="0"/>
                </a:lnTo>
                <a:lnTo>
                  <a:pt x="98226" y="0"/>
                </a:lnTo>
                <a:lnTo>
                  <a:pt x="89297" y="0"/>
                </a:lnTo>
                <a:lnTo>
                  <a:pt x="71437" y="0"/>
                </a:lnTo>
                <a:lnTo>
                  <a:pt x="62507" y="0"/>
                </a:lnTo>
                <a:lnTo>
                  <a:pt x="44648" y="0"/>
                </a:lnTo>
                <a:lnTo>
                  <a:pt x="35718" y="8930"/>
                </a:lnTo>
                <a:lnTo>
                  <a:pt x="26789" y="17860"/>
                </a:lnTo>
                <a:lnTo>
                  <a:pt x="17859" y="26790"/>
                </a:lnTo>
                <a:lnTo>
                  <a:pt x="17859" y="26790"/>
                </a:lnTo>
                <a:lnTo>
                  <a:pt x="17859" y="35719"/>
                </a:lnTo>
                <a:lnTo>
                  <a:pt x="26789" y="35719"/>
                </a:lnTo>
                <a:lnTo>
                  <a:pt x="44648" y="44649"/>
                </a:lnTo>
                <a:lnTo>
                  <a:pt x="53578" y="53579"/>
                </a:lnTo>
                <a:lnTo>
                  <a:pt x="80367" y="53579"/>
                </a:lnTo>
                <a:lnTo>
                  <a:pt x="98226" y="62508"/>
                </a:lnTo>
                <a:lnTo>
                  <a:pt x="116086" y="62508"/>
                </a:lnTo>
                <a:lnTo>
                  <a:pt x="133945" y="80368"/>
                </a:lnTo>
                <a:lnTo>
                  <a:pt x="133945" y="89297"/>
                </a:lnTo>
                <a:lnTo>
                  <a:pt x="142875" y="98227"/>
                </a:lnTo>
                <a:lnTo>
                  <a:pt x="133945" y="107157"/>
                </a:lnTo>
                <a:lnTo>
                  <a:pt x="116086" y="116086"/>
                </a:lnTo>
                <a:lnTo>
                  <a:pt x="98226" y="125016"/>
                </a:lnTo>
                <a:lnTo>
                  <a:pt x="71437" y="133946"/>
                </a:lnTo>
                <a:lnTo>
                  <a:pt x="53578" y="133946"/>
                </a:lnTo>
                <a:lnTo>
                  <a:pt x="26789" y="133946"/>
                </a:lnTo>
                <a:lnTo>
                  <a:pt x="17859" y="133946"/>
                </a:lnTo>
                <a:lnTo>
                  <a:pt x="0" y="125016"/>
                </a:lnTo>
                <a:lnTo>
                  <a:pt x="0" y="125016"/>
                </a:lnTo>
                <a:lnTo>
                  <a:pt x="0" y="116086"/>
                </a:lnTo>
                <a:lnTo>
                  <a:pt x="17859" y="107157"/>
                </a:lnTo>
                <a:lnTo>
                  <a:pt x="17859" y="10715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4" name="Freeform 33"/>
          <p:cNvSpPr/>
          <p:nvPr/>
        </p:nvSpPr>
        <p:spPr bwMode="auto">
          <a:xfrm>
            <a:off x="7608094" y="3036093"/>
            <a:ext cx="26790" cy="8931"/>
          </a:xfrm>
          <a:custGeom>
            <a:avLst/>
            <a:gdLst/>
            <a:ahLst/>
            <a:cxnLst/>
            <a:rect l="0" t="0" r="0" b="0"/>
            <a:pathLst>
              <a:path w="26790" h="8931">
                <a:moveTo>
                  <a:pt x="0" y="8930"/>
                </a:moveTo>
                <a:lnTo>
                  <a:pt x="26789" y="0"/>
                </a:lnTo>
                <a:lnTo>
                  <a:pt x="26789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5" name="Freeform 34"/>
          <p:cNvSpPr/>
          <p:nvPr/>
        </p:nvSpPr>
        <p:spPr bwMode="auto">
          <a:xfrm>
            <a:off x="7724180" y="3009304"/>
            <a:ext cx="80368" cy="53579"/>
          </a:xfrm>
          <a:custGeom>
            <a:avLst/>
            <a:gdLst/>
            <a:ahLst/>
            <a:cxnLst/>
            <a:rect l="0" t="0" r="0" b="0"/>
            <a:pathLst>
              <a:path w="80368" h="53579">
                <a:moveTo>
                  <a:pt x="35718" y="0"/>
                </a:moveTo>
                <a:lnTo>
                  <a:pt x="35718" y="0"/>
                </a:lnTo>
                <a:lnTo>
                  <a:pt x="35718" y="0"/>
                </a:lnTo>
                <a:lnTo>
                  <a:pt x="26789" y="0"/>
                </a:lnTo>
                <a:lnTo>
                  <a:pt x="17859" y="0"/>
                </a:lnTo>
                <a:lnTo>
                  <a:pt x="17859" y="0"/>
                </a:lnTo>
                <a:lnTo>
                  <a:pt x="8929" y="8930"/>
                </a:lnTo>
                <a:lnTo>
                  <a:pt x="0" y="17860"/>
                </a:lnTo>
                <a:lnTo>
                  <a:pt x="0" y="26789"/>
                </a:lnTo>
                <a:lnTo>
                  <a:pt x="0" y="26789"/>
                </a:lnTo>
                <a:lnTo>
                  <a:pt x="0" y="35719"/>
                </a:lnTo>
                <a:lnTo>
                  <a:pt x="0" y="44649"/>
                </a:lnTo>
                <a:lnTo>
                  <a:pt x="8929" y="44649"/>
                </a:lnTo>
                <a:lnTo>
                  <a:pt x="17859" y="44649"/>
                </a:lnTo>
                <a:lnTo>
                  <a:pt x="26789" y="53578"/>
                </a:lnTo>
                <a:lnTo>
                  <a:pt x="35718" y="53578"/>
                </a:lnTo>
                <a:lnTo>
                  <a:pt x="53578" y="53578"/>
                </a:lnTo>
                <a:lnTo>
                  <a:pt x="62508" y="53578"/>
                </a:lnTo>
                <a:lnTo>
                  <a:pt x="80367" y="53578"/>
                </a:lnTo>
                <a:lnTo>
                  <a:pt x="80367" y="53578"/>
                </a:lnTo>
                <a:lnTo>
                  <a:pt x="80367" y="5357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6" name="Freeform 35"/>
          <p:cNvSpPr/>
          <p:nvPr/>
        </p:nvSpPr>
        <p:spPr bwMode="auto">
          <a:xfrm>
            <a:off x="7822406" y="3000375"/>
            <a:ext cx="89298" cy="71438"/>
          </a:xfrm>
          <a:custGeom>
            <a:avLst/>
            <a:gdLst/>
            <a:ahLst/>
            <a:cxnLst/>
            <a:rect l="0" t="0" r="0" b="0"/>
            <a:pathLst>
              <a:path w="89298" h="71438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0" y="26789"/>
                </a:lnTo>
                <a:lnTo>
                  <a:pt x="0" y="26789"/>
                </a:lnTo>
                <a:lnTo>
                  <a:pt x="0" y="35718"/>
                </a:lnTo>
                <a:lnTo>
                  <a:pt x="8930" y="44648"/>
                </a:lnTo>
                <a:lnTo>
                  <a:pt x="17860" y="53578"/>
                </a:lnTo>
                <a:lnTo>
                  <a:pt x="17860" y="62507"/>
                </a:lnTo>
                <a:lnTo>
                  <a:pt x="26789" y="62507"/>
                </a:lnTo>
                <a:lnTo>
                  <a:pt x="26789" y="71437"/>
                </a:lnTo>
                <a:lnTo>
                  <a:pt x="26789" y="62507"/>
                </a:lnTo>
                <a:lnTo>
                  <a:pt x="26789" y="62507"/>
                </a:lnTo>
                <a:lnTo>
                  <a:pt x="26789" y="53578"/>
                </a:lnTo>
                <a:lnTo>
                  <a:pt x="26789" y="44648"/>
                </a:lnTo>
                <a:lnTo>
                  <a:pt x="35719" y="35718"/>
                </a:lnTo>
                <a:lnTo>
                  <a:pt x="44649" y="17859"/>
                </a:lnTo>
                <a:lnTo>
                  <a:pt x="53578" y="8929"/>
                </a:lnTo>
                <a:lnTo>
                  <a:pt x="62508" y="0"/>
                </a:lnTo>
                <a:lnTo>
                  <a:pt x="71438" y="0"/>
                </a:lnTo>
                <a:lnTo>
                  <a:pt x="80367" y="0"/>
                </a:lnTo>
                <a:lnTo>
                  <a:pt x="80367" y="0"/>
                </a:lnTo>
                <a:lnTo>
                  <a:pt x="89297" y="0"/>
                </a:lnTo>
                <a:lnTo>
                  <a:pt x="89297" y="8929"/>
                </a:lnTo>
                <a:lnTo>
                  <a:pt x="89297" y="892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7" name="Freeform 36"/>
          <p:cNvSpPr/>
          <p:nvPr/>
        </p:nvSpPr>
        <p:spPr bwMode="auto">
          <a:xfrm>
            <a:off x="7929563" y="3018234"/>
            <a:ext cx="258961" cy="71438"/>
          </a:xfrm>
          <a:custGeom>
            <a:avLst/>
            <a:gdLst/>
            <a:ahLst/>
            <a:cxnLst/>
            <a:rect l="0" t="0" r="0" b="0"/>
            <a:pathLst>
              <a:path w="258961" h="71438">
                <a:moveTo>
                  <a:pt x="8929" y="0"/>
                </a:moveTo>
                <a:lnTo>
                  <a:pt x="0" y="8930"/>
                </a:lnTo>
                <a:lnTo>
                  <a:pt x="0" y="8930"/>
                </a:lnTo>
                <a:lnTo>
                  <a:pt x="0" y="17859"/>
                </a:lnTo>
                <a:lnTo>
                  <a:pt x="0" y="26789"/>
                </a:lnTo>
                <a:lnTo>
                  <a:pt x="0" y="35719"/>
                </a:lnTo>
                <a:lnTo>
                  <a:pt x="0" y="35719"/>
                </a:lnTo>
                <a:lnTo>
                  <a:pt x="8929" y="44648"/>
                </a:lnTo>
                <a:lnTo>
                  <a:pt x="17859" y="44648"/>
                </a:lnTo>
                <a:lnTo>
                  <a:pt x="17859" y="53578"/>
                </a:lnTo>
                <a:lnTo>
                  <a:pt x="26789" y="53578"/>
                </a:lnTo>
                <a:lnTo>
                  <a:pt x="35718" y="44648"/>
                </a:lnTo>
                <a:lnTo>
                  <a:pt x="44648" y="35719"/>
                </a:lnTo>
                <a:lnTo>
                  <a:pt x="53578" y="26789"/>
                </a:lnTo>
                <a:lnTo>
                  <a:pt x="62507" y="17859"/>
                </a:lnTo>
                <a:lnTo>
                  <a:pt x="62507" y="8930"/>
                </a:lnTo>
                <a:lnTo>
                  <a:pt x="62507" y="8930"/>
                </a:lnTo>
                <a:lnTo>
                  <a:pt x="71437" y="0"/>
                </a:lnTo>
                <a:lnTo>
                  <a:pt x="71437" y="0"/>
                </a:lnTo>
                <a:lnTo>
                  <a:pt x="62507" y="8930"/>
                </a:lnTo>
                <a:lnTo>
                  <a:pt x="62507" y="17859"/>
                </a:lnTo>
                <a:lnTo>
                  <a:pt x="62507" y="26789"/>
                </a:lnTo>
                <a:lnTo>
                  <a:pt x="53578" y="35719"/>
                </a:lnTo>
                <a:lnTo>
                  <a:pt x="53578" y="44648"/>
                </a:lnTo>
                <a:lnTo>
                  <a:pt x="62507" y="53578"/>
                </a:lnTo>
                <a:lnTo>
                  <a:pt x="62507" y="62508"/>
                </a:lnTo>
                <a:lnTo>
                  <a:pt x="71437" y="62508"/>
                </a:lnTo>
                <a:lnTo>
                  <a:pt x="71437" y="62508"/>
                </a:lnTo>
                <a:lnTo>
                  <a:pt x="80367" y="53578"/>
                </a:lnTo>
                <a:lnTo>
                  <a:pt x="89296" y="44648"/>
                </a:lnTo>
                <a:lnTo>
                  <a:pt x="98226" y="35719"/>
                </a:lnTo>
                <a:lnTo>
                  <a:pt x="107156" y="26789"/>
                </a:lnTo>
                <a:lnTo>
                  <a:pt x="116085" y="17859"/>
                </a:lnTo>
                <a:lnTo>
                  <a:pt x="125015" y="8930"/>
                </a:lnTo>
                <a:lnTo>
                  <a:pt x="125015" y="8930"/>
                </a:lnTo>
                <a:lnTo>
                  <a:pt x="125015" y="8930"/>
                </a:lnTo>
                <a:lnTo>
                  <a:pt x="125015" y="8930"/>
                </a:lnTo>
                <a:lnTo>
                  <a:pt x="125015" y="17859"/>
                </a:lnTo>
                <a:lnTo>
                  <a:pt x="125015" y="26789"/>
                </a:lnTo>
                <a:lnTo>
                  <a:pt x="133945" y="35719"/>
                </a:lnTo>
                <a:lnTo>
                  <a:pt x="133945" y="44648"/>
                </a:lnTo>
                <a:lnTo>
                  <a:pt x="133945" y="53578"/>
                </a:lnTo>
                <a:lnTo>
                  <a:pt x="133945" y="53578"/>
                </a:lnTo>
                <a:lnTo>
                  <a:pt x="142875" y="53578"/>
                </a:lnTo>
                <a:lnTo>
                  <a:pt x="142875" y="53578"/>
                </a:lnTo>
                <a:lnTo>
                  <a:pt x="151804" y="44648"/>
                </a:lnTo>
                <a:lnTo>
                  <a:pt x="160734" y="35719"/>
                </a:lnTo>
                <a:lnTo>
                  <a:pt x="160734" y="17859"/>
                </a:lnTo>
                <a:lnTo>
                  <a:pt x="169664" y="8930"/>
                </a:lnTo>
                <a:lnTo>
                  <a:pt x="178593" y="0"/>
                </a:lnTo>
                <a:lnTo>
                  <a:pt x="178593" y="0"/>
                </a:lnTo>
                <a:lnTo>
                  <a:pt x="178593" y="8930"/>
                </a:lnTo>
                <a:lnTo>
                  <a:pt x="178593" y="17859"/>
                </a:lnTo>
                <a:lnTo>
                  <a:pt x="178593" y="26789"/>
                </a:lnTo>
                <a:lnTo>
                  <a:pt x="178593" y="35719"/>
                </a:lnTo>
                <a:lnTo>
                  <a:pt x="178593" y="53578"/>
                </a:lnTo>
                <a:lnTo>
                  <a:pt x="178593" y="53578"/>
                </a:lnTo>
                <a:lnTo>
                  <a:pt x="178593" y="62508"/>
                </a:lnTo>
                <a:lnTo>
                  <a:pt x="178593" y="62508"/>
                </a:lnTo>
                <a:lnTo>
                  <a:pt x="187523" y="53578"/>
                </a:lnTo>
                <a:lnTo>
                  <a:pt x="196453" y="44648"/>
                </a:lnTo>
                <a:lnTo>
                  <a:pt x="205382" y="26789"/>
                </a:lnTo>
                <a:lnTo>
                  <a:pt x="223242" y="17859"/>
                </a:lnTo>
                <a:lnTo>
                  <a:pt x="232171" y="8930"/>
                </a:lnTo>
                <a:lnTo>
                  <a:pt x="241101" y="8930"/>
                </a:lnTo>
                <a:lnTo>
                  <a:pt x="250031" y="8930"/>
                </a:lnTo>
                <a:lnTo>
                  <a:pt x="258960" y="17859"/>
                </a:lnTo>
                <a:lnTo>
                  <a:pt x="258960" y="35719"/>
                </a:lnTo>
                <a:lnTo>
                  <a:pt x="258960" y="44648"/>
                </a:lnTo>
                <a:lnTo>
                  <a:pt x="258960" y="62508"/>
                </a:lnTo>
                <a:lnTo>
                  <a:pt x="258960" y="71437"/>
                </a:lnTo>
                <a:lnTo>
                  <a:pt x="258960" y="71437"/>
                </a:lnTo>
                <a:lnTo>
                  <a:pt x="250031" y="71437"/>
                </a:lnTo>
                <a:lnTo>
                  <a:pt x="250031" y="53578"/>
                </a:lnTo>
                <a:lnTo>
                  <a:pt x="250031" y="5357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8" name="Freeform 37"/>
          <p:cNvSpPr/>
          <p:nvPr/>
        </p:nvSpPr>
        <p:spPr bwMode="auto">
          <a:xfrm>
            <a:off x="7652742" y="3178968"/>
            <a:ext cx="44650" cy="187525"/>
          </a:xfrm>
          <a:custGeom>
            <a:avLst/>
            <a:gdLst/>
            <a:ahLst/>
            <a:cxnLst/>
            <a:rect l="0" t="0" r="0" b="0"/>
            <a:pathLst>
              <a:path w="44650" h="187525">
                <a:moveTo>
                  <a:pt x="17860" y="8930"/>
                </a:move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8930"/>
                </a:lnTo>
                <a:lnTo>
                  <a:pt x="17860" y="17860"/>
                </a:lnTo>
                <a:lnTo>
                  <a:pt x="8930" y="44649"/>
                </a:lnTo>
                <a:lnTo>
                  <a:pt x="8930" y="71438"/>
                </a:lnTo>
                <a:lnTo>
                  <a:pt x="0" y="98227"/>
                </a:lnTo>
                <a:lnTo>
                  <a:pt x="0" y="125016"/>
                </a:lnTo>
                <a:lnTo>
                  <a:pt x="0" y="151805"/>
                </a:lnTo>
                <a:lnTo>
                  <a:pt x="0" y="169664"/>
                </a:lnTo>
                <a:lnTo>
                  <a:pt x="0" y="187524"/>
                </a:lnTo>
                <a:lnTo>
                  <a:pt x="8930" y="187524"/>
                </a:lnTo>
                <a:lnTo>
                  <a:pt x="17860" y="187524"/>
                </a:lnTo>
                <a:lnTo>
                  <a:pt x="26789" y="178594"/>
                </a:lnTo>
                <a:lnTo>
                  <a:pt x="35719" y="160735"/>
                </a:lnTo>
                <a:lnTo>
                  <a:pt x="44649" y="142875"/>
                </a:lnTo>
                <a:lnTo>
                  <a:pt x="44649" y="133946"/>
                </a:lnTo>
                <a:lnTo>
                  <a:pt x="44649" y="116086"/>
                </a:lnTo>
                <a:lnTo>
                  <a:pt x="44649" y="11608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9" name="Freeform 38"/>
          <p:cNvSpPr/>
          <p:nvPr/>
        </p:nvSpPr>
        <p:spPr bwMode="auto">
          <a:xfrm>
            <a:off x="7527727" y="3259336"/>
            <a:ext cx="223243" cy="35719"/>
          </a:xfrm>
          <a:custGeom>
            <a:avLst/>
            <a:gdLst/>
            <a:ahLst/>
            <a:cxnLst/>
            <a:rect l="0" t="0" r="0" b="0"/>
            <a:pathLst>
              <a:path w="223243" h="35719">
                <a:moveTo>
                  <a:pt x="0" y="35718"/>
                </a:moveTo>
                <a:lnTo>
                  <a:pt x="8929" y="26789"/>
                </a:lnTo>
                <a:lnTo>
                  <a:pt x="26789" y="26789"/>
                </a:lnTo>
                <a:lnTo>
                  <a:pt x="44648" y="17859"/>
                </a:lnTo>
                <a:lnTo>
                  <a:pt x="80367" y="8929"/>
                </a:lnTo>
                <a:lnTo>
                  <a:pt x="116086" y="8929"/>
                </a:lnTo>
                <a:lnTo>
                  <a:pt x="151804" y="0"/>
                </a:lnTo>
                <a:lnTo>
                  <a:pt x="178593" y="0"/>
                </a:lnTo>
                <a:lnTo>
                  <a:pt x="205382" y="0"/>
                </a:lnTo>
                <a:lnTo>
                  <a:pt x="223242" y="0"/>
                </a:lnTo>
                <a:lnTo>
                  <a:pt x="223242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" name="Freeform 39"/>
          <p:cNvSpPr/>
          <p:nvPr/>
        </p:nvSpPr>
        <p:spPr bwMode="auto">
          <a:xfrm>
            <a:off x="7724180" y="3259336"/>
            <a:ext cx="107157" cy="107157"/>
          </a:xfrm>
          <a:custGeom>
            <a:avLst/>
            <a:gdLst/>
            <a:ahLst/>
            <a:cxnLst/>
            <a:rect l="0" t="0" r="0" b="0"/>
            <a:pathLst>
              <a:path w="107157" h="107157">
                <a:moveTo>
                  <a:pt x="0" y="62507"/>
                </a:moveTo>
                <a:lnTo>
                  <a:pt x="0" y="62507"/>
                </a:lnTo>
                <a:lnTo>
                  <a:pt x="8929" y="62507"/>
                </a:lnTo>
                <a:lnTo>
                  <a:pt x="8929" y="62507"/>
                </a:lnTo>
                <a:lnTo>
                  <a:pt x="8929" y="62507"/>
                </a:lnTo>
                <a:lnTo>
                  <a:pt x="26789" y="62507"/>
                </a:lnTo>
                <a:lnTo>
                  <a:pt x="35718" y="53578"/>
                </a:lnTo>
                <a:lnTo>
                  <a:pt x="53578" y="44648"/>
                </a:lnTo>
                <a:lnTo>
                  <a:pt x="71437" y="35718"/>
                </a:lnTo>
                <a:lnTo>
                  <a:pt x="80367" y="26789"/>
                </a:lnTo>
                <a:lnTo>
                  <a:pt x="89297" y="8929"/>
                </a:lnTo>
                <a:lnTo>
                  <a:pt x="98226" y="8929"/>
                </a:lnTo>
                <a:lnTo>
                  <a:pt x="89297" y="0"/>
                </a:lnTo>
                <a:lnTo>
                  <a:pt x="80367" y="0"/>
                </a:lnTo>
                <a:lnTo>
                  <a:pt x="62508" y="8929"/>
                </a:lnTo>
                <a:lnTo>
                  <a:pt x="53578" y="17859"/>
                </a:lnTo>
                <a:lnTo>
                  <a:pt x="35718" y="35718"/>
                </a:lnTo>
                <a:lnTo>
                  <a:pt x="35718" y="53578"/>
                </a:lnTo>
                <a:lnTo>
                  <a:pt x="26789" y="62507"/>
                </a:lnTo>
                <a:lnTo>
                  <a:pt x="26789" y="80367"/>
                </a:lnTo>
                <a:lnTo>
                  <a:pt x="35718" y="89296"/>
                </a:lnTo>
                <a:lnTo>
                  <a:pt x="44648" y="98226"/>
                </a:lnTo>
                <a:lnTo>
                  <a:pt x="53578" y="98226"/>
                </a:lnTo>
                <a:lnTo>
                  <a:pt x="71437" y="107156"/>
                </a:lnTo>
                <a:lnTo>
                  <a:pt x="89297" y="98226"/>
                </a:lnTo>
                <a:lnTo>
                  <a:pt x="107156" y="89296"/>
                </a:lnTo>
                <a:lnTo>
                  <a:pt x="107156" y="8929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1" name="Freeform 40"/>
          <p:cNvSpPr/>
          <p:nvPr/>
        </p:nvSpPr>
        <p:spPr bwMode="auto">
          <a:xfrm>
            <a:off x="7822406" y="3268265"/>
            <a:ext cx="303611" cy="116087"/>
          </a:xfrm>
          <a:custGeom>
            <a:avLst/>
            <a:gdLst/>
            <a:ahLst/>
            <a:cxnLst/>
            <a:rect l="0" t="0" r="0" b="0"/>
            <a:pathLst>
              <a:path w="303611" h="116087">
                <a:moveTo>
                  <a:pt x="53578" y="0"/>
                </a:moveTo>
                <a:lnTo>
                  <a:pt x="53578" y="0"/>
                </a:lnTo>
                <a:lnTo>
                  <a:pt x="44649" y="8930"/>
                </a:lnTo>
                <a:lnTo>
                  <a:pt x="26789" y="26789"/>
                </a:lnTo>
                <a:lnTo>
                  <a:pt x="17860" y="44649"/>
                </a:lnTo>
                <a:lnTo>
                  <a:pt x="8930" y="53578"/>
                </a:lnTo>
                <a:lnTo>
                  <a:pt x="8930" y="80367"/>
                </a:lnTo>
                <a:lnTo>
                  <a:pt x="0" y="89297"/>
                </a:lnTo>
                <a:lnTo>
                  <a:pt x="0" y="107156"/>
                </a:lnTo>
                <a:lnTo>
                  <a:pt x="0" y="107156"/>
                </a:lnTo>
                <a:lnTo>
                  <a:pt x="8930" y="116086"/>
                </a:lnTo>
                <a:lnTo>
                  <a:pt x="17860" y="107156"/>
                </a:lnTo>
                <a:lnTo>
                  <a:pt x="26789" y="107156"/>
                </a:lnTo>
                <a:lnTo>
                  <a:pt x="44649" y="98227"/>
                </a:lnTo>
                <a:lnTo>
                  <a:pt x="53578" y="80367"/>
                </a:lnTo>
                <a:lnTo>
                  <a:pt x="71438" y="62508"/>
                </a:lnTo>
                <a:lnTo>
                  <a:pt x="80367" y="44649"/>
                </a:lnTo>
                <a:lnTo>
                  <a:pt x="80367" y="26789"/>
                </a:lnTo>
                <a:lnTo>
                  <a:pt x="89297" y="17860"/>
                </a:lnTo>
                <a:lnTo>
                  <a:pt x="80367" y="8930"/>
                </a:lnTo>
                <a:lnTo>
                  <a:pt x="80367" y="17860"/>
                </a:lnTo>
                <a:lnTo>
                  <a:pt x="71438" y="26789"/>
                </a:lnTo>
                <a:lnTo>
                  <a:pt x="71438" y="35719"/>
                </a:lnTo>
                <a:lnTo>
                  <a:pt x="62508" y="53578"/>
                </a:lnTo>
                <a:lnTo>
                  <a:pt x="62508" y="71438"/>
                </a:lnTo>
                <a:lnTo>
                  <a:pt x="71438" y="89297"/>
                </a:lnTo>
                <a:lnTo>
                  <a:pt x="71438" y="98227"/>
                </a:lnTo>
                <a:lnTo>
                  <a:pt x="71438" y="107156"/>
                </a:lnTo>
                <a:lnTo>
                  <a:pt x="80367" y="107156"/>
                </a:lnTo>
                <a:lnTo>
                  <a:pt x="89297" y="98227"/>
                </a:lnTo>
                <a:lnTo>
                  <a:pt x="98227" y="89297"/>
                </a:lnTo>
                <a:lnTo>
                  <a:pt x="116086" y="71438"/>
                </a:lnTo>
                <a:lnTo>
                  <a:pt x="125016" y="62508"/>
                </a:lnTo>
                <a:lnTo>
                  <a:pt x="142875" y="35719"/>
                </a:lnTo>
                <a:lnTo>
                  <a:pt x="151805" y="26789"/>
                </a:lnTo>
                <a:lnTo>
                  <a:pt x="151805" y="17860"/>
                </a:lnTo>
                <a:lnTo>
                  <a:pt x="160735" y="17860"/>
                </a:lnTo>
                <a:lnTo>
                  <a:pt x="160735" y="26789"/>
                </a:lnTo>
                <a:lnTo>
                  <a:pt x="151805" y="35719"/>
                </a:lnTo>
                <a:lnTo>
                  <a:pt x="151805" y="44649"/>
                </a:lnTo>
                <a:lnTo>
                  <a:pt x="142875" y="62508"/>
                </a:lnTo>
                <a:lnTo>
                  <a:pt x="133946" y="80367"/>
                </a:lnTo>
                <a:lnTo>
                  <a:pt x="133946" y="89297"/>
                </a:lnTo>
                <a:lnTo>
                  <a:pt x="125016" y="98227"/>
                </a:lnTo>
                <a:lnTo>
                  <a:pt x="133946" y="107156"/>
                </a:lnTo>
                <a:lnTo>
                  <a:pt x="133946" y="107156"/>
                </a:lnTo>
                <a:lnTo>
                  <a:pt x="133946" y="107156"/>
                </a:lnTo>
                <a:lnTo>
                  <a:pt x="133946" y="98227"/>
                </a:lnTo>
                <a:lnTo>
                  <a:pt x="151805" y="80367"/>
                </a:lnTo>
                <a:lnTo>
                  <a:pt x="160735" y="62508"/>
                </a:lnTo>
                <a:lnTo>
                  <a:pt x="169664" y="44649"/>
                </a:lnTo>
                <a:lnTo>
                  <a:pt x="178594" y="26789"/>
                </a:lnTo>
                <a:lnTo>
                  <a:pt x="187524" y="26789"/>
                </a:lnTo>
                <a:lnTo>
                  <a:pt x="196453" y="17860"/>
                </a:lnTo>
                <a:lnTo>
                  <a:pt x="196453" y="26789"/>
                </a:lnTo>
                <a:lnTo>
                  <a:pt x="205383" y="35719"/>
                </a:lnTo>
                <a:lnTo>
                  <a:pt x="196453" y="44649"/>
                </a:lnTo>
                <a:lnTo>
                  <a:pt x="196453" y="62508"/>
                </a:lnTo>
                <a:lnTo>
                  <a:pt x="187524" y="71438"/>
                </a:lnTo>
                <a:lnTo>
                  <a:pt x="187524" y="80367"/>
                </a:lnTo>
                <a:lnTo>
                  <a:pt x="187524" y="89297"/>
                </a:lnTo>
                <a:lnTo>
                  <a:pt x="187524" y="89297"/>
                </a:lnTo>
                <a:lnTo>
                  <a:pt x="187524" y="89297"/>
                </a:lnTo>
                <a:lnTo>
                  <a:pt x="196453" y="80367"/>
                </a:lnTo>
                <a:lnTo>
                  <a:pt x="196453" y="62508"/>
                </a:lnTo>
                <a:lnTo>
                  <a:pt x="205383" y="53578"/>
                </a:lnTo>
                <a:lnTo>
                  <a:pt x="214313" y="35719"/>
                </a:lnTo>
                <a:lnTo>
                  <a:pt x="232172" y="17860"/>
                </a:lnTo>
                <a:lnTo>
                  <a:pt x="241102" y="8930"/>
                </a:lnTo>
                <a:lnTo>
                  <a:pt x="250032" y="8930"/>
                </a:lnTo>
                <a:lnTo>
                  <a:pt x="250032" y="17860"/>
                </a:lnTo>
                <a:lnTo>
                  <a:pt x="250032" y="35719"/>
                </a:lnTo>
                <a:lnTo>
                  <a:pt x="250032" y="44649"/>
                </a:lnTo>
                <a:lnTo>
                  <a:pt x="250032" y="62508"/>
                </a:lnTo>
                <a:lnTo>
                  <a:pt x="250032" y="80367"/>
                </a:lnTo>
                <a:lnTo>
                  <a:pt x="250032" y="89297"/>
                </a:lnTo>
                <a:lnTo>
                  <a:pt x="250032" y="98227"/>
                </a:lnTo>
                <a:lnTo>
                  <a:pt x="250032" y="98227"/>
                </a:lnTo>
                <a:lnTo>
                  <a:pt x="250032" y="89297"/>
                </a:lnTo>
                <a:lnTo>
                  <a:pt x="267891" y="80367"/>
                </a:lnTo>
                <a:lnTo>
                  <a:pt x="276821" y="62508"/>
                </a:lnTo>
                <a:lnTo>
                  <a:pt x="285750" y="44649"/>
                </a:lnTo>
                <a:lnTo>
                  <a:pt x="294680" y="35719"/>
                </a:lnTo>
                <a:lnTo>
                  <a:pt x="303610" y="26789"/>
                </a:lnTo>
                <a:lnTo>
                  <a:pt x="303610" y="26789"/>
                </a:lnTo>
                <a:lnTo>
                  <a:pt x="303610" y="44649"/>
                </a:lnTo>
                <a:lnTo>
                  <a:pt x="303610" y="53578"/>
                </a:lnTo>
                <a:lnTo>
                  <a:pt x="303610" y="71438"/>
                </a:lnTo>
                <a:lnTo>
                  <a:pt x="294680" y="80367"/>
                </a:lnTo>
                <a:lnTo>
                  <a:pt x="294680" y="89297"/>
                </a:lnTo>
                <a:lnTo>
                  <a:pt x="285750" y="98227"/>
                </a:lnTo>
                <a:lnTo>
                  <a:pt x="285750" y="98227"/>
                </a:lnTo>
                <a:lnTo>
                  <a:pt x="276821" y="89297"/>
                </a:lnTo>
                <a:lnTo>
                  <a:pt x="276821" y="71438"/>
                </a:lnTo>
                <a:lnTo>
                  <a:pt x="276821" y="7143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2" name="Freeform 41"/>
          <p:cNvSpPr/>
          <p:nvPr/>
        </p:nvSpPr>
        <p:spPr bwMode="auto">
          <a:xfrm>
            <a:off x="1250156" y="3250406"/>
            <a:ext cx="2196704" cy="80368"/>
          </a:xfrm>
          <a:custGeom>
            <a:avLst/>
            <a:gdLst/>
            <a:ahLst/>
            <a:cxnLst/>
            <a:rect l="0" t="0" r="0" b="0"/>
            <a:pathLst>
              <a:path w="2196704" h="80368">
                <a:moveTo>
                  <a:pt x="8930" y="8930"/>
                </a:moveTo>
                <a:lnTo>
                  <a:pt x="8930" y="8930"/>
                </a:lnTo>
                <a:lnTo>
                  <a:pt x="893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17860" y="8930"/>
                </a:lnTo>
                <a:lnTo>
                  <a:pt x="26789" y="0"/>
                </a:lnTo>
                <a:lnTo>
                  <a:pt x="35719" y="0"/>
                </a:lnTo>
                <a:lnTo>
                  <a:pt x="44649" y="8930"/>
                </a:lnTo>
                <a:lnTo>
                  <a:pt x="62508" y="8930"/>
                </a:lnTo>
                <a:lnTo>
                  <a:pt x="80367" y="8930"/>
                </a:lnTo>
                <a:lnTo>
                  <a:pt x="98227" y="17859"/>
                </a:lnTo>
                <a:lnTo>
                  <a:pt x="116086" y="17859"/>
                </a:lnTo>
                <a:lnTo>
                  <a:pt x="142875" y="26789"/>
                </a:lnTo>
                <a:lnTo>
                  <a:pt x="169664" y="26789"/>
                </a:lnTo>
                <a:lnTo>
                  <a:pt x="205383" y="35719"/>
                </a:lnTo>
                <a:lnTo>
                  <a:pt x="250032" y="35719"/>
                </a:lnTo>
                <a:lnTo>
                  <a:pt x="285750" y="44648"/>
                </a:lnTo>
                <a:lnTo>
                  <a:pt x="330399" y="44648"/>
                </a:lnTo>
                <a:lnTo>
                  <a:pt x="375047" y="53578"/>
                </a:lnTo>
                <a:lnTo>
                  <a:pt x="419696" y="53578"/>
                </a:lnTo>
                <a:lnTo>
                  <a:pt x="455414" y="53578"/>
                </a:lnTo>
                <a:lnTo>
                  <a:pt x="500063" y="62508"/>
                </a:lnTo>
                <a:lnTo>
                  <a:pt x="553641" y="62508"/>
                </a:lnTo>
                <a:lnTo>
                  <a:pt x="598289" y="62508"/>
                </a:lnTo>
                <a:lnTo>
                  <a:pt x="660797" y="62508"/>
                </a:lnTo>
                <a:lnTo>
                  <a:pt x="714375" y="62508"/>
                </a:lnTo>
                <a:lnTo>
                  <a:pt x="767953" y="71437"/>
                </a:lnTo>
                <a:lnTo>
                  <a:pt x="830461" y="71437"/>
                </a:lnTo>
                <a:lnTo>
                  <a:pt x="884039" y="71437"/>
                </a:lnTo>
                <a:lnTo>
                  <a:pt x="946547" y="71437"/>
                </a:lnTo>
                <a:lnTo>
                  <a:pt x="1000125" y="71437"/>
                </a:lnTo>
                <a:lnTo>
                  <a:pt x="1053703" y="62508"/>
                </a:lnTo>
                <a:lnTo>
                  <a:pt x="1116211" y="53578"/>
                </a:lnTo>
                <a:lnTo>
                  <a:pt x="1169789" y="53578"/>
                </a:lnTo>
                <a:lnTo>
                  <a:pt x="1232297" y="44648"/>
                </a:lnTo>
                <a:lnTo>
                  <a:pt x="1285875" y="44648"/>
                </a:lnTo>
                <a:lnTo>
                  <a:pt x="1339453" y="44648"/>
                </a:lnTo>
                <a:lnTo>
                  <a:pt x="1401961" y="35719"/>
                </a:lnTo>
                <a:lnTo>
                  <a:pt x="1455539" y="35719"/>
                </a:lnTo>
                <a:lnTo>
                  <a:pt x="1518047" y="35719"/>
                </a:lnTo>
                <a:lnTo>
                  <a:pt x="1580555" y="35719"/>
                </a:lnTo>
                <a:lnTo>
                  <a:pt x="1643063" y="35719"/>
                </a:lnTo>
                <a:lnTo>
                  <a:pt x="1705571" y="35719"/>
                </a:lnTo>
                <a:lnTo>
                  <a:pt x="1768078" y="35719"/>
                </a:lnTo>
                <a:lnTo>
                  <a:pt x="1821657" y="44648"/>
                </a:lnTo>
                <a:lnTo>
                  <a:pt x="1884164" y="44648"/>
                </a:lnTo>
                <a:lnTo>
                  <a:pt x="1937742" y="53578"/>
                </a:lnTo>
                <a:lnTo>
                  <a:pt x="1991321" y="53578"/>
                </a:lnTo>
                <a:lnTo>
                  <a:pt x="2044899" y="62508"/>
                </a:lnTo>
                <a:lnTo>
                  <a:pt x="2089547" y="71437"/>
                </a:lnTo>
                <a:lnTo>
                  <a:pt x="2143125" y="71437"/>
                </a:lnTo>
                <a:lnTo>
                  <a:pt x="2196703" y="80367"/>
                </a:lnTo>
                <a:lnTo>
                  <a:pt x="2196703" y="8036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3" name="Freeform 42"/>
          <p:cNvSpPr/>
          <p:nvPr/>
        </p:nvSpPr>
        <p:spPr bwMode="auto">
          <a:xfrm>
            <a:off x="1178719" y="3679031"/>
            <a:ext cx="2518173" cy="71438"/>
          </a:xfrm>
          <a:custGeom>
            <a:avLst/>
            <a:gdLst/>
            <a:ahLst/>
            <a:cxnLst/>
            <a:rect l="0" t="0" r="0" b="0"/>
            <a:pathLst>
              <a:path w="2518173" h="71438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8930" y="26789"/>
                </a:lnTo>
                <a:lnTo>
                  <a:pt x="17859" y="26789"/>
                </a:lnTo>
                <a:lnTo>
                  <a:pt x="26789" y="26789"/>
                </a:lnTo>
                <a:lnTo>
                  <a:pt x="44648" y="17859"/>
                </a:lnTo>
                <a:lnTo>
                  <a:pt x="62508" y="17859"/>
                </a:lnTo>
                <a:lnTo>
                  <a:pt x="80367" y="17859"/>
                </a:lnTo>
                <a:lnTo>
                  <a:pt x="116086" y="17859"/>
                </a:lnTo>
                <a:lnTo>
                  <a:pt x="142875" y="17859"/>
                </a:lnTo>
                <a:lnTo>
                  <a:pt x="178594" y="17859"/>
                </a:lnTo>
                <a:lnTo>
                  <a:pt x="214312" y="26789"/>
                </a:lnTo>
                <a:lnTo>
                  <a:pt x="250031" y="26789"/>
                </a:lnTo>
                <a:lnTo>
                  <a:pt x="294679" y="35719"/>
                </a:lnTo>
                <a:lnTo>
                  <a:pt x="339328" y="44648"/>
                </a:lnTo>
                <a:lnTo>
                  <a:pt x="392906" y="44648"/>
                </a:lnTo>
                <a:lnTo>
                  <a:pt x="437554" y="53578"/>
                </a:lnTo>
                <a:lnTo>
                  <a:pt x="491133" y="62508"/>
                </a:lnTo>
                <a:lnTo>
                  <a:pt x="544711" y="62508"/>
                </a:lnTo>
                <a:lnTo>
                  <a:pt x="598289" y="62508"/>
                </a:lnTo>
                <a:lnTo>
                  <a:pt x="660797" y="71437"/>
                </a:lnTo>
                <a:lnTo>
                  <a:pt x="723304" y="71437"/>
                </a:lnTo>
                <a:lnTo>
                  <a:pt x="785812" y="62508"/>
                </a:lnTo>
                <a:lnTo>
                  <a:pt x="848320" y="62508"/>
                </a:lnTo>
                <a:lnTo>
                  <a:pt x="919758" y="53578"/>
                </a:lnTo>
                <a:lnTo>
                  <a:pt x="982265" y="44648"/>
                </a:lnTo>
                <a:lnTo>
                  <a:pt x="1035844" y="35719"/>
                </a:lnTo>
                <a:lnTo>
                  <a:pt x="1098351" y="26789"/>
                </a:lnTo>
                <a:lnTo>
                  <a:pt x="1151929" y="26789"/>
                </a:lnTo>
                <a:lnTo>
                  <a:pt x="1205508" y="17859"/>
                </a:lnTo>
                <a:lnTo>
                  <a:pt x="1268015" y="8930"/>
                </a:lnTo>
                <a:lnTo>
                  <a:pt x="1321594" y="8930"/>
                </a:lnTo>
                <a:lnTo>
                  <a:pt x="1384101" y="0"/>
                </a:lnTo>
                <a:lnTo>
                  <a:pt x="1437679" y="0"/>
                </a:lnTo>
                <a:lnTo>
                  <a:pt x="1500187" y="0"/>
                </a:lnTo>
                <a:lnTo>
                  <a:pt x="1553765" y="0"/>
                </a:lnTo>
                <a:lnTo>
                  <a:pt x="1607344" y="0"/>
                </a:lnTo>
                <a:lnTo>
                  <a:pt x="1660922" y="0"/>
                </a:lnTo>
                <a:lnTo>
                  <a:pt x="1714500" y="0"/>
                </a:lnTo>
                <a:lnTo>
                  <a:pt x="1768078" y="8930"/>
                </a:lnTo>
                <a:lnTo>
                  <a:pt x="1821656" y="8930"/>
                </a:lnTo>
                <a:lnTo>
                  <a:pt x="1884164" y="17859"/>
                </a:lnTo>
                <a:lnTo>
                  <a:pt x="1937742" y="26789"/>
                </a:lnTo>
                <a:lnTo>
                  <a:pt x="1991320" y="35719"/>
                </a:lnTo>
                <a:lnTo>
                  <a:pt x="2053828" y="35719"/>
                </a:lnTo>
                <a:lnTo>
                  <a:pt x="2098476" y="35719"/>
                </a:lnTo>
                <a:lnTo>
                  <a:pt x="2152054" y="44648"/>
                </a:lnTo>
                <a:lnTo>
                  <a:pt x="2196703" y="35719"/>
                </a:lnTo>
                <a:lnTo>
                  <a:pt x="2241351" y="35719"/>
                </a:lnTo>
                <a:lnTo>
                  <a:pt x="2277070" y="35719"/>
                </a:lnTo>
                <a:lnTo>
                  <a:pt x="2321719" y="35719"/>
                </a:lnTo>
                <a:lnTo>
                  <a:pt x="2357437" y="35719"/>
                </a:lnTo>
                <a:lnTo>
                  <a:pt x="2402086" y="35719"/>
                </a:lnTo>
                <a:lnTo>
                  <a:pt x="2446734" y="44648"/>
                </a:lnTo>
                <a:lnTo>
                  <a:pt x="2482453" y="53578"/>
                </a:lnTo>
                <a:lnTo>
                  <a:pt x="2518172" y="62508"/>
                </a:lnTo>
                <a:lnTo>
                  <a:pt x="2518172" y="6250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4" name="Freeform 43"/>
          <p:cNvSpPr/>
          <p:nvPr/>
        </p:nvSpPr>
        <p:spPr bwMode="auto">
          <a:xfrm>
            <a:off x="1303734" y="4045148"/>
            <a:ext cx="982267" cy="133946"/>
          </a:xfrm>
          <a:custGeom>
            <a:avLst/>
            <a:gdLst/>
            <a:ahLst/>
            <a:cxnLst/>
            <a:rect l="0" t="0" r="0" b="0"/>
            <a:pathLst>
              <a:path w="982267" h="133946">
                <a:moveTo>
                  <a:pt x="0" y="26789"/>
                </a:moveTo>
                <a:lnTo>
                  <a:pt x="0" y="26789"/>
                </a:lnTo>
                <a:lnTo>
                  <a:pt x="0" y="17859"/>
                </a:lnTo>
                <a:lnTo>
                  <a:pt x="0" y="8930"/>
                </a:lnTo>
                <a:lnTo>
                  <a:pt x="8930" y="8930"/>
                </a:lnTo>
                <a:lnTo>
                  <a:pt x="17860" y="8930"/>
                </a:lnTo>
                <a:lnTo>
                  <a:pt x="35719" y="0"/>
                </a:lnTo>
                <a:lnTo>
                  <a:pt x="53579" y="0"/>
                </a:lnTo>
                <a:lnTo>
                  <a:pt x="71438" y="8930"/>
                </a:lnTo>
                <a:lnTo>
                  <a:pt x="98227" y="8930"/>
                </a:lnTo>
                <a:lnTo>
                  <a:pt x="125016" y="17859"/>
                </a:lnTo>
                <a:lnTo>
                  <a:pt x="151805" y="26789"/>
                </a:lnTo>
                <a:lnTo>
                  <a:pt x="178594" y="35719"/>
                </a:lnTo>
                <a:lnTo>
                  <a:pt x="214313" y="44648"/>
                </a:lnTo>
                <a:lnTo>
                  <a:pt x="250032" y="62508"/>
                </a:lnTo>
                <a:lnTo>
                  <a:pt x="285750" y="71438"/>
                </a:lnTo>
                <a:lnTo>
                  <a:pt x="330399" y="89297"/>
                </a:lnTo>
                <a:lnTo>
                  <a:pt x="375047" y="98227"/>
                </a:lnTo>
                <a:lnTo>
                  <a:pt x="419696" y="107156"/>
                </a:lnTo>
                <a:lnTo>
                  <a:pt x="464344" y="125016"/>
                </a:lnTo>
                <a:lnTo>
                  <a:pt x="508993" y="133945"/>
                </a:lnTo>
                <a:lnTo>
                  <a:pt x="553641" y="133945"/>
                </a:lnTo>
                <a:lnTo>
                  <a:pt x="589360" y="133945"/>
                </a:lnTo>
                <a:lnTo>
                  <a:pt x="625079" y="133945"/>
                </a:lnTo>
                <a:lnTo>
                  <a:pt x="660797" y="125016"/>
                </a:lnTo>
                <a:lnTo>
                  <a:pt x="696516" y="116086"/>
                </a:lnTo>
                <a:lnTo>
                  <a:pt x="723305" y="107156"/>
                </a:lnTo>
                <a:lnTo>
                  <a:pt x="759024" y="107156"/>
                </a:lnTo>
                <a:lnTo>
                  <a:pt x="794743" y="98227"/>
                </a:lnTo>
                <a:lnTo>
                  <a:pt x="830461" y="89297"/>
                </a:lnTo>
                <a:lnTo>
                  <a:pt x="866180" y="89297"/>
                </a:lnTo>
                <a:lnTo>
                  <a:pt x="892969" y="89297"/>
                </a:lnTo>
                <a:lnTo>
                  <a:pt x="919758" y="89297"/>
                </a:lnTo>
                <a:lnTo>
                  <a:pt x="946547" y="80367"/>
                </a:lnTo>
                <a:lnTo>
                  <a:pt x="964407" y="80367"/>
                </a:lnTo>
                <a:lnTo>
                  <a:pt x="982266" y="80367"/>
                </a:lnTo>
                <a:lnTo>
                  <a:pt x="982266" y="8036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5" name="Freeform 44"/>
          <p:cNvSpPr/>
          <p:nvPr/>
        </p:nvSpPr>
        <p:spPr bwMode="auto">
          <a:xfrm>
            <a:off x="3143250" y="4018359"/>
            <a:ext cx="580431" cy="71438"/>
          </a:xfrm>
          <a:custGeom>
            <a:avLst/>
            <a:gdLst/>
            <a:ahLst/>
            <a:cxnLst/>
            <a:rect l="0" t="0" r="0" b="0"/>
            <a:pathLst>
              <a:path w="580431" h="71438">
                <a:moveTo>
                  <a:pt x="0" y="17859"/>
                </a:moveTo>
                <a:lnTo>
                  <a:pt x="0" y="17859"/>
                </a:lnTo>
                <a:lnTo>
                  <a:pt x="0" y="8930"/>
                </a:lnTo>
                <a:lnTo>
                  <a:pt x="8930" y="8930"/>
                </a:lnTo>
                <a:lnTo>
                  <a:pt x="8930" y="0"/>
                </a:lnTo>
                <a:lnTo>
                  <a:pt x="26789" y="8930"/>
                </a:lnTo>
                <a:lnTo>
                  <a:pt x="44648" y="17859"/>
                </a:lnTo>
                <a:lnTo>
                  <a:pt x="71438" y="26789"/>
                </a:lnTo>
                <a:lnTo>
                  <a:pt x="107156" y="35719"/>
                </a:lnTo>
                <a:lnTo>
                  <a:pt x="151805" y="44648"/>
                </a:lnTo>
                <a:lnTo>
                  <a:pt x="205383" y="53578"/>
                </a:lnTo>
                <a:lnTo>
                  <a:pt x="258961" y="62508"/>
                </a:lnTo>
                <a:lnTo>
                  <a:pt x="321469" y="71437"/>
                </a:lnTo>
                <a:lnTo>
                  <a:pt x="383977" y="71437"/>
                </a:lnTo>
                <a:lnTo>
                  <a:pt x="446484" y="71437"/>
                </a:lnTo>
                <a:lnTo>
                  <a:pt x="500063" y="71437"/>
                </a:lnTo>
                <a:lnTo>
                  <a:pt x="544711" y="62508"/>
                </a:lnTo>
                <a:lnTo>
                  <a:pt x="580430" y="53578"/>
                </a:lnTo>
                <a:lnTo>
                  <a:pt x="580430" y="5357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6" name="Freeform 45"/>
          <p:cNvSpPr/>
          <p:nvPr/>
        </p:nvSpPr>
        <p:spPr bwMode="auto">
          <a:xfrm>
            <a:off x="6081117" y="2794992"/>
            <a:ext cx="17861" cy="151805"/>
          </a:xfrm>
          <a:custGeom>
            <a:avLst/>
            <a:gdLst/>
            <a:ahLst/>
            <a:cxnLst/>
            <a:rect l="0" t="0" r="0" b="0"/>
            <a:pathLst>
              <a:path w="17861" h="151805">
                <a:moveTo>
                  <a:pt x="0" y="8929"/>
                </a:moveTo>
                <a:lnTo>
                  <a:pt x="0" y="8929"/>
                </a:lnTo>
                <a:lnTo>
                  <a:pt x="0" y="8929"/>
                </a:lnTo>
                <a:lnTo>
                  <a:pt x="8930" y="8929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8929"/>
                </a:lnTo>
                <a:lnTo>
                  <a:pt x="8930" y="26789"/>
                </a:lnTo>
                <a:lnTo>
                  <a:pt x="8930" y="44648"/>
                </a:lnTo>
                <a:lnTo>
                  <a:pt x="17860" y="71437"/>
                </a:lnTo>
                <a:lnTo>
                  <a:pt x="17860" y="98226"/>
                </a:lnTo>
                <a:lnTo>
                  <a:pt x="17860" y="116086"/>
                </a:lnTo>
                <a:lnTo>
                  <a:pt x="17860" y="133945"/>
                </a:lnTo>
                <a:lnTo>
                  <a:pt x="17860" y="142875"/>
                </a:lnTo>
                <a:lnTo>
                  <a:pt x="17860" y="151804"/>
                </a:lnTo>
                <a:lnTo>
                  <a:pt x="8930" y="151804"/>
                </a:lnTo>
                <a:lnTo>
                  <a:pt x="8930" y="142875"/>
                </a:lnTo>
                <a:lnTo>
                  <a:pt x="8930" y="125015"/>
                </a:lnTo>
                <a:lnTo>
                  <a:pt x="8930" y="107156"/>
                </a:lnTo>
                <a:lnTo>
                  <a:pt x="17860" y="89297"/>
                </a:lnTo>
                <a:lnTo>
                  <a:pt x="17860" y="62508"/>
                </a:lnTo>
                <a:lnTo>
                  <a:pt x="17860" y="6250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7" name="Freeform 46"/>
          <p:cNvSpPr/>
          <p:nvPr/>
        </p:nvSpPr>
        <p:spPr bwMode="auto">
          <a:xfrm>
            <a:off x="6125766" y="2714625"/>
            <a:ext cx="44649" cy="258962"/>
          </a:xfrm>
          <a:custGeom>
            <a:avLst/>
            <a:gdLst/>
            <a:ahLst/>
            <a:cxnLst/>
            <a:rect l="0" t="0" r="0" b="0"/>
            <a:pathLst>
              <a:path w="44649" h="258962">
                <a:moveTo>
                  <a:pt x="0" y="0"/>
                </a:moveTo>
                <a:lnTo>
                  <a:pt x="0" y="8930"/>
                </a:lnTo>
                <a:lnTo>
                  <a:pt x="8929" y="8930"/>
                </a:lnTo>
                <a:lnTo>
                  <a:pt x="17859" y="17859"/>
                </a:lnTo>
                <a:lnTo>
                  <a:pt x="17859" y="26789"/>
                </a:lnTo>
                <a:lnTo>
                  <a:pt x="26789" y="44648"/>
                </a:lnTo>
                <a:lnTo>
                  <a:pt x="26789" y="62508"/>
                </a:lnTo>
                <a:lnTo>
                  <a:pt x="35718" y="98226"/>
                </a:lnTo>
                <a:lnTo>
                  <a:pt x="35718" y="125015"/>
                </a:lnTo>
                <a:lnTo>
                  <a:pt x="35718" y="151804"/>
                </a:lnTo>
                <a:lnTo>
                  <a:pt x="44648" y="178593"/>
                </a:lnTo>
                <a:lnTo>
                  <a:pt x="44648" y="205382"/>
                </a:lnTo>
                <a:lnTo>
                  <a:pt x="44648" y="223242"/>
                </a:lnTo>
                <a:lnTo>
                  <a:pt x="44648" y="241101"/>
                </a:lnTo>
                <a:lnTo>
                  <a:pt x="44648" y="250031"/>
                </a:lnTo>
                <a:lnTo>
                  <a:pt x="35718" y="258961"/>
                </a:lnTo>
                <a:lnTo>
                  <a:pt x="35718" y="258961"/>
                </a:lnTo>
                <a:lnTo>
                  <a:pt x="26789" y="250031"/>
                </a:lnTo>
                <a:lnTo>
                  <a:pt x="17859" y="241101"/>
                </a:lnTo>
                <a:lnTo>
                  <a:pt x="0" y="232171"/>
                </a:lnTo>
                <a:lnTo>
                  <a:pt x="0" y="23217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8" name="Freeform 47"/>
          <p:cNvSpPr/>
          <p:nvPr/>
        </p:nvSpPr>
        <p:spPr bwMode="auto">
          <a:xfrm>
            <a:off x="6036469" y="2839640"/>
            <a:ext cx="160735" cy="62509"/>
          </a:xfrm>
          <a:custGeom>
            <a:avLst/>
            <a:gdLst/>
            <a:ahLst/>
            <a:cxnLst/>
            <a:rect l="0" t="0" r="0" b="0"/>
            <a:pathLst>
              <a:path w="160735" h="62509">
                <a:moveTo>
                  <a:pt x="0" y="62508"/>
                </a:move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17859" y="62508"/>
                </a:lnTo>
                <a:lnTo>
                  <a:pt x="35719" y="62508"/>
                </a:lnTo>
                <a:lnTo>
                  <a:pt x="62508" y="44649"/>
                </a:lnTo>
                <a:lnTo>
                  <a:pt x="89297" y="35719"/>
                </a:lnTo>
                <a:lnTo>
                  <a:pt x="107156" y="26789"/>
                </a:lnTo>
                <a:lnTo>
                  <a:pt x="133945" y="17860"/>
                </a:lnTo>
                <a:lnTo>
                  <a:pt x="142875" y="8930"/>
                </a:lnTo>
                <a:lnTo>
                  <a:pt x="160734" y="0"/>
                </a:lnTo>
                <a:lnTo>
                  <a:pt x="160734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9" name="Freeform 48"/>
          <p:cNvSpPr/>
          <p:nvPr/>
        </p:nvSpPr>
        <p:spPr bwMode="auto">
          <a:xfrm>
            <a:off x="6179344" y="2920007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close/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0" name="Freeform 49"/>
          <p:cNvSpPr/>
          <p:nvPr/>
        </p:nvSpPr>
        <p:spPr bwMode="auto">
          <a:xfrm>
            <a:off x="6179344" y="2803921"/>
            <a:ext cx="116087" cy="142876"/>
          </a:xfrm>
          <a:custGeom>
            <a:avLst/>
            <a:gdLst/>
            <a:ahLst/>
            <a:cxnLst/>
            <a:rect l="0" t="0" r="0" b="0"/>
            <a:pathLst>
              <a:path w="116087" h="142876">
                <a:moveTo>
                  <a:pt x="0" y="116086"/>
                </a:moveTo>
                <a:lnTo>
                  <a:pt x="0" y="125016"/>
                </a:lnTo>
                <a:lnTo>
                  <a:pt x="0" y="125016"/>
                </a:lnTo>
                <a:lnTo>
                  <a:pt x="8929" y="125016"/>
                </a:lnTo>
                <a:lnTo>
                  <a:pt x="26789" y="116086"/>
                </a:lnTo>
                <a:lnTo>
                  <a:pt x="44648" y="116086"/>
                </a:lnTo>
                <a:lnTo>
                  <a:pt x="62508" y="98227"/>
                </a:lnTo>
                <a:lnTo>
                  <a:pt x="80367" y="89297"/>
                </a:lnTo>
                <a:lnTo>
                  <a:pt x="89297" y="71438"/>
                </a:lnTo>
                <a:lnTo>
                  <a:pt x="89297" y="53579"/>
                </a:lnTo>
                <a:lnTo>
                  <a:pt x="89297" y="35719"/>
                </a:lnTo>
                <a:lnTo>
                  <a:pt x="89297" y="17860"/>
                </a:lnTo>
                <a:lnTo>
                  <a:pt x="80367" y="8930"/>
                </a:lnTo>
                <a:lnTo>
                  <a:pt x="71437" y="0"/>
                </a:lnTo>
                <a:lnTo>
                  <a:pt x="62508" y="8930"/>
                </a:lnTo>
                <a:lnTo>
                  <a:pt x="53578" y="26790"/>
                </a:lnTo>
                <a:lnTo>
                  <a:pt x="44648" y="44649"/>
                </a:lnTo>
                <a:lnTo>
                  <a:pt x="35719" y="71438"/>
                </a:lnTo>
                <a:lnTo>
                  <a:pt x="35719" y="98227"/>
                </a:lnTo>
                <a:lnTo>
                  <a:pt x="35719" y="116086"/>
                </a:lnTo>
                <a:lnTo>
                  <a:pt x="44648" y="133946"/>
                </a:lnTo>
                <a:lnTo>
                  <a:pt x="53578" y="142875"/>
                </a:lnTo>
                <a:lnTo>
                  <a:pt x="71437" y="142875"/>
                </a:lnTo>
                <a:lnTo>
                  <a:pt x="89297" y="142875"/>
                </a:lnTo>
                <a:lnTo>
                  <a:pt x="107156" y="125016"/>
                </a:lnTo>
                <a:lnTo>
                  <a:pt x="116086" y="107157"/>
                </a:lnTo>
                <a:lnTo>
                  <a:pt x="116086" y="10715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1" name="Freeform 50"/>
          <p:cNvSpPr/>
          <p:nvPr/>
        </p:nvSpPr>
        <p:spPr bwMode="auto">
          <a:xfrm>
            <a:off x="6304359" y="2652117"/>
            <a:ext cx="348259" cy="258962"/>
          </a:xfrm>
          <a:custGeom>
            <a:avLst/>
            <a:gdLst/>
            <a:ahLst/>
            <a:cxnLst/>
            <a:rect l="0" t="0" r="0" b="0"/>
            <a:pathLst>
              <a:path w="348259" h="258962">
                <a:moveTo>
                  <a:pt x="26789" y="169664"/>
                </a:moveTo>
                <a:lnTo>
                  <a:pt x="26789" y="178594"/>
                </a:lnTo>
                <a:lnTo>
                  <a:pt x="17860" y="187523"/>
                </a:lnTo>
                <a:lnTo>
                  <a:pt x="17860" y="196453"/>
                </a:lnTo>
                <a:lnTo>
                  <a:pt x="8930" y="214312"/>
                </a:lnTo>
                <a:lnTo>
                  <a:pt x="8930" y="223242"/>
                </a:lnTo>
                <a:lnTo>
                  <a:pt x="0" y="241101"/>
                </a:lnTo>
                <a:lnTo>
                  <a:pt x="0" y="250031"/>
                </a:lnTo>
                <a:lnTo>
                  <a:pt x="8930" y="258961"/>
                </a:lnTo>
                <a:lnTo>
                  <a:pt x="8930" y="258961"/>
                </a:lnTo>
                <a:lnTo>
                  <a:pt x="17860" y="258961"/>
                </a:lnTo>
                <a:lnTo>
                  <a:pt x="26789" y="250031"/>
                </a:lnTo>
                <a:lnTo>
                  <a:pt x="26789" y="241101"/>
                </a:lnTo>
                <a:lnTo>
                  <a:pt x="35719" y="223242"/>
                </a:lnTo>
                <a:lnTo>
                  <a:pt x="44649" y="214312"/>
                </a:lnTo>
                <a:lnTo>
                  <a:pt x="44649" y="196453"/>
                </a:lnTo>
                <a:lnTo>
                  <a:pt x="53579" y="196453"/>
                </a:lnTo>
                <a:lnTo>
                  <a:pt x="53579" y="196453"/>
                </a:lnTo>
                <a:lnTo>
                  <a:pt x="53579" y="205383"/>
                </a:lnTo>
                <a:lnTo>
                  <a:pt x="53579" y="214312"/>
                </a:lnTo>
                <a:lnTo>
                  <a:pt x="62508" y="232172"/>
                </a:lnTo>
                <a:lnTo>
                  <a:pt x="62508" y="241101"/>
                </a:lnTo>
                <a:lnTo>
                  <a:pt x="71438" y="250031"/>
                </a:lnTo>
                <a:lnTo>
                  <a:pt x="80368" y="258961"/>
                </a:lnTo>
                <a:lnTo>
                  <a:pt x="89297" y="250031"/>
                </a:lnTo>
                <a:lnTo>
                  <a:pt x="89297" y="241101"/>
                </a:lnTo>
                <a:lnTo>
                  <a:pt x="98227" y="232172"/>
                </a:lnTo>
                <a:lnTo>
                  <a:pt x="107157" y="214312"/>
                </a:lnTo>
                <a:lnTo>
                  <a:pt x="116086" y="178594"/>
                </a:lnTo>
                <a:lnTo>
                  <a:pt x="125016" y="151804"/>
                </a:lnTo>
                <a:lnTo>
                  <a:pt x="125016" y="116086"/>
                </a:lnTo>
                <a:lnTo>
                  <a:pt x="133946" y="80367"/>
                </a:lnTo>
                <a:lnTo>
                  <a:pt x="133946" y="53578"/>
                </a:lnTo>
                <a:lnTo>
                  <a:pt x="133946" y="35719"/>
                </a:lnTo>
                <a:lnTo>
                  <a:pt x="133946" y="26789"/>
                </a:lnTo>
                <a:lnTo>
                  <a:pt x="133946" y="26789"/>
                </a:lnTo>
                <a:lnTo>
                  <a:pt x="133946" y="26789"/>
                </a:lnTo>
                <a:lnTo>
                  <a:pt x="125016" y="35719"/>
                </a:lnTo>
                <a:lnTo>
                  <a:pt x="125016" y="53578"/>
                </a:lnTo>
                <a:lnTo>
                  <a:pt x="116086" y="71438"/>
                </a:lnTo>
                <a:lnTo>
                  <a:pt x="116086" y="98227"/>
                </a:lnTo>
                <a:lnTo>
                  <a:pt x="116086" y="133946"/>
                </a:lnTo>
                <a:lnTo>
                  <a:pt x="116086" y="160734"/>
                </a:lnTo>
                <a:lnTo>
                  <a:pt x="125016" y="187523"/>
                </a:lnTo>
                <a:lnTo>
                  <a:pt x="142875" y="214312"/>
                </a:lnTo>
                <a:lnTo>
                  <a:pt x="151805" y="223242"/>
                </a:lnTo>
                <a:lnTo>
                  <a:pt x="169664" y="232172"/>
                </a:lnTo>
                <a:lnTo>
                  <a:pt x="187524" y="232172"/>
                </a:lnTo>
                <a:lnTo>
                  <a:pt x="196454" y="223242"/>
                </a:lnTo>
                <a:lnTo>
                  <a:pt x="205383" y="205383"/>
                </a:lnTo>
                <a:lnTo>
                  <a:pt x="214313" y="187523"/>
                </a:lnTo>
                <a:lnTo>
                  <a:pt x="223243" y="160734"/>
                </a:lnTo>
                <a:lnTo>
                  <a:pt x="214313" y="133946"/>
                </a:lnTo>
                <a:lnTo>
                  <a:pt x="214313" y="107156"/>
                </a:lnTo>
                <a:lnTo>
                  <a:pt x="205383" y="80367"/>
                </a:lnTo>
                <a:lnTo>
                  <a:pt x="196454" y="44649"/>
                </a:lnTo>
                <a:lnTo>
                  <a:pt x="196454" y="26789"/>
                </a:lnTo>
                <a:lnTo>
                  <a:pt x="187524" y="8930"/>
                </a:lnTo>
                <a:lnTo>
                  <a:pt x="187524" y="0"/>
                </a:lnTo>
                <a:lnTo>
                  <a:pt x="187524" y="0"/>
                </a:lnTo>
                <a:lnTo>
                  <a:pt x="187524" y="0"/>
                </a:lnTo>
                <a:lnTo>
                  <a:pt x="187524" y="26789"/>
                </a:lnTo>
                <a:lnTo>
                  <a:pt x="196454" y="53578"/>
                </a:lnTo>
                <a:lnTo>
                  <a:pt x="196454" y="89297"/>
                </a:lnTo>
                <a:lnTo>
                  <a:pt x="205383" y="125016"/>
                </a:lnTo>
                <a:lnTo>
                  <a:pt x="214313" y="160734"/>
                </a:lnTo>
                <a:lnTo>
                  <a:pt x="232172" y="187523"/>
                </a:lnTo>
                <a:lnTo>
                  <a:pt x="241102" y="214312"/>
                </a:lnTo>
                <a:lnTo>
                  <a:pt x="250032" y="223242"/>
                </a:lnTo>
                <a:lnTo>
                  <a:pt x="258961" y="232172"/>
                </a:lnTo>
                <a:lnTo>
                  <a:pt x="258961" y="232172"/>
                </a:lnTo>
                <a:lnTo>
                  <a:pt x="258961" y="223242"/>
                </a:lnTo>
                <a:lnTo>
                  <a:pt x="250032" y="214312"/>
                </a:lnTo>
                <a:lnTo>
                  <a:pt x="241102" y="196453"/>
                </a:lnTo>
                <a:lnTo>
                  <a:pt x="232172" y="178594"/>
                </a:lnTo>
                <a:lnTo>
                  <a:pt x="214313" y="160734"/>
                </a:lnTo>
                <a:lnTo>
                  <a:pt x="205383" y="151804"/>
                </a:lnTo>
                <a:lnTo>
                  <a:pt x="196454" y="151804"/>
                </a:lnTo>
                <a:lnTo>
                  <a:pt x="187524" y="160734"/>
                </a:lnTo>
                <a:lnTo>
                  <a:pt x="187524" y="178594"/>
                </a:lnTo>
                <a:lnTo>
                  <a:pt x="196454" y="187523"/>
                </a:lnTo>
                <a:lnTo>
                  <a:pt x="205383" y="205383"/>
                </a:lnTo>
                <a:lnTo>
                  <a:pt x="223243" y="214312"/>
                </a:lnTo>
                <a:lnTo>
                  <a:pt x="241102" y="214312"/>
                </a:lnTo>
                <a:lnTo>
                  <a:pt x="267891" y="214312"/>
                </a:lnTo>
                <a:lnTo>
                  <a:pt x="294680" y="205383"/>
                </a:lnTo>
                <a:lnTo>
                  <a:pt x="312539" y="196453"/>
                </a:lnTo>
                <a:lnTo>
                  <a:pt x="330399" y="187523"/>
                </a:lnTo>
                <a:lnTo>
                  <a:pt x="339329" y="169664"/>
                </a:lnTo>
                <a:lnTo>
                  <a:pt x="348258" y="151804"/>
                </a:lnTo>
                <a:lnTo>
                  <a:pt x="348258" y="15180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2" name="Freeform 51"/>
          <p:cNvSpPr/>
          <p:nvPr/>
        </p:nvSpPr>
        <p:spPr bwMode="auto">
          <a:xfrm>
            <a:off x="6357938" y="2750344"/>
            <a:ext cx="187524" cy="35720"/>
          </a:xfrm>
          <a:custGeom>
            <a:avLst/>
            <a:gdLst/>
            <a:ahLst/>
            <a:cxnLst/>
            <a:rect l="0" t="0" r="0" b="0"/>
            <a:pathLst>
              <a:path w="187524" h="35720">
                <a:moveTo>
                  <a:pt x="0" y="35719"/>
                </a:moveTo>
                <a:lnTo>
                  <a:pt x="0" y="35719"/>
                </a:lnTo>
                <a:lnTo>
                  <a:pt x="8929" y="35719"/>
                </a:lnTo>
                <a:lnTo>
                  <a:pt x="26789" y="35719"/>
                </a:lnTo>
                <a:lnTo>
                  <a:pt x="44648" y="35719"/>
                </a:lnTo>
                <a:lnTo>
                  <a:pt x="71437" y="35719"/>
                </a:lnTo>
                <a:lnTo>
                  <a:pt x="107156" y="26789"/>
                </a:lnTo>
                <a:lnTo>
                  <a:pt x="133945" y="17859"/>
                </a:lnTo>
                <a:lnTo>
                  <a:pt x="169664" y="8929"/>
                </a:lnTo>
                <a:lnTo>
                  <a:pt x="187523" y="0"/>
                </a:lnTo>
                <a:lnTo>
                  <a:pt x="187523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3" name="Freeform 52"/>
          <p:cNvSpPr/>
          <p:nvPr/>
        </p:nvSpPr>
        <p:spPr bwMode="auto">
          <a:xfrm>
            <a:off x="6661547" y="2652117"/>
            <a:ext cx="125017" cy="187524"/>
          </a:xfrm>
          <a:custGeom>
            <a:avLst/>
            <a:gdLst/>
            <a:ahLst/>
            <a:cxnLst/>
            <a:rect l="0" t="0" r="0" b="0"/>
            <a:pathLst>
              <a:path w="125017" h="187524">
                <a:moveTo>
                  <a:pt x="89297" y="8930"/>
                </a:moveTo>
                <a:lnTo>
                  <a:pt x="80367" y="0"/>
                </a:lnTo>
                <a:lnTo>
                  <a:pt x="71437" y="0"/>
                </a:lnTo>
                <a:lnTo>
                  <a:pt x="62508" y="0"/>
                </a:lnTo>
                <a:lnTo>
                  <a:pt x="53578" y="0"/>
                </a:lnTo>
                <a:lnTo>
                  <a:pt x="44648" y="8930"/>
                </a:lnTo>
                <a:lnTo>
                  <a:pt x="26789" y="26789"/>
                </a:lnTo>
                <a:lnTo>
                  <a:pt x="26789" y="35719"/>
                </a:lnTo>
                <a:lnTo>
                  <a:pt x="26789" y="53578"/>
                </a:lnTo>
                <a:lnTo>
                  <a:pt x="35719" y="62508"/>
                </a:lnTo>
                <a:lnTo>
                  <a:pt x="44648" y="80367"/>
                </a:lnTo>
                <a:lnTo>
                  <a:pt x="62508" y="89297"/>
                </a:lnTo>
                <a:lnTo>
                  <a:pt x="89297" y="98227"/>
                </a:lnTo>
                <a:lnTo>
                  <a:pt x="107156" y="98227"/>
                </a:lnTo>
                <a:lnTo>
                  <a:pt x="116086" y="107156"/>
                </a:lnTo>
                <a:lnTo>
                  <a:pt x="125016" y="125016"/>
                </a:lnTo>
                <a:lnTo>
                  <a:pt x="116086" y="133946"/>
                </a:lnTo>
                <a:lnTo>
                  <a:pt x="107156" y="151804"/>
                </a:lnTo>
                <a:lnTo>
                  <a:pt x="80367" y="160734"/>
                </a:lnTo>
                <a:lnTo>
                  <a:pt x="53578" y="178594"/>
                </a:lnTo>
                <a:lnTo>
                  <a:pt x="26789" y="187523"/>
                </a:lnTo>
                <a:lnTo>
                  <a:pt x="8930" y="187523"/>
                </a:lnTo>
                <a:lnTo>
                  <a:pt x="0" y="178594"/>
                </a:lnTo>
                <a:lnTo>
                  <a:pt x="8930" y="169664"/>
                </a:lnTo>
                <a:lnTo>
                  <a:pt x="17859" y="151804"/>
                </a:lnTo>
                <a:lnTo>
                  <a:pt x="35719" y="133946"/>
                </a:lnTo>
                <a:lnTo>
                  <a:pt x="35719" y="13394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4" name="Freeform 53"/>
          <p:cNvSpPr/>
          <p:nvPr/>
        </p:nvSpPr>
        <p:spPr bwMode="auto">
          <a:xfrm>
            <a:off x="6732984" y="2705695"/>
            <a:ext cx="178595" cy="187524"/>
          </a:xfrm>
          <a:custGeom>
            <a:avLst/>
            <a:gdLst/>
            <a:ahLst/>
            <a:cxnLst/>
            <a:rect l="0" t="0" r="0" b="0"/>
            <a:pathLst>
              <a:path w="178595" h="187524">
                <a:moveTo>
                  <a:pt x="107157" y="0"/>
                </a:moveTo>
                <a:lnTo>
                  <a:pt x="107157" y="8930"/>
                </a:lnTo>
                <a:lnTo>
                  <a:pt x="98227" y="17860"/>
                </a:lnTo>
                <a:lnTo>
                  <a:pt x="89297" y="26789"/>
                </a:lnTo>
                <a:lnTo>
                  <a:pt x="80368" y="44649"/>
                </a:lnTo>
                <a:lnTo>
                  <a:pt x="71438" y="62508"/>
                </a:lnTo>
                <a:lnTo>
                  <a:pt x="62508" y="71438"/>
                </a:lnTo>
                <a:lnTo>
                  <a:pt x="53579" y="80368"/>
                </a:lnTo>
                <a:lnTo>
                  <a:pt x="53579" y="89297"/>
                </a:lnTo>
                <a:lnTo>
                  <a:pt x="62508" y="89297"/>
                </a:lnTo>
                <a:lnTo>
                  <a:pt x="71438" y="89297"/>
                </a:lnTo>
                <a:lnTo>
                  <a:pt x="89297" y="80368"/>
                </a:lnTo>
                <a:lnTo>
                  <a:pt x="98227" y="71438"/>
                </a:lnTo>
                <a:lnTo>
                  <a:pt x="107157" y="62508"/>
                </a:lnTo>
                <a:lnTo>
                  <a:pt x="125016" y="53578"/>
                </a:lnTo>
                <a:lnTo>
                  <a:pt x="133946" y="44649"/>
                </a:lnTo>
                <a:lnTo>
                  <a:pt x="142875" y="44649"/>
                </a:lnTo>
                <a:lnTo>
                  <a:pt x="142875" y="53578"/>
                </a:lnTo>
                <a:lnTo>
                  <a:pt x="151805" y="53578"/>
                </a:lnTo>
                <a:lnTo>
                  <a:pt x="151805" y="71438"/>
                </a:lnTo>
                <a:lnTo>
                  <a:pt x="160735" y="80368"/>
                </a:lnTo>
                <a:lnTo>
                  <a:pt x="169664" y="98226"/>
                </a:lnTo>
                <a:lnTo>
                  <a:pt x="178594" y="116086"/>
                </a:lnTo>
                <a:lnTo>
                  <a:pt x="178594" y="133945"/>
                </a:lnTo>
                <a:lnTo>
                  <a:pt x="178594" y="151805"/>
                </a:lnTo>
                <a:lnTo>
                  <a:pt x="178594" y="160734"/>
                </a:lnTo>
                <a:lnTo>
                  <a:pt x="160735" y="169664"/>
                </a:lnTo>
                <a:lnTo>
                  <a:pt x="133946" y="178594"/>
                </a:lnTo>
                <a:lnTo>
                  <a:pt x="98227" y="187523"/>
                </a:lnTo>
                <a:lnTo>
                  <a:pt x="71438" y="178594"/>
                </a:lnTo>
                <a:lnTo>
                  <a:pt x="35719" y="178594"/>
                </a:lnTo>
                <a:lnTo>
                  <a:pt x="17860" y="169664"/>
                </a:lnTo>
                <a:lnTo>
                  <a:pt x="8930" y="151805"/>
                </a:lnTo>
                <a:lnTo>
                  <a:pt x="0" y="142875"/>
                </a:lnTo>
                <a:lnTo>
                  <a:pt x="8930" y="125016"/>
                </a:lnTo>
                <a:lnTo>
                  <a:pt x="26789" y="107156"/>
                </a:lnTo>
                <a:lnTo>
                  <a:pt x="26789" y="10715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5" name="Freeform 54"/>
          <p:cNvSpPr/>
          <p:nvPr/>
        </p:nvSpPr>
        <p:spPr bwMode="auto">
          <a:xfrm>
            <a:off x="6920508" y="2678906"/>
            <a:ext cx="71438" cy="151806"/>
          </a:xfrm>
          <a:custGeom>
            <a:avLst/>
            <a:gdLst/>
            <a:ahLst/>
            <a:cxnLst/>
            <a:rect l="0" t="0" r="0" b="0"/>
            <a:pathLst>
              <a:path w="71438" h="151806">
                <a:moveTo>
                  <a:pt x="71437" y="26789"/>
                </a:moveTo>
                <a:lnTo>
                  <a:pt x="71437" y="26789"/>
                </a:lnTo>
                <a:lnTo>
                  <a:pt x="62508" y="17860"/>
                </a:lnTo>
                <a:lnTo>
                  <a:pt x="53578" y="8930"/>
                </a:lnTo>
                <a:lnTo>
                  <a:pt x="35719" y="0"/>
                </a:lnTo>
                <a:lnTo>
                  <a:pt x="2678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8930"/>
                </a:lnTo>
                <a:lnTo>
                  <a:pt x="17859" y="26789"/>
                </a:lnTo>
                <a:lnTo>
                  <a:pt x="26789" y="35719"/>
                </a:lnTo>
                <a:lnTo>
                  <a:pt x="35719" y="53578"/>
                </a:lnTo>
                <a:lnTo>
                  <a:pt x="44648" y="71438"/>
                </a:lnTo>
                <a:lnTo>
                  <a:pt x="53578" y="80367"/>
                </a:lnTo>
                <a:lnTo>
                  <a:pt x="62508" y="98227"/>
                </a:lnTo>
                <a:lnTo>
                  <a:pt x="71437" y="107157"/>
                </a:lnTo>
                <a:lnTo>
                  <a:pt x="71437" y="116086"/>
                </a:lnTo>
                <a:lnTo>
                  <a:pt x="71437" y="133945"/>
                </a:lnTo>
                <a:lnTo>
                  <a:pt x="53578" y="142875"/>
                </a:lnTo>
                <a:lnTo>
                  <a:pt x="44648" y="151805"/>
                </a:lnTo>
                <a:lnTo>
                  <a:pt x="26789" y="151805"/>
                </a:lnTo>
                <a:lnTo>
                  <a:pt x="17859" y="151805"/>
                </a:lnTo>
                <a:lnTo>
                  <a:pt x="8930" y="142875"/>
                </a:lnTo>
                <a:lnTo>
                  <a:pt x="0" y="116086"/>
                </a:lnTo>
                <a:lnTo>
                  <a:pt x="0" y="98227"/>
                </a:lnTo>
                <a:lnTo>
                  <a:pt x="0" y="71438"/>
                </a:lnTo>
                <a:lnTo>
                  <a:pt x="0" y="7143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6" name="Freeform 55"/>
          <p:cNvSpPr/>
          <p:nvPr/>
        </p:nvSpPr>
        <p:spPr bwMode="auto">
          <a:xfrm>
            <a:off x="7036594" y="2571750"/>
            <a:ext cx="26790" cy="232172"/>
          </a:xfrm>
          <a:custGeom>
            <a:avLst/>
            <a:gdLst/>
            <a:ahLst/>
            <a:cxnLst/>
            <a:rect l="0" t="0" r="0" b="0"/>
            <a:pathLst>
              <a:path w="26790" h="232172">
                <a:moveTo>
                  <a:pt x="8929" y="0"/>
                </a:move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8929" y="26789"/>
                </a:lnTo>
                <a:lnTo>
                  <a:pt x="8929" y="53578"/>
                </a:lnTo>
                <a:lnTo>
                  <a:pt x="8929" y="80367"/>
                </a:lnTo>
                <a:lnTo>
                  <a:pt x="8929" y="116086"/>
                </a:lnTo>
                <a:lnTo>
                  <a:pt x="17859" y="151805"/>
                </a:lnTo>
                <a:lnTo>
                  <a:pt x="17859" y="178594"/>
                </a:lnTo>
                <a:lnTo>
                  <a:pt x="26789" y="205383"/>
                </a:lnTo>
                <a:lnTo>
                  <a:pt x="26789" y="223242"/>
                </a:lnTo>
                <a:lnTo>
                  <a:pt x="26789" y="232171"/>
                </a:lnTo>
                <a:lnTo>
                  <a:pt x="26789" y="232171"/>
                </a:lnTo>
                <a:lnTo>
                  <a:pt x="26789" y="232171"/>
                </a:lnTo>
                <a:lnTo>
                  <a:pt x="26789" y="223242"/>
                </a:lnTo>
                <a:lnTo>
                  <a:pt x="17859" y="205383"/>
                </a:lnTo>
                <a:lnTo>
                  <a:pt x="0" y="187523"/>
                </a:lnTo>
                <a:lnTo>
                  <a:pt x="0" y="18752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7" name="Freeform 56"/>
          <p:cNvSpPr/>
          <p:nvPr/>
        </p:nvSpPr>
        <p:spPr bwMode="auto">
          <a:xfrm>
            <a:off x="6965156" y="2705695"/>
            <a:ext cx="151806" cy="26790"/>
          </a:xfrm>
          <a:custGeom>
            <a:avLst/>
            <a:gdLst/>
            <a:ahLst/>
            <a:cxnLst/>
            <a:rect l="0" t="0" r="0" b="0"/>
            <a:pathLst>
              <a:path w="151806" h="26790">
                <a:moveTo>
                  <a:pt x="0" y="26789"/>
                </a:moveTo>
                <a:lnTo>
                  <a:pt x="0" y="26789"/>
                </a:lnTo>
                <a:lnTo>
                  <a:pt x="8930" y="26789"/>
                </a:lnTo>
                <a:lnTo>
                  <a:pt x="17860" y="26789"/>
                </a:lnTo>
                <a:lnTo>
                  <a:pt x="35719" y="26789"/>
                </a:lnTo>
                <a:lnTo>
                  <a:pt x="53578" y="26789"/>
                </a:lnTo>
                <a:lnTo>
                  <a:pt x="80367" y="26789"/>
                </a:lnTo>
                <a:lnTo>
                  <a:pt x="107157" y="26789"/>
                </a:lnTo>
                <a:lnTo>
                  <a:pt x="125016" y="26789"/>
                </a:lnTo>
                <a:lnTo>
                  <a:pt x="142875" y="17860"/>
                </a:lnTo>
                <a:lnTo>
                  <a:pt x="142875" y="8930"/>
                </a:lnTo>
                <a:lnTo>
                  <a:pt x="151805" y="0"/>
                </a:lnTo>
                <a:lnTo>
                  <a:pt x="151805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8" name="Freeform 57"/>
          <p:cNvSpPr/>
          <p:nvPr/>
        </p:nvSpPr>
        <p:spPr bwMode="auto">
          <a:xfrm>
            <a:off x="7054453" y="2678906"/>
            <a:ext cx="321470" cy="98228"/>
          </a:xfrm>
          <a:custGeom>
            <a:avLst/>
            <a:gdLst/>
            <a:ahLst/>
            <a:cxnLst/>
            <a:rect l="0" t="0" r="0" b="0"/>
            <a:pathLst>
              <a:path w="321470" h="98228">
                <a:moveTo>
                  <a:pt x="8930" y="71438"/>
                </a:moveTo>
                <a:lnTo>
                  <a:pt x="0" y="71438"/>
                </a:lnTo>
                <a:lnTo>
                  <a:pt x="0" y="80367"/>
                </a:lnTo>
                <a:lnTo>
                  <a:pt x="0" y="80367"/>
                </a:lnTo>
                <a:lnTo>
                  <a:pt x="0" y="89297"/>
                </a:lnTo>
                <a:lnTo>
                  <a:pt x="8930" y="98227"/>
                </a:lnTo>
                <a:lnTo>
                  <a:pt x="17860" y="98227"/>
                </a:lnTo>
                <a:lnTo>
                  <a:pt x="26789" y="98227"/>
                </a:lnTo>
                <a:lnTo>
                  <a:pt x="44649" y="98227"/>
                </a:lnTo>
                <a:lnTo>
                  <a:pt x="62508" y="89297"/>
                </a:lnTo>
                <a:lnTo>
                  <a:pt x="71438" y="80367"/>
                </a:lnTo>
                <a:lnTo>
                  <a:pt x="89297" y="71438"/>
                </a:lnTo>
                <a:lnTo>
                  <a:pt x="89297" y="62508"/>
                </a:lnTo>
                <a:lnTo>
                  <a:pt x="98227" y="53578"/>
                </a:lnTo>
                <a:lnTo>
                  <a:pt x="107156" y="35719"/>
                </a:lnTo>
                <a:lnTo>
                  <a:pt x="107156" y="35719"/>
                </a:lnTo>
                <a:lnTo>
                  <a:pt x="107156" y="35719"/>
                </a:lnTo>
                <a:lnTo>
                  <a:pt x="98227" y="44649"/>
                </a:lnTo>
                <a:lnTo>
                  <a:pt x="98227" y="53578"/>
                </a:lnTo>
                <a:lnTo>
                  <a:pt x="89297" y="62508"/>
                </a:lnTo>
                <a:lnTo>
                  <a:pt x="89297" y="71438"/>
                </a:lnTo>
                <a:lnTo>
                  <a:pt x="89297" y="80367"/>
                </a:lnTo>
                <a:lnTo>
                  <a:pt x="89297" y="89297"/>
                </a:lnTo>
                <a:lnTo>
                  <a:pt x="89297" y="98227"/>
                </a:lnTo>
                <a:lnTo>
                  <a:pt x="89297" y="98227"/>
                </a:lnTo>
                <a:lnTo>
                  <a:pt x="98227" y="98227"/>
                </a:lnTo>
                <a:lnTo>
                  <a:pt x="107156" y="98227"/>
                </a:lnTo>
                <a:lnTo>
                  <a:pt x="116086" y="89297"/>
                </a:lnTo>
                <a:lnTo>
                  <a:pt x="125016" y="71438"/>
                </a:lnTo>
                <a:lnTo>
                  <a:pt x="133945" y="53578"/>
                </a:lnTo>
                <a:lnTo>
                  <a:pt x="142875" y="35719"/>
                </a:lnTo>
                <a:lnTo>
                  <a:pt x="151805" y="26789"/>
                </a:lnTo>
                <a:lnTo>
                  <a:pt x="151805" y="26789"/>
                </a:lnTo>
                <a:lnTo>
                  <a:pt x="151805" y="26789"/>
                </a:lnTo>
                <a:lnTo>
                  <a:pt x="151805" y="35719"/>
                </a:lnTo>
                <a:lnTo>
                  <a:pt x="151805" y="44649"/>
                </a:lnTo>
                <a:lnTo>
                  <a:pt x="151805" y="53578"/>
                </a:lnTo>
                <a:lnTo>
                  <a:pt x="142875" y="71438"/>
                </a:lnTo>
                <a:lnTo>
                  <a:pt x="142875" y="80367"/>
                </a:lnTo>
                <a:lnTo>
                  <a:pt x="142875" y="80367"/>
                </a:lnTo>
                <a:lnTo>
                  <a:pt x="151805" y="89297"/>
                </a:lnTo>
                <a:lnTo>
                  <a:pt x="151805" y="80367"/>
                </a:lnTo>
                <a:lnTo>
                  <a:pt x="160735" y="80367"/>
                </a:lnTo>
                <a:lnTo>
                  <a:pt x="169664" y="62508"/>
                </a:lnTo>
                <a:lnTo>
                  <a:pt x="187524" y="53578"/>
                </a:lnTo>
                <a:lnTo>
                  <a:pt x="196453" y="35719"/>
                </a:lnTo>
                <a:lnTo>
                  <a:pt x="205383" y="17860"/>
                </a:lnTo>
                <a:lnTo>
                  <a:pt x="223242" y="8930"/>
                </a:lnTo>
                <a:lnTo>
                  <a:pt x="223242" y="17860"/>
                </a:lnTo>
                <a:lnTo>
                  <a:pt x="232172" y="26789"/>
                </a:lnTo>
                <a:lnTo>
                  <a:pt x="232172" y="26789"/>
                </a:lnTo>
                <a:lnTo>
                  <a:pt x="232172" y="44649"/>
                </a:lnTo>
                <a:lnTo>
                  <a:pt x="241102" y="53578"/>
                </a:lnTo>
                <a:lnTo>
                  <a:pt x="250031" y="53578"/>
                </a:lnTo>
                <a:lnTo>
                  <a:pt x="250031" y="62508"/>
                </a:lnTo>
                <a:lnTo>
                  <a:pt x="258961" y="62508"/>
                </a:lnTo>
                <a:lnTo>
                  <a:pt x="276820" y="53578"/>
                </a:lnTo>
                <a:lnTo>
                  <a:pt x="285750" y="35719"/>
                </a:lnTo>
                <a:lnTo>
                  <a:pt x="303610" y="17860"/>
                </a:lnTo>
                <a:lnTo>
                  <a:pt x="321469" y="0"/>
                </a:lnTo>
                <a:lnTo>
                  <a:pt x="321469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9" name="Freeform 58"/>
          <p:cNvSpPr/>
          <p:nvPr/>
        </p:nvSpPr>
        <p:spPr bwMode="auto">
          <a:xfrm>
            <a:off x="6143625" y="3053953"/>
            <a:ext cx="44649" cy="142876"/>
          </a:xfrm>
          <a:custGeom>
            <a:avLst/>
            <a:gdLst/>
            <a:ahLst/>
            <a:cxnLst/>
            <a:rect l="0" t="0" r="0" b="0"/>
            <a:pathLst>
              <a:path w="44649" h="142876">
                <a:moveTo>
                  <a:pt x="893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0" y="35718"/>
                </a:lnTo>
                <a:lnTo>
                  <a:pt x="8930" y="53578"/>
                </a:lnTo>
                <a:lnTo>
                  <a:pt x="17859" y="71437"/>
                </a:lnTo>
                <a:lnTo>
                  <a:pt x="26789" y="98226"/>
                </a:lnTo>
                <a:lnTo>
                  <a:pt x="26789" y="116086"/>
                </a:lnTo>
                <a:lnTo>
                  <a:pt x="35719" y="133945"/>
                </a:lnTo>
                <a:lnTo>
                  <a:pt x="44648" y="142875"/>
                </a:lnTo>
                <a:lnTo>
                  <a:pt x="44648" y="142875"/>
                </a:lnTo>
                <a:lnTo>
                  <a:pt x="44648" y="142875"/>
                </a:lnTo>
                <a:lnTo>
                  <a:pt x="35719" y="133945"/>
                </a:lnTo>
                <a:lnTo>
                  <a:pt x="26789" y="116086"/>
                </a:lnTo>
                <a:lnTo>
                  <a:pt x="17859" y="98226"/>
                </a:lnTo>
                <a:lnTo>
                  <a:pt x="8930" y="80367"/>
                </a:lnTo>
                <a:lnTo>
                  <a:pt x="0" y="62508"/>
                </a:lnTo>
                <a:lnTo>
                  <a:pt x="0" y="6250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0" name="Freeform 59"/>
          <p:cNvSpPr/>
          <p:nvPr/>
        </p:nvSpPr>
        <p:spPr bwMode="auto">
          <a:xfrm>
            <a:off x="6054328" y="3170039"/>
            <a:ext cx="178595" cy="133946"/>
          </a:xfrm>
          <a:custGeom>
            <a:avLst/>
            <a:gdLst/>
            <a:ahLst/>
            <a:cxnLst/>
            <a:rect l="0" t="0" r="0" b="0"/>
            <a:pathLst>
              <a:path w="178595" h="133946">
                <a:moveTo>
                  <a:pt x="98227" y="0"/>
                </a:moveTo>
                <a:lnTo>
                  <a:pt x="89297" y="8929"/>
                </a:lnTo>
                <a:lnTo>
                  <a:pt x="71438" y="17859"/>
                </a:lnTo>
                <a:lnTo>
                  <a:pt x="53578" y="26789"/>
                </a:lnTo>
                <a:lnTo>
                  <a:pt x="35719" y="44648"/>
                </a:lnTo>
                <a:lnTo>
                  <a:pt x="17860" y="71437"/>
                </a:lnTo>
                <a:lnTo>
                  <a:pt x="0" y="98226"/>
                </a:lnTo>
                <a:lnTo>
                  <a:pt x="0" y="116086"/>
                </a:lnTo>
                <a:lnTo>
                  <a:pt x="0" y="125015"/>
                </a:lnTo>
                <a:lnTo>
                  <a:pt x="17860" y="133945"/>
                </a:lnTo>
                <a:lnTo>
                  <a:pt x="44649" y="125015"/>
                </a:lnTo>
                <a:lnTo>
                  <a:pt x="71438" y="116086"/>
                </a:lnTo>
                <a:lnTo>
                  <a:pt x="107156" y="98226"/>
                </a:lnTo>
                <a:lnTo>
                  <a:pt x="133945" y="80367"/>
                </a:lnTo>
                <a:lnTo>
                  <a:pt x="160735" y="53578"/>
                </a:lnTo>
                <a:lnTo>
                  <a:pt x="178594" y="26789"/>
                </a:lnTo>
                <a:lnTo>
                  <a:pt x="178594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1" name="Freeform 60"/>
          <p:cNvSpPr/>
          <p:nvPr/>
        </p:nvSpPr>
        <p:spPr bwMode="auto">
          <a:xfrm>
            <a:off x="6232922" y="3134320"/>
            <a:ext cx="116087" cy="98227"/>
          </a:xfrm>
          <a:custGeom>
            <a:avLst/>
            <a:gdLst/>
            <a:ahLst/>
            <a:cxnLst/>
            <a:rect l="0" t="0" r="0" b="0"/>
            <a:pathLst>
              <a:path w="116087" h="98227">
                <a:moveTo>
                  <a:pt x="8930" y="53578"/>
                </a:moveTo>
                <a:lnTo>
                  <a:pt x="8930" y="53578"/>
                </a:lnTo>
                <a:lnTo>
                  <a:pt x="8930" y="53578"/>
                </a:lnTo>
                <a:lnTo>
                  <a:pt x="8930" y="44648"/>
                </a:lnTo>
                <a:lnTo>
                  <a:pt x="17859" y="44648"/>
                </a:lnTo>
                <a:lnTo>
                  <a:pt x="26789" y="44648"/>
                </a:lnTo>
                <a:lnTo>
                  <a:pt x="26789" y="35719"/>
                </a:lnTo>
                <a:lnTo>
                  <a:pt x="44648" y="35719"/>
                </a:lnTo>
                <a:lnTo>
                  <a:pt x="53578" y="26789"/>
                </a:lnTo>
                <a:lnTo>
                  <a:pt x="53578" y="17859"/>
                </a:lnTo>
                <a:lnTo>
                  <a:pt x="62508" y="8930"/>
                </a:lnTo>
                <a:lnTo>
                  <a:pt x="62508" y="8930"/>
                </a:lnTo>
                <a:lnTo>
                  <a:pt x="53578" y="0"/>
                </a:lnTo>
                <a:lnTo>
                  <a:pt x="44648" y="0"/>
                </a:lnTo>
                <a:lnTo>
                  <a:pt x="35719" y="8930"/>
                </a:lnTo>
                <a:lnTo>
                  <a:pt x="17859" y="17859"/>
                </a:lnTo>
                <a:lnTo>
                  <a:pt x="8930" y="35719"/>
                </a:lnTo>
                <a:lnTo>
                  <a:pt x="0" y="53578"/>
                </a:lnTo>
                <a:lnTo>
                  <a:pt x="0" y="71437"/>
                </a:lnTo>
                <a:lnTo>
                  <a:pt x="8930" y="80367"/>
                </a:lnTo>
                <a:lnTo>
                  <a:pt x="17859" y="89297"/>
                </a:lnTo>
                <a:lnTo>
                  <a:pt x="35719" y="98226"/>
                </a:lnTo>
                <a:lnTo>
                  <a:pt x="53578" y="98226"/>
                </a:lnTo>
                <a:lnTo>
                  <a:pt x="71437" y="89297"/>
                </a:lnTo>
                <a:lnTo>
                  <a:pt x="89297" y="80367"/>
                </a:lnTo>
                <a:lnTo>
                  <a:pt x="98226" y="71437"/>
                </a:lnTo>
                <a:lnTo>
                  <a:pt x="107156" y="44648"/>
                </a:lnTo>
                <a:lnTo>
                  <a:pt x="116086" y="26789"/>
                </a:lnTo>
                <a:lnTo>
                  <a:pt x="116086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" name="Freeform 61"/>
          <p:cNvSpPr/>
          <p:nvPr/>
        </p:nvSpPr>
        <p:spPr bwMode="auto">
          <a:xfrm>
            <a:off x="6331148" y="3080742"/>
            <a:ext cx="142876" cy="142876"/>
          </a:xfrm>
          <a:custGeom>
            <a:avLst/>
            <a:gdLst/>
            <a:ahLst/>
            <a:cxnLst/>
            <a:rect l="0" t="0" r="0" b="0"/>
            <a:pathLst>
              <a:path w="142876" h="142876">
                <a:moveTo>
                  <a:pt x="0" y="35719"/>
                </a:moveTo>
                <a:lnTo>
                  <a:pt x="0" y="44648"/>
                </a:lnTo>
                <a:lnTo>
                  <a:pt x="8930" y="62508"/>
                </a:lnTo>
                <a:lnTo>
                  <a:pt x="8930" y="80367"/>
                </a:lnTo>
                <a:lnTo>
                  <a:pt x="17860" y="98226"/>
                </a:lnTo>
                <a:lnTo>
                  <a:pt x="26790" y="116086"/>
                </a:lnTo>
                <a:lnTo>
                  <a:pt x="44649" y="133945"/>
                </a:lnTo>
                <a:lnTo>
                  <a:pt x="53579" y="142875"/>
                </a:lnTo>
                <a:lnTo>
                  <a:pt x="71438" y="142875"/>
                </a:lnTo>
                <a:lnTo>
                  <a:pt x="80368" y="142875"/>
                </a:lnTo>
                <a:lnTo>
                  <a:pt x="80368" y="133945"/>
                </a:lnTo>
                <a:lnTo>
                  <a:pt x="89297" y="116086"/>
                </a:lnTo>
                <a:lnTo>
                  <a:pt x="89297" y="89297"/>
                </a:lnTo>
                <a:lnTo>
                  <a:pt x="80368" y="62508"/>
                </a:lnTo>
                <a:lnTo>
                  <a:pt x="71438" y="35719"/>
                </a:lnTo>
                <a:lnTo>
                  <a:pt x="71438" y="17859"/>
                </a:lnTo>
                <a:lnTo>
                  <a:pt x="71438" y="0"/>
                </a:lnTo>
                <a:lnTo>
                  <a:pt x="71438" y="0"/>
                </a:lnTo>
                <a:lnTo>
                  <a:pt x="71438" y="0"/>
                </a:lnTo>
                <a:lnTo>
                  <a:pt x="80368" y="8929"/>
                </a:lnTo>
                <a:lnTo>
                  <a:pt x="89297" y="17859"/>
                </a:lnTo>
                <a:lnTo>
                  <a:pt x="98227" y="26789"/>
                </a:lnTo>
                <a:lnTo>
                  <a:pt x="107157" y="35719"/>
                </a:lnTo>
                <a:lnTo>
                  <a:pt x="125016" y="35719"/>
                </a:lnTo>
                <a:lnTo>
                  <a:pt x="133946" y="35719"/>
                </a:lnTo>
                <a:lnTo>
                  <a:pt x="142875" y="35719"/>
                </a:lnTo>
                <a:lnTo>
                  <a:pt x="142875" y="3571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3" name="Freeform 62"/>
          <p:cNvSpPr/>
          <p:nvPr/>
        </p:nvSpPr>
        <p:spPr bwMode="auto">
          <a:xfrm>
            <a:off x="6482953" y="3116461"/>
            <a:ext cx="44650" cy="71438"/>
          </a:xfrm>
          <a:custGeom>
            <a:avLst/>
            <a:gdLst/>
            <a:ahLst/>
            <a:cxnLst/>
            <a:rect l="0" t="0" r="0" b="0"/>
            <a:pathLst>
              <a:path w="44650" h="71438">
                <a:moveTo>
                  <a:pt x="8930" y="53578"/>
                </a:moveTo>
                <a:lnTo>
                  <a:pt x="8930" y="62507"/>
                </a:lnTo>
                <a:lnTo>
                  <a:pt x="0" y="62507"/>
                </a:lnTo>
                <a:lnTo>
                  <a:pt x="0" y="71437"/>
                </a:lnTo>
                <a:lnTo>
                  <a:pt x="8930" y="71437"/>
                </a:lnTo>
                <a:lnTo>
                  <a:pt x="8930" y="62507"/>
                </a:lnTo>
                <a:lnTo>
                  <a:pt x="17860" y="53578"/>
                </a:lnTo>
                <a:lnTo>
                  <a:pt x="26789" y="35718"/>
                </a:lnTo>
                <a:lnTo>
                  <a:pt x="35719" y="17859"/>
                </a:lnTo>
                <a:lnTo>
                  <a:pt x="44649" y="0"/>
                </a:lnTo>
                <a:lnTo>
                  <a:pt x="44649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4" name="Freeform 63"/>
          <p:cNvSpPr/>
          <p:nvPr/>
        </p:nvSpPr>
        <p:spPr bwMode="auto">
          <a:xfrm>
            <a:off x="6500813" y="2893218"/>
            <a:ext cx="535782" cy="303611"/>
          </a:xfrm>
          <a:custGeom>
            <a:avLst/>
            <a:gdLst/>
            <a:ahLst/>
            <a:cxnLst/>
            <a:rect l="0" t="0" r="0" b="0"/>
            <a:pathLst>
              <a:path w="535782" h="303611">
                <a:moveTo>
                  <a:pt x="8929" y="205383"/>
                </a:moveTo>
                <a:lnTo>
                  <a:pt x="8929" y="214313"/>
                </a:lnTo>
                <a:lnTo>
                  <a:pt x="0" y="223243"/>
                </a:lnTo>
                <a:lnTo>
                  <a:pt x="0" y="241102"/>
                </a:lnTo>
                <a:lnTo>
                  <a:pt x="0" y="250032"/>
                </a:lnTo>
                <a:lnTo>
                  <a:pt x="0" y="267891"/>
                </a:lnTo>
                <a:lnTo>
                  <a:pt x="8929" y="276821"/>
                </a:lnTo>
                <a:lnTo>
                  <a:pt x="17859" y="285750"/>
                </a:lnTo>
                <a:lnTo>
                  <a:pt x="26789" y="285750"/>
                </a:lnTo>
                <a:lnTo>
                  <a:pt x="35718" y="276821"/>
                </a:lnTo>
                <a:lnTo>
                  <a:pt x="53578" y="267891"/>
                </a:lnTo>
                <a:lnTo>
                  <a:pt x="62507" y="258961"/>
                </a:lnTo>
                <a:lnTo>
                  <a:pt x="71437" y="241102"/>
                </a:lnTo>
                <a:lnTo>
                  <a:pt x="71437" y="214313"/>
                </a:lnTo>
                <a:lnTo>
                  <a:pt x="80367" y="187524"/>
                </a:lnTo>
                <a:lnTo>
                  <a:pt x="71437" y="169664"/>
                </a:lnTo>
                <a:lnTo>
                  <a:pt x="71437" y="151805"/>
                </a:lnTo>
                <a:lnTo>
                  <a:pt x="71437" y="133946"/>
                </a:lnTo>
                <a:lnTo>
                  <a:pt x="62507" y="133946"/>
                </a:lnTo>
                <a:lnTo>
                  <a:pt x="62507" y="133946"/>
                </a:lnTo>
                <a:lnTo>
                  <a:pt x="53578" y="151805"/>
                </a:lnTo>
                <a:lnTo>
                  <a:pt x="53578" y="160735"/>
                </a:lnTo>
                <a:lnTo>
                  <a:pt x="53578" y="178594"/>
                </a:lnTo>
                <a:lnTo>
                  <a:pt x="62507" y="187524"/>
                </a:lnTo>
                <a:lnTo>
                  <a:pt x="62507" y="205383"/>
                </a:lnTo>
                <a:lnTo>
                  <a:pt x="71437" y="214313"/>
                </a:lnTo>
                <a:lnTo>
                  <a:pt x="80367" y="214313"/>
                </a:lnTo>
                <a:lnTo>
                  <a:pt x="89296" y="214313"/>
                </a:lnTo>
                <a:lnTo>
                  <a:pt x="98226" y="214313"/>
                </a:lnTo>
                <a:lnTo>
                  <a:pt x="107156" y="205383"/>
                </a:lnTo>
                <a:lnTo>
                  <a:pt x="116085" y="196453"/>
                </a:lnTo>
                <a:lnTo>
                  <a:pt x="116085" y="187524"/>
                </a:lnTo>
                <a:lnTo>
                  <a:pt x="125015" y="178594"/>
                </a:lnTo>
                <a:lnTo>
                  <a:pt x="125015" y="169664"/>
                </a:lnTo>
                <a:lnTo>
                  <a:pt x="125015" y="169664"/>
                </a:lnTo>
                <a:lnTo>
                  <a:pt x="125015" y="178594"/>
                </a:lnTo>
                <a:lnTo>
                  <a:pt x="125015" y="187524"/>
                </a:lnTo>
                <a:lnTo>
                  <a:pt x="125015" y="196453"/>
                </a:lnTo>
                <a:lnTo>
                  <a:pt x="133945" y="205383"/>
                </a:lnTo>
                <a:lnTo>
                  <a:pt x="133945" y="214313"/>
                </a:lnTo>
                <a:lnTo>
                  <a:pt x="133945" y="223243"/>
                </a:lnTo>
                <a:lnTo>
                  <a:pt x="142875" y="223243"/>
                </a:lnTo>
                <a:lnTo>
                  <a:pt x="142875" y="232172"/>
                </a:lnTo>
                <a:lnTo>
                  <a:pt x="142875" y="223243"/>
                </a:lnTo>
                <a:lnTo>
                  <a:pt x="151804" y="223243"/>
                </a:lnTo>
                <a:lnTo>
                  <a:pt x="160734" y="214313"/>
                </a:lnTo>
                <a:lnTo>
                  <a:pt x="160734" y="205383"/>
                </a:lnTo>
                <a:lnTo>
                  <a:pt x="169664" y="187524"/>
                </a:lnTo>
                <a:lnTo>
                  <a:pt x="160734" y="178594"/>
                </a:lnTo>
                <a:lnTo>
                  <a:pt x="160734" y="169664"/>
                </a:lnTo>
                <a:lnTo>
                  <a:pt x="160734" y="160735"/>
                </a:lnTo>
                <a:lnTo>
                  <a:pt x="160734" y="160735"/>
                </a:lnTo>
                <a:lnTo>
                  <a:pt x="169664" y="160735"/>
                </a:lnTo>
                <a:lnTo>
                  <a:pt x="169664" y="169664"/>
                </a:lnTo>
                <a:lnTo>
                  <a:pt x="169664" y="169664"/>
                </a:lnTo>
                <a:lnTo>
                  <a:pt x="178593" y="178594"/>
                </a:lnTo>
                <a:lnTo>
                  <a:pt x="187523" y="187524"/>
                </a:lnTo>
                <a:lnTo>
                  <a:pt x="187523" y="187524"/>
                </a:lnTo>
                <a:lnTo>
                  <a:pt x="196453" y="196453"/>
                </a:lnTo>
                <a:lnTo>
                  <a:pt x="196453" y="196453"/>
                </a:lnTo>
                <a:lnTo>
                  <a:pt x="196453" y="214313"/>
                </a:lnTo>
                <a:lnTo>
                  <a:pt x="196453" y="223243"/>
                </a:lnTo>
                <a:lnTo>
                  <a:pt x="196453" y="241102"/>
                </a:lnTo>
                <a:lnTo>
                  <a:pt x="187523" y="258961"/>
                </a:lnTo>
                <a:lnTo>
                  <a:pt x="187523" y="276821"/>
                </a:lnTo>
                <a:lnTo>
                  <a:pt x="196453" y="294680"/>
                </a:lnTo>
                <a:lnTo>
                  <a:pt x="196453" y="303610"/>
                </a:lnTo>
                <a:lnTo>
                  <a:pt x="196453" y="303610"/>
                </a:lnTo>
                <a:lnTo>
                  <a:pt x="196453" y="303610"/>
                </a:lnTo>
                <a:lnTo>
                  <a:pt x="205382" y="294680"/>
                </a:lnTo>
                <a:lnTo>
                  <a:pt x="205382" y="276821"/>
                </a:lnTo>
                <a:lnTo>
                  <a:pt x="205382" y="250032"/>
                </a:lnTo>
                <a:lnTo>
                  <a:pt x="205382" y="223243"/>
                </a:lnTo>
                <a:lnTo>
                  <a:pt x="196453" y="196453"/>
                </a:lnTo>
                <a:lnTo>
                  <a:pt x="196453" y="169664"/>
                </a:lnTo>
                <a:lnTo>
                  <a:pt x="196453" y="151805"/>
                </a:lnTo>
                <a:lnTo>
                  <a:pt x="196453" y="133946"/>
                </a:lnTo>
                <a:lnTo>
                  <a:pt x="205382" y="116086"/>
                </a:lnTo>
                <a:lnTo>
                  <a:pt x="205382" y="107157"/>
                </a:lnTo>
                <a:lnTo>
                  <a:pt x="214312" y="107157"/>
                </a:lnTo>
                <a:lnTo>
                  <a:pt x="223242" y="107157"/>
                </a:lnTo>
                <a:lnTo>
                  <a:pt x="232171" y="116086"/>
                </a:lnTo>
                <a:lnTo>
                  <a:pt x="241101" y="116086"/>
                </a:lnTo>
                <a:lnTo>
                  <a:pt x="241101" y="125016"/>
                </a:lnTo>
                <a:lnTo>
                  <a:pt x="241101" y="133946"/>
                </a:lnTo>
                <a:lnTo>
                  <a:pt x="232171" y="133946"/>
                </a:lnTo>
                <a:lnTo>
                  <a:pt x="223242" y="142875"/>
                </a:lnTo>
                <a:lnTo>
                  <a:pt x="223242" y="151805"/>
                </a:lnTo>
                <a:lnTo>
                  <a:pt x="214312" y="151805"/>
                </a:lnTo>
                <a:lnTo>
                  <a:pt x="214312" y="151805"/>
                </a:lnTo>
                <a:lnTo>
                  <a:pt x="214312" y="151805"/>
                </a:lnTo>
                <a:lnTo>
                  <a:pt x="214312" y="142875"/>
                </a:lnTo>
                <a:lnTo>
                  <a:pt x="223242" y="142875"/>
                </a:lnTo>
                <a:lnTo>
                  <a:pt x="223242" y="133946"/>
                </a:lnTo>
                <a:lnTo>
                  <a:pt x="232171" y="125016"/>
                </a:lnTo>
                <a:lnTo>
                  <a:pt x="241101" y="116086"/>
                </a:lnTo>
                <a:lnTo>
                  <a:pt x="250031" y="107157"/>
                </a:lnTo>
                <a:lnTo>
                  <a:pt x="250031" y="107157"/>
                </a:lnTo>
                <a:lnTo>
                  <a:pt x="258960" y="107157"/>
                </a:lnTo>
                <a:lnTo>
                  <a:pt x="258960" y="107157"/>
                </a:lnTo>
                <a:lnTo>
                  <a:pt x="258960" y="116086"/>
                </a:lnTo>
                <a:lnTo>
                  <a:pt x="258960" y="125016"/>
                </a:lnTo>
                <a:lnTo>
                  <a:pt x="258960" y="133946"/>
                </a:lnTo>
                <a:lnTo>
                  <a:pt x="258960" y="142875"/>
                </a:lnTo>
                <a:lnTo>
                  <a:pt x="267890" y="151805"/>
                </a:lnTo>
                <a:lnTo>
                  <a:pt x="267890" y="151805"/>
                </a:lnTo>
                <a:lnTo>
                  <a:pt x="276820" y="151805"/>
                </a:lnTo>
                <a:lnTo>
                  <a:pt x="285750" y="142875"/>
                </a:lnTo>
                <a:lnTo>
                  <a:pt x="294679" y="133946"/>
                </a:lnTo>
                <a:lnTo>
                  <a:pt x="303609" y="125016"/>
                </a:lnTo>
                <a:lnTo>
                  <a:pt x="312539" y="107157"/>
                </a:lnTo>
                <a:lnTo>
                  <a:pt x="312539" y="98227"/>
                </a:lnTo>
                <a:lnTo>
                  <a:pt x="312539" y="80368"/>
                </a:lnTo>
                <a:lnTo>
                  <a:pt x="312539" y="71438"/>
                </a:lnTo>
                <a:lnTo>
                  <a:pt x="321468" y="71438"/>
                </a:lnTo>
                <a:lnTo>
                  <a:pt x="321468" y="80368"/>
                </a:lnTo>
                <a:lnTo>
                  <a:pt x="321468" y="80368"/>
                </a:lnTo>
                <a:lnTo>
                  <a:pt x="312539" y="98227"/>
                </a:lnTo>
                <a:lnTo>
                  <a:pt x="312539" y="107157"/>
                </a:lnTo>
                <a:lnTo>
                  <a:pt x="312539" y="125016"/>
                </a:lnTo>
                <a:lnTo>
                  <a:pt x="321468" y="133946"/>
                </a:lnTo>
                <a:lnTo>
                  <a:pt x="321468" y="133946"/>
                </a:lnTo>
                <a:lnTo>
                  <a:pt x="321468" y="142875"/>
                </a:lnTo>
                <a:lnTo>
                  <a:pt x="330398" y="133946"/>
                </a:lnTo>
                <a:lnTo>
                  <a:pt x="339328" y="133946"/>
                </a:lnTo>
                <a:lnTo>
                  <a:pt x="348257" y="116086"/>
                </a:lnTo>
                <a:lnTo>
                  <a:pt x="357187" y="107157"/>
                </a:lnTo>
                <a:lnTo>
                  <a:pt x="366117" y="89297"/>
                </a:lnTo>
                <a:lnTo>
                  <a:pt x="375046" y="71438"/>
                </a:lnTo>
                <a:lnTo>
                  <a:pt x="375046" y="62508"/>
                </a:lnTo>
                <a:lnTo>
                  <a:pt x="383976" y="53578"/>
                </a:lnTo>
                <a:lnTo>
                  <a:pt x="383976" y="53578"/>
                </a:lnTo>
                <a:lnTo>
                  <a:pt x="383976" y="71438"/>
                </a:lnTo>
                <a:lnTo>
                  <a:pt x="383976" y="80368"/>
                </a:lnTo>
                <a:lnTo>
                  <a:pt x="375046" y="89297"/>
                </a:lnTo>
                <a:lnTo>
                  <a:pt x="375046" y="107157"/>
                </a:lnTo>
                <a:lnTo>
                  <a:pt x="375046" y="116086"/>
                </a:lnTo>
                <a:lnTo>
                  <a:pt x="375046" y="125016"/>
                </a:lnTo>
                <a:lnTo>
                  <a:pt x="375046" y="125016"/>
                </a:lnTo>
                <a:lnTo>
                  <a:pt x="383976" y="125016"/>
                </a:lnTo>
                <a:lnTo>
                  <a:pt x="383976" y="116086"/>
                </a:lnTo>
                <a:lnTo>
                  <a:pt x="392906" y="107157"/>
                </a:lnTo>
                <a:lnTo>
                  <a:pt x="401835" y="98227"/>
                </a:lnTo>
                <a:lnTo>
                  <a:pt x="410765" y="80368"/>
                </a:lnTo>
                <a:lnTo>
                  <a:pt x="419695" y="62508"/>
                </a:lnTo>
                <a:lnTo>
                  <a:pt x="419695" y="44649"/>
                </a:lnTo>
                <a:lnTo>
                  <a:pt x="428625" y="35719"/>
                </a:lnTo>
                <a:lnTo>
                  <a:pt x="428625" y="44649"/>
                </a:lnTo>
                <a:lnTo>
                  <a:pt x="428625" y="44649"/>
                </a:lnTo>
                <a:lnTo>
                  <a:pt x="428625" y="62508"/>
                </a:lnTo>
                <a:lnTo>
                  <a:pt x="428625" y="71438"/>
                </a:lnTo>
                <a:lnTo>
                  <a:pt x="428625" y="80368"/>
                </a:lnTo>
                <a:lnTo>
                  <a:pt x="428625" y="98227"/>
                </a:lnTo>
                <a:lnTo>
                  <a:pt x="428625" y="98227"/>
                </a:lnTo>
                <a:lnTo>
                  <a:pt x="428625" y="107157"/>
                </a:lnTo>
                <a:lnTo>
                  <a:pt x="437554" y="98227"/>
                </a:lnTo>
                <a:lnTo>
                  <a:pt x="446484" y="89297"/>
                </a:lnTo>
                <a:lnTo>
                  <a:pt x="464343" y="80368"/>
                </a:lnTo>
                <a:lnTo>
                  <a:pt x="473273" y="62508"/>
                </a:lnTo>
                <a:lnTo>
                  <a:pt x="491132" y="35719"/>
                </a:lnTo>
                <a:lnTo>
                  <a:pt x="500062" y="17860"/>
                </a:lnTo>
                <a:lnTo>
                  <a:pt x="508992" y="8930"/>
                </a:lnTo>
                <a:lnTo>
                  <a:pt x="508992" y="0"/>
                </a:lnTo>
                <a:lnTo>
                  <a:pt x="508992" y="8930"/>
                </a:lnTo>
                <a:lnTo>
                  <a:pt x="508992" y="17860"/>
                </a:lnTo>
                <a:lnTo>
                  <a:pt x="508992" y="26789"/>
                </a:lnTo>
                <a:lnTo>
                  <a:pt x="508992" y="35719"/>
                </a:lnTo>
                <a:lnTo>
                  <a:pt x="517921" y="44649"/>
                </a:lnTo>
                <a:lnTo>
                  <a:pt x="526851" y="53578"/>
                </a:lnTo>
                <a:lnTo>
                  <a:pt x="535781" y="53578"/>
                </a:lnTo>
                <a:lnTo>
                  <a:pt x="535781" y="5357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5" name="Freeform 64"/>
          <p:cNvSpPr/>
          <p:nvPr/>
        </p:nvSpPr>
        <p:spPr bwMode="auto">
          <a:xfrm>
            <a:off x="5072063" y="3018234"/>
            <a:ext cx="741165" cy="339329"/>
          </a:xfrm>
          <a:custGeom>
            <a:avLst/>
            <a:gdLst/>
            <a:ahLst/>
            <a:cxnLst/>
            <a:rect l="0" t="0" r="0" b="0"/>
            <a:pathLst>
              <a:path w="741165" h="339329">
                <a:moveTo>
                  <a:pt x="89296" y="339328"/>
                </a:moveTo>
                <a:lnTo>
                  <a:pt x="80367" y="339328"/>
                </a:lnTo>
                <a:lnTo>
                  <a:pt x="71437" y="339328"/>
                </a:lnTo>
                <a:lnTo>
                  <a:pt x="53578" y="339328"/>
                </a:lnTo>
                <a:lnTo>
                  <a:pt x="44648" y="339328"/>
                </a:lnTo>
                <a:lnTo>
                  <a:pt x="35718" y="330398"/>
                </a:lnTo>
                <a:lnTo>
                  <a:pt x="26789" y="330398"/>
                </a:lnTo>
                <a:lnTo>
                  <a:pt x="17859" y="330398"/>
                </a:lnTo>
                <a:lnTo>
                  <a:pt x="8929" y="321469"/>
                </a:lnTo>
                <a:lnTo>
                  <a:pt x="0" y="321469"/>
                </a:lnTo>
                <a:lnTo>
                  <a:pt x="0" y="321469"/>
                </a:lnTo>
                <a:lnTo>
                  <a:pt x="8929" y="312539"/>
                </a:lnTo>
                <a:lnTo>
                  <a:pt x="17859" y="294680"/>
                </a:lnTo>
                <a:lnTo>
                  <a:pt x="44648" y="276820"/>
                </a:lnTo>
                <a:lnTo>
                  <a:pt x="89296" y="241102"/>
                </a:lnTo>
                <a:lnTo>
                  <a:pt x="151804" y="205383"/>
                </a:lnTo>
                <a:lnTo>
                  <a:pt x="223242" y="160734"/>
                </a:lnTo>
                <a:lnTo>
                  <a:pt x="303609" y="125016"/>
                </a:lnTo>
                <a:lnTo>
                  <a:pt x="392906" y="89297"/>
                </a:lnTo>
                <a:lnTo>
                  <a:pt x="482203" y="53578"/>
                </a:lnTo>
                <a:lnTo>
                  <a:pt x="562570" y="35719"/>
                </a:lnTo>
                <a:lnTo>
                  <a:pt x="625078" y="17859"/>
                </a:lnTo>
                <a:lnTo>
                  <a:pt x="678656" y="8930"/>
                </a:lnTo>
                <a:lnTo>
                  <a:pt x="714375" y="0"/>
                </a:lnTo>
                <a:lnTo>
                  <a:pt x="732234" y="8930"/>
                </a:lnTo>
                <a:lnTo>
                  <a:pt x="741164" y="8930"/>
                </a:lnTo>
                <a:lnTo>
                  <a:pt x="741164" y="17859"/>
                </a:lnTo>
                <a:lnTo>
                  <a:pt x="732234" y="26789"/>
                </a:lnTo>
                <a:lnTo>
                  <a:pt x="723304" y="35719"/>
                </a:lnTo>
                <a:lnTo>
                  <a:pt x="705445" y="44648"/>
                </a:lnTo>
                <a:lnTo>
                  <a:pt x="705445" y="4464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6" name="Freeform 65"/>
          <p:cNvSpPr/>
          <p:nvPr/>
        </p:nvSpPr>
        <p:spPr bwMode="auto">
          <a:xfrm>
            <a:off x="4991695" y="3205757"/>
            <a:ext cx="321470" cy="187525"/>
          </a:xfrm>
          <a:custGeom>
            <a:avLst/>
            <a:gdLst/>
            <a:ahLst/>
            <a:cxnLst/>
            <a:rect l="0" t="0" r="0" b="0"/>
            <a:pathLst>
              <a:path w="321470" h="187525">
                <a:moveTo>
                  <a:pt x="80368" y="17860"/>
                </a:moveTo>
                <a:lnTo>
                  <a:pt x="80368" y="17860"/>
                </a:lnTo>
                <a:lnTo>
                  <a:pt x="80368" y="8930"/>
                </a:lnTo>
                <a:lnTo>
                  <a:pt x="80368" y="8930"/>
                </a:lnTo>
                <a:lnTo>
                  <a:pt x="89297" y="0"/>
                </a:lnTo>
                <a:lnTo>
                  <a:pt x="98227" y="0"/>
                </a:lnTo>
                <a:lnTo>
                  <a:pt x="98227" y="8930"/>
                </a:lnTo>
                <a:lnTo>
                  <a:pt x="89297" y="26789"/>
                </a:lnTo>
                <a:lnTo>
                  <a:pt x="80368" y="44649"/>
                </a:lnTo>
                <a:lnTo>
                  <a:pt x="53578" y="80368"/>
                </a:lnTo>
                <a:lnTo>
                  <a:pt x="35719" y="116086"/>
                </a:lnTo>
                <a:lnTo>
                  <a:pt x="8930" y="142875"/>
                </a:lnTo>
                <a:lnTo>
                  <a:pt x="0" y="169664"/>
                </a:lnTo>
                <a:lnTo>
                  <a:pt x="8930" y="178594"/>
                </a:lnTo>
                <a:lnTo>
                  <a:pt x="35719" y="187524"/>
                </a:lnTo>
                <a:lnTo>
                  <a:pt x="80368" y="187524"/>
                </a:lnTo>
                <a:lnTo>
                  <a:pt x="142875" y="178594"/>
                </a:lnTo>
                <a:lnTo>
                  <a:pt x="214313" y="160735"/>
                </a:lnTo>
                <a:lnTo>
                  <a:pt x="276821" y="142875"/>
                </a:lnTo>
                <a:lnTo>
                  <a:pt x="321469" y="125016"/>
                </a:lnTo>
                <a:lnTo>
                  <a:pt x="321469" y="12501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7" name="Freeform 66"/>
          <p:cNvSpPr/>
          <p:nvPr/>
        </p:nvSpPr>
        <p:spPr bwMode="auto">
          <a:xfrm>
            <a:off x="4366617" y="3482578"/>
            <a:ext cx="169665" cy="285751"/>
          </a:xfrm>
          <a:custGeom>
            <a:avLst/>
            <a:gdLst/>
            <a:ahLst/>
            <a:cxnLst/>
            <a:rect l="0" t="0" r="0" b="0"/>
            <a:pathLst>
              <a:path w="169665" h="285751">
                <a:moveTo>
                  <a:pt x="0" y="0"/>
                </a:moveTo>
                <a:lnTo>
                  <a:pt x="0" y="8929"/>
                </a:lnTo>
                <a:lnTo>
                  <a:pt x="0" y="26789"/>
                </a:lnTo>
                <a:lnTo>
                  <a:pt x="0" y="53578"/>
                </a:lnTo>
                <a:lnTo>
                  <a:pt x="0" y="80367"/>
                </a:lnTo>
                <a:lnTo>
                  <a:pt x="0" y="125015"/>
                </a:lnTo>
                <a:lnTo>
                  <a:pt x="0" y="169664"/>
                </a:lnTo>
                <a:lnTo>
                  <a:pt x="8930" y="205383"/>
                </a:lnTo>
                <a:lnTo>
                  <a:pt x="8930" y="241101"/>
                </a:lnTo>
                <a:lnTo>
                  <a:pt x="8930" y="258961"/>
                </a:lnTo>
                <a:lnTo>
                  <a:pt x="17860" y="276820"/>
                </a:lnTo>
                <a:lnTo>
                  <a:pt x="17860" y="267890"/>
                </a:lnTo>
                <a:lnTo>
                  <a:pt x="17860" y="258961"/>
                </a:lnTo>
                <a:lnTo>
                  <a:pt x="17860" y="241101"/>
                </a:lnTo>
                <a:lnTo>
                  <a:pt x="26789" y="205383"/>
                </a:lnTo>
                <a:lnTo>
                  <a:pt x="35719" y="169664"/>
                </a:lnTo>
                <a:lnTo>
                  <a:pt x="44649" y="142875"/>
                </a:lnTo>
                <a:lnTo>
                  <a:pt x="53578" y="125015"/>
                </a:lnTo>
                <a:lnTo>
                  <a:pt x="62508" y="116086"/>
                </a:lnTo>
                <a:lnTo>
                  <a:pt x="71438" y="125015"/>
                </a:lnTo>
                <a:lnTo>
                  <a:pt x="89297" y="142875"/>
                </a:lnTo>
                <a:lnTo>
                  <a:pt x="89297" y="169664"/>
                </a:lnTo>
                <a:lnTo>
                  <a:pt x="98227" y="205383"/>
                </a:lnTo>
                <a:lnTo>
                  <a:pt x="107156" y="232172"/>
                </a:lnTo>
                <a:lnTo>
                  <a:pt x="107156" y="258961"/>
                </a:lnTo>
                <a:lnTo>
                  <a:pt x="107156" y="276820"/>
                </a:lnTo>
                <a:lnTo>
                  <a:pt x="116086" y="285750"/>
                </a:lnTo>
                <a:lnTo>
                  <a:pt x="125016" y="276820"/>
                </a:lnTo>
                <a:lnTo>
                  <a:pt x="133946" y="258961"/>
                </a:lnTo>
                <a:lnTo>
                  <a:pt x="142875" y="232172"/>
                </a:lnTo>
                <a:lnTo>
                  <a:pt x="160735" y="196453"/>
                </a:lnTo>
                <a:lnTo>
                  <a:pt x="169664" y="160734"/>
                </a:lnTo>
                <a:lnTo>
                  <a:pt x="169664" y="16073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8" name="Freeform 67"/>
          <p:cNvSpPr/>
          <p:nvPr/>
        </p:nvSpPr>
        <p:spPr bwMode="auto">
          <a:xfrm>
            <a:off x="4536281" y="3598664"/>
            <a:ext cx="98228" cy="133946"/>
          </a:xfrm>
          <a:custGeom>
            <a:avLst/>
            <a:gdLst/>
            <a:ahLst/>
            <a:cxnLst/>
            <a:rect l="0" t="0" r="0" b="0"/>
            <a:pathLst>
              <a:path w="98228" h="133946">
                <a:moveTo>
                  <a:pt x="26789" y="8929"/>
                </a:moveTo>
                <a:lnTo>
                  <a:pt x="26789" y="17859"/>
                </a:lnTo>
                <a:lnTo>
                  <a:pt x="17860" y="35718"/>
                </a:lnTo>
                <a:lnTo>
                  <a:pt x="17860" y="62507"/>
                </a:lnTo>
                <a:lnTo>
                  <a:pt x="8930" y="89297"/>
                </a:lnTo>
                <a:lnTo>
                  <a:pt x="8930" y="116086"/>
                </a:lnTo>
                <a:lnTo>
                  <a:pt x="8930" y="125015"/>
                </a:lnTo>
                <a:lnTo>
                  <a:pt x="17860" y="133945"/>
                </a:lnTo>
                <a:lnTo>
                  <a:pt x="35719" y="133945"/>
                </a:lnTo>
                <a:lnTo>
                  <a:pt x="53578" y="125015"/>
                </a:lnTo>
                <a:lnTo>
                  <a:pt x="71438" y="116086"/>
                </a:lnTo>
                <a:lnTo>
                  <a:pt x="80367" y="89297"/>
                </a:lnTo>
                <a:lnTo>
                  <a:pt x="98227" y="62507"/>
                </a:lnTo>
                <a:lnTo>
                  <a:pt x="98227" y="35718"/>
                </a:lnTo>
                <a:lnTo>
                  <a:pt x="89297" y="17859"/>
                </a:lnTo>
                <a:lnTo>
                  <a:pt x="80367" y="0"/>
                </a:lnTo>
                <a:lnTo>
                  <a:pt x="62508" y="8929"/>
                </a:lnTo>
                <a:lnTo>
                  <a:pt x="35719" y="17859"/>
                </a:lnTo>
                <a:lnTo>
                  <a:pt x="17860" y="44648"/>
                </a:lnTo>
                <a:lnTo>
                  <a:pt x="8930" y="62507"/>
                </a:lnTo>
                <a:lnTo>
                  <a:pt x="0" y="89297"/>
                </a:lnTo>
                <a:lnTo>
                  <a:pt x="8930" y="98226"/>
                </a:lnTo>
                <a:lnTo>
                  <a:pt x="17860" y="116086"/>
                </a:lnTo>
                <a:lnTo>
                  <a:pt x="26789" y="116086"/>
                </a:lnTo>
                <a:lnTo>
                  <a:pt x="53578" y="116086"/>
                </a:lnTo>
                <a:lnTo>
                  <a:pt x="71438" y="98226"/>
                </a:lnTo>
                <a:lnTo>
                  <a:pt x="71438" y="9822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9" name="Freeform 68"/>
          <p:cNvSpPr/>
          <p:nvPr/>
        </p:nvSpPr>
        <p:spPr bwMode="auto">
          <a:xfrm>
            <a:off x="4652367" y="3562945"/>
            <a:ext cx="116087" cy="187524"/>
          </a:xfrm>
          <a:custGeom>
            <a:avLst/>
            <a:gdLst/>
            <a:ahLst/>
            <a:cxnLst/>
            <a:rect l="0" t="0" r="0" b="0"/>
            <a:pathLst>
              <a:path w="116087" h="187524">
                <a:moveTo>
                  <a:pt x="62508" y="0"/>
                </a:moveTo>
                <a:lnTo>
                  <a:pt x="53578" y="8930"/>
                </a:lnTo>
                <a:lnTo>
                  <a:pt x="53578" y="8930"/>
                </a:lnTo>
                <a:lnTo>
                  <a:pt x="44649" y="26789"/>
                </a:lnTo>
                <a:lnTo>
                  <a:pt x="35719" y="35719"/>
                </a:lnTo>
                <a:lnTo>
                  <a:pt x="17860" y="53578"/>
                </a:lnTo>
                <a:lnTo>
                  <a:pt x="17860" y="62508"/>
                </a:lnTo>
                <a:lnTo>
                  <a:pt x="17860" y="71437"/>
                </a:lnTo>
                <a:lnTo>
                  <a:pt x="17860" y="80367"/>
                </a:lnTo>
                <a:lnTo>
                  <a:pt x="26789" y="80367"/>
                </a:lnTo>
                <a:lnTo>
                  <a:pt x="44649" y="80367"/>
                </a:lnTo>
                <a:lnTo>
                  <a:pt x="62508" y="80367"/>
                </a:lnTo>
                <a:lnTo>
                  <a:pt x="80367" y="89297"/>
                </a:lnTo>
                <a:lnTo>
                  <a:pt x="107156" y="89297"/>
                </a:lnTo>
                <a:lnTo>
                  <a:pt x="116086" y="98226"/>
                </a:lnTo>
                <a:lnTo>
                  <a:pt x="116086" y="116086"/>
                </a:lnTo>
                <a:lnTo>
                  <a:pt x="107156" y="125016"/>
                </a:lnTo>
                <a:lnTo>
                  <a:pt x="89297" y="142875"/>
                </a:lnTo>
                <a:lnTo>
                  <a:pt x="71438" y="160734"/>
                </a:lnTo>
                <a:lnTo>
                  <a:pt x="44649" y="169664"/>
                </a:lnTo>
                <a:lnTo>
                  <a:pt x="26789" y="187523"/>
                </a:lnTo>
                <a:lnTo>
                  <a:pt x="0" y="187523"/>
                </a:lnTo>
                <a:lnTo>
                  <a:pt x="0" y="187523"/>
                </a:lnTo>
                <a:lnTo>
                  <a:pt x="0" y="178594"/>
                </a:lnTo>
                <a:lnTo>
                  <a:pt x="0" y="17859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0" name="Freeform 69"/>
          <p:cNvSpPr/>
          <p:nvPr/>
        </p:nvSpPr>
        <p:spPr bwMode="auto">
          <a:xfrm>
            <a:off x="4795242" y="3580804"/>
            <a:ext cx="116087" cy="276822"/>
          </a:xfrm>
          <a:custGeom>
            <a:avLst/>
            <a:gdLst/>
            <a:ahLst/>
            <a:cxnLst/>
            <a:rect l="0" t="0" r="0" b="0"/>
            <a:pathLst>
              <a:path w="116087" h="276822">
                <a:moveTo>
                  <a:pt x="17860" y="17860"/>
                </a:moveTo>
                <a:lnTo>
                  <a:pt x="17860" y="26789"/>
                </a:lnTo>
                <a:lnTo>
                  <a:pt x="17860" y="44649"/>
                </a:lnTo>
                <a:lnTo>
                  <a:pt x="17860" y="71438"/>
                </a:lnTo>
                <a:lnTo>
                  <a:pt x="8930" y="107157"/>
                </a:lnTo>
                <a:lnTo>
                  <a:pt x="8930" y="142875"/>
                </a:lnTo>
                <a:lnTo>
                  <a:pt x="0" y="178594"/>
                </a:lnTo>
                <a:lnTo>
                  <a:pt x="8930" y="205383"/>
                </a:lnTo>
                <a:lnTo>
                  <a:pt x="8930" y="241102"/>
                </a:lnTo>
                <a:lnTo>
                  <a:pt x="17860" y="258961"/>
                </a:lnTo>
                <a:lnTo>
                  <a:pt x="17860" y="276821"/>
                </a:lnTo>
                <a:lnTo>
                  <a:pt x="26789" y="276821"/>
                </a:lnTo>
                <a:lnTo>
                  <a:pt x="26789" y="276821"/>
                </a:lnTo>
                <a:lnTo>
                  <a:pt x="26789" y="267891"/>
                </a:lnTo>
                <a:lnTo>
                  <a:pt x="26789" y="241102"/>
                </a:lnTo>
                <a:lnTo>
                  <a:pt x="17860" y="205383"/>
                </a:lnTo>
                <a:lnTo>
                  <a:pt x="17860" y="160735"/>
                </a:lnTo>
                <a:lnTo>
                  <a:pt x="8930" y="116086"/>
                </a:lnTo>
                <a:lnTo>
                  <a:pt x="17860" y="71438"/>
                </a:lnTo>
                <a:lnTo>
                  <a:pt x="26789" y="44649"/>
                </a:lnTo>
                <a:lnTo>
                  <a:pt x="44649" y="17860"/>
                </a:lnTo>
                <a:lnTo>
                  <a:pt x="62508" y="0"/>
                </a:lnTo>
                <a:lnTo>
                  <a:pt x="80367" y="0"/>
                </a:lnTo>
                <a:lnTo>
                  <a:pt x="98227" y="0"/>
                </a:lnTo>
                <a:lnTo>
                  <a:pt x="107156" y="17860"/>
                </a:lnTo>
                <a:lnTo>
                  <a:pt x="116086" y="35719"/>
                </a:lnTo>
                <a:lnTo>
                  <a:pt x="116086" y="53578"/>
                </a:lnTo>
                <a:lnTo>
                  <a:pt x="107156" y="80367"/>
                </a:lnTo>
                <a:lnTo>
                  <a:pt x="89297" y="107157"/>
                </a:lnTo>
                <a:lnTo>
                  <a:pt x="80367" y="125016"/>
                </a:lnTo>
                <a:lnTo>
                  <a:pt x="62508" y="133946"/>
                </a:lnTo>
                <a:lnTo>
                  <a:pt x="53578" y="133946"/>
                </a:lnTo>
                <a:lnTo>
                  <a:pt x="44649" y="125016"/>
                </a:lnTo>
                <a:lnTo>
                  <a:pt x="35719" y="107157"/>
                </a:lnTo>
                <a:lnTo>
                  <a:pt x="35719" y="10715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1" name="Freeform 70"/>
          <p:cNvSpPr/>
          <p:nvPr/>
        </p:nvSpPr>
        <p:spPr bwMode="auto">
          <a:xfrm>
            <a:off x="4911328" y="3598664"/>
            <a:ext cx="35720" cy="116087"/>
          </a:xfrm>
          <a:custGeom>
            <a:avLst/>
            <a:gdLst/>
            <a:ahLst/>
            <a:cxnLst/>
            <a:rect l="0" t="0" r="0" b="0"/>
            <a:pathLst>
              <a:path w="35720" h="116087">
                <a:moveTo>
                  <a:pt x="35719" y="0"/>
                </a:moveTo>
                <a:lnTo>
                  <a:pt x="26789" y="8929"/>
                </a:lnTo>
                <a:lnTo>
                  <a:pt x="26789" y="17859"/>
                </a:lnTo>
                <a:lnTo>
                  <a:pt x="17860" y="35718"/>
                </a:lnTo>
                <a:lnTo>
                  <a:pt x="8930" y="53578"/>
                </a:lnTo>
                <a:lnTo>
                  <a:pt x="0" y="71437"/>
                </a:lnTo>
                <a:lnTo>
                  <a:pt x="0" y="89297"/>
                </a:lnTo>
                <a:lnTo>
                  <a:pt x="0" y="107156"/>
                </a:lnTo>
                <a:lnTo>
                  <a:pt x="8930" y="116086"/>
                </a:lnTo>
                <a:lnTo>
                  <a:pt x="8930" y="116086"/>
                </a:lnTo>
                <a:lnTo>
                  <a:pt x="17860" y="116086"/>
                </a:lnTo>
                <a:lnTo>
                  <a:pt x="26789" y="116086"/>
                </a:lnTo>
                <a:lnTo>
                  <a:pt x="26789" y="98226"/>
                </a:lnTo>
                <a:lnTo>
                  <a:pt x="35719" y="71437"/>
                </a:lnTo>
                <a:lnTo>
                  <a:pt x="35719" y="7143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2" name="Freeform 71"/>
          <p:cNvSpPr/>
          <p:nvPr/>
        </p:nvSpPr>
        <p:spPr bwMode="auto">
          <a:xfrm>
            <a:off x="4902398" y="3482578"/>
            <a:ext cx="62509" cy="8930"/>
          </a:xfrm>
          <a:custGeom>
            <a:avLst/>
            <a:gdLst/>
            <a:ahLst/>
            <a:cxnLst/>
            <a:rect l="0" t="0" r="0" b="0"/>
            <a:pathLst>
              <a:path w="62509" h="8930">
                <a:moveTo>
                  <a:pt x="35719" y="8929"/>
                </a:moveTo>
                <a:lnTo>
                  <a:pt x="26790" y="0"/>
                </a:lnTo>
                <a:lnTo>
                  <a:pt x="17860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8930" y="0"/>
                </a:lnTo>
                <a:lnTo>
                  <a:pt x="17860" y="0"/>
                </a:lnTo>
                <a:lnTo>
                  <a:pt x="26790" y="0"/>
                </a:lnTo>
                <a:lnTo>
                  <a:pt x="35719" y="0"/>
                </a:lnTo>
                <a:lnTo>
                  <a:pt x="53579" y="0"/>
                </a:lnTo>
                <a:lnTo>
                  <a:pt x="62508" y="0"/>
                </a:lnTo>
                <a:lnTo>
                  <a:pt x="62508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3" name="Freeform 72"/>
          <p:cNvSpPr/>
          <p:nvPr/>
        </p:nvSpPr>
        <p:spPr bwMode="auto">
          <a:xfrm>
            <a:off x="5000625" y="3500437"/>
            <a:ext cx="62509" cy="223243"/>
          </a:xfrm>
          <a:custGeom>
            <a:avLst/>
            <a:gdLst/>
            <a:ahLst/>
            <a:cxnLst/>
            <a:rect l="0" t="0" r="0" b="0"/>
            <a:pathLst>
              <a:path w="62509" h="223243">
                <a:moveTo>
                  <a:pt x="8930" y="0"/>
                </a:moveTo>
                <a:lnTo>
                  <a:pt x="0" y="8930"/>
                </a:lnTo>
                <a:lnTo>
                  <a:pt x="0" y="8930"/>
                </a:lnTo>
                <a:lnTo>
                  <a:pt x="0" y="17859"/>
                </a:lnTo>
                <a:lnTo>
                  <a:pt x="0" y="26789"/>
                </a:lnTo>
                <a:lnTo>
                  <a:pt x="0" y="44649"/>
                </a:lnTo>
                <a:lnTo>
                  <a:pt x="0" y="62508"/>
                </a:lnTo>
                <a:lnTo>
                  <a:pt x="8930" y="89297"/>
                </a:lnTo>
                <a:lnTo>
                  <a:pt x="8930" y="125016"/>
                </a:lnTo>
                <a:lnTo>
                  <a:pt x="8930" y="151805"/>
                </a:lnTo>
                <a:lnTo>
                  <a:pt x="8930" y="187524"/>
                </a:lnTo>
                <a:lnTo>
                  <a:pt x="8930" y="205383"/>
                </a:lnTo>
                <a:lnTo>
                  <a:pt x="17859" y="214313"/>
                </a:lnTo>
                <a:lnTo>
                  <a:pt x="17859" y="223242"/>
                </a:lnTo>
                <a:lnTo>
                  <a:pt x="26789" y="223242"/>
                </a:lnTo>
                <a:lnTo>
                  <a:pt x="35719" y="205383"/>
                </a:lnTo>
                <a:lnTo>
                  <a:pt x="53578" y="187524"/>
                </a:lnTo>
                <a:lnTo>
                  <a:pt x="62508" y="151805"/>
                </a:lnTo>
                <a:lnTo>
                  <a:pt x="62508" y="15180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4" name="Freeform 73"/>
          <p:cNvSpPr/>
          <p:nvPr/>
        </p:nvSpPr>
        <p:spPr bwMode="auto">
          <a:xfrm>
            <a:off x="4938117" y="3589734"/>
            <a:ext cx="142876" cy="44649"/>
          </a:xfrm>
          <a:custGeom>
            <a:avLst/>
            <a:gdLst/>
            <a:ahLst/>
            <a:cxnLst/>
            <a:rect l="0" t="0" r="0" b="0"/>
            <a:pathLst>
              <a:path w="142876" h="44649">
                <a:moveTo>
                  <a:pt x="8930" y="44648"/>
                </a:moveTo>
                <a:lnTo>
                  <a:pt x="0" y="44648"/>
                </a:lnTo>
                <a:lnTo>
                  <a:pt x="8930" y="44648"/>
                </a:lnTo>
                <a:lnTo>
                  <a:pt x="8930" y="35719"/>
                </a:lnTo>
                <a:lnTo>
                  <a:pt x="26789" y="26789"/>
                </a:lnTo>
                <a:lnTo>
                  <a:pt x="44649" y="26789"/>
                </a:lnTo>
                <a:lnTo>
                  <a:pt x="62508" y="17859"/>
                </a:lnTo>
                <a:lnTo>
                  <a:pt x="98227" y="8930"/>
                </a:lnTo>
                <a:lnTo>
                  <a:pt x="125016" y="0"/>
                </a:lnTo>
                <a:lnTo>
                  <a:pt x="142875" y="0"/>
                </a:lnTo>
                <a:lnTo>
                  <a:pt x="142875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5" name="Freeform 74"/>
          <p:cNvSpPr/>
          <p:nvPr/>
        </p:nvSpPr>
        <p:spPr bwMode="auto">
          <a:xfrm>
            <a:off x="5107781" y="3527226"/>
            <a:ext cx="241103" cy="178595"/>
          </a:xfrm>
          <a:custGeom>
            <a:avLst/>
            <a:gdLst/>
            <a:ahLst/>
            <a:cxnLst/>
            <a:rect l="0" t="0" r="0" b="0"/>
            <a:pathLst>
              <a:path w="241103" h="178595">
                <a:moveTo>
                  <a:pt x="17860" y="71438"/>
                </a:moveTo>
                <a:lnTo>
                  <a:pt x="17860" y="62508"/>
                </a:lnTo>
                <a:lnTo>
                  <a:pt x="17860" y="62508"/>
                </a:lnTo>
                <a:lnTo>
                  <a:pt x="17860" y="62508"/>
                </a:lnTo>
                <a:lnTo>
                  <a:pt x="17860" y="71438"/>
                </a:lnTo>
                <a:lnTo>
                  <a:pt x="8930" y="89297"/>
                </a:lnTo>
                <a:lnTo>
                  <a:pt x="8930" y="107156"/>
                </a:lnTo>
                <a:lnTo>
                  <a:pt x="8930" y="125016"/>
                </a:lnTo>
                <a:lnTo>
                  <a:pt x="8930" y="142875"/>
                </a:lnTo>
                <a:lnTo>
                  <a:pt x="0" y="160735"/>
                </a:lnTo>
                <a:lnTo>
                  <a:pt x="8930" y="169664"/>
                </a:lnTo>
                <a:lnTo>
                  <a:pt x="8930" y="169664"/>
                </a:lnTo>
                <a:lnTo>
                  <a:pt x="8930" y="178594"/>
                </a:lnTo>
                <a:lnTo>
                  <a:pt x="17860" y="169664"/>
                </a:lnTo>
                <a:lnTo>
                  <a:pt x="26789" y="160735"/>
                </a:lnTo>
                <a:lnTo>
                  <a:pt x="35719" y="151805"/>
                </a:lnTo>
                <a:lnTo>
                  <a:pt x="35719" y="133945"/>
                </a:lnTo>
                <a:lnTo>
                  <a:pt x="44649" y="125016"/>
                </a:lnTo>
                <a:lnTo>
                  <a:pt x="44649" y="125016"/>
                </a:lnTo>
                <a:lnTo>
                  <a:pt x="44649" y="125016"/>
                </a:lnTo>
                <a:lnTo>
                  <a:pt x="44649" y="133945"/>
                </a:lnTo>
                <a:lnTo>
                  <a:pt x="44649" y="142875"/>
                </a:lnTo>
                <a:lnTo>
                  <a:pt x="44649" y="160735"/>
                </a:lnTo>
                <a:lnTo>
                  <a:pt x="44649" y="169664"/>
                </a:lnTo>
                <a:lnTo>
                  <a:pt x="53578" y="169664"/>
                </a:lnTo>
                <a:lnTo>
                  <a:pt x="62508" y="178594"/>
                </a:lnTo>
                <a:lnTo>
                  <a:pt x="71438" y="169664"/>
                </a:lnTo>
                <a:lnTo>
                  <a:pt x="80367" y="160735"/>
                </a:lnTo>
                <a:lnTo>
                  <a:pt x="98227" y="151805"/>
                </a:lnTo>
                <a:lnTo>
                  <a:pt x="107157" y="125016"/>
                </a:lnTo>
                <a:lnTo>
                  <a:pt x="116086" y="98227"/>
                </a:lnTo>
                <a:lnTo>
                  <a:pt x="125016" y="71438"/>
                </a:lnTo>
                <a:lnTo>
                  <a:pt x="133946" y="44649"/>
                </a:lnTo>
                <a:lnTo>
                  <a:pt x="133946" y="17860"/>
                </a:lnTo>
                <a:lnTo>
                  <a:pt x="133946" y="0"/>
                </a:lnTo>
                <a:lnTo>
                  <a:pt x="125016" y="0"/>
                </a:lnTo>
                <a:lnTo>
                  <a:pt x="125016" y="8930"/>
                </a:lnTo>
                <a:lnTo>
                  <a:pt x="116086" y="26789"/>
                </a:lnTo>
                <a:lnTo>
                  <a:pt x="116086" y="53578"/>
                </a:lnTo>
                <a:lnTo>
                  <a:pt x="107157" y="80367"/>
                </a:lnTo>
                <a:lnTo>
                  <a:pt x="107157" y="107156"/>
                </a:lnTo>
                <a:lnTo>
                  <a:pt x="98227" y="125016"/>
                </a:lnTo>
                <a:lnTo>
                  <a:pt x="107157" y="142875"/>
                </a:lnTo>
                <a:lnTo>
                  <a:pt x="107157" y="160735"/>
                </a:lnTo>
                <a:lnTo>
                  <a:pt x="116086" y="160735"/>
                </a:lnTo>
                <a:lnTo>
                  <a:pt x="125016" y="151805"/>
                </a:lnTo>
                <a:lnTo>
                  <a:pt x="142875" y="142875"/>
                </a:lnTo>
                <a:lnTo>
                  <a:pt x="151805" y="125016"/>
                </a:lnTo>
                <a:lnTo>
                  <a:pt x="169664" y="107156"/>
                </a:lnTo>
                <a:lnTo>
                  <a:pt x="187524" y="98227"/>
                </a:lnTo>
                <a:lnTo>
                  <a:pt x="205383" y="98227"/>
                </a:lnTo>
                <a:lnTo>
                  <a:pt x="214313" y="107156"/>
                </a:lnTo>
                <a:lnTo>
                  <a:pt x="232172" y="116086"/>
                </a:lnTo>
                <a:lnTo>
                  <a:pt x="232172" y="133945"/>
                </a:lnTo>
                <a:lnTo>
                  <a:pt x="241102" y="151805"/>
                </a:lnTo>
                <a:lnTo>
                  <a:pt x="232172" y="160735"/>
                </a:lnTo>
                <a:lnTo>
                  <a:pt x="223242" y="169664"/>
                </a:lnTo>
                <a:lnTo>
                  <a:pt x="214313" y="169664"/>
                </a:lnTo>
                <a:lnTo>
                  <a:pt x="205383" y="169664"/>
                </a:lnTo>
                <a:lnTo>
                  <a:pt x="187524" y="151805"/>
                </a:lnTo>
                <a:lnTo>
                  <a:pt x="187524" y="15180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6" name="Freeform 75"/>
          <p:cNvSpPr/>
          <p:nvPr/>
        </p:nvSpPr>
        <p:spPr bwMode="auto">
          <a:xfrm>
            <a:off x="4339828" y="3955851"/>
            <a:ext cx="250032" cy="223243"/>
          </a:xfrm>
          <a:custGeom>
            <a:avLst/>
            <a:gdLst/>
            <a:ahLst/>
            <a:cxnLst/>
            <a:rect l="0" t="0" r="0" b="0"/>
            <a:pathLst>
              <a:path w="250032" h="223243">
                <a:moveTo>
                  <a:pt x="125016" y="17860"/>
                </a:moveTo>
                <a:lnTo>
                  <a:pt x="125016" y="17860"/>
                </a:lnTo>
                <a:lnTo>
                  <a:pt x="116086" y="26789"/>
                </a:lnTo>
                <a:lnTo>
                  <a:pt x="116086" y="35719"/>
                </a:lnTo>
                <a:lnTo>
                  <a:pt x="116086" y="53578"/>
                </a:lnTo>
                <a:lnTo>
                  <a:pt x="116086" y="71438"/>
                </a:lnTo>
                <a:lnTo>
                  <a:pt x="116086" y="98227"/>
                </a:lnTo>
                <a:lnTo>
                  <a:pt x="116086" y="125016"/>
                </a:lnTo>
                <a:lnTo>
                  <a:pt x="125016" y="151805"/>
                </a:lnTo>
                <a:lnTo>
                  <a:pt x="133945" y="178594"/>
                </a:lnTo>
                <a:lnTo>
                  <a:pt x="142875" y="196453"/>
                </a:lnTo>
                <a:lnTo>
                  <a:pt x="142875" y="214313"/>
                </a:lnTo>
                <a:lnTo>
                  <a:pt x="142875" y="214313"/>
                </a:lnTo>
                <a:lnTo>
                  <a:pt x="142875" y="205383"/>
                </a:lnTo>
                <a:lnTo>
                  <a:pt x="133945" y="187524"/>
                </a:lnTo>
                <a:lnTo>
                  <a:pt x="116086" y="160735"/>
                </a:lnTo>
                <a:lnTo>
                  <a:pt x="98227" y="133945"/>
                </a:lnTo>
                <a:lnTo>
                  <a:pt x="80367" y="116086"/>
                </a:lnTo>
                <a:lnTo>
                  <a:pt x="53578" y="89297"/>
                </a:lnTo>
                <a:lnTo>
                  <a:pt x="35719" y="71438"/>
                </a:lnTo>
                <a:lnTo>
                  <a:pt x="17860" y="62508"/>
                </a:lnTo>
                <a:lnTo>
                  <a:pt x="0" y="44649"/>
                </a:lnTo>
                <a:lnTo>
                  <a:pt x="0" y="35719"/>
                </a:lnTo>
                <a:lnTo>
                  <a:pt x="0" y="26789"/>
                </a:lnTo>
                <a:lnTo>
                  <a:pt x="8930" y="17860"/>
                </a:lnTo>
                <a:lnTo>
                  <a:pt x="26789" y="8930"/>
                </a:lnTo>
                <a:lnTo>
                  <a:pt x="62508" y="0"/>
                </a:lnTo>
                <a:lnTo>
                  <a:pt x="98227" y="0"/>
                </a:lnTo>
                <a:lnTo>
                  <a:pt x="142875" y="0"/>
                </a:lnTo>
                <a:lnTo>
                  <a:pt x="178594" y="8930"/>
                </a:lnTo>
                <a:lnTo>
                  <a:pt x="214313" y="17860"/>
                </a:lnTo>
                <a:lnTo>
                  <a:pt x="241102" y="35719"/>
                </a:lnTo>
                <a:lnTo>
                  <a:pt x="250031" y="62508"/>
                </a:lnTo>
                <a:lnTo>
                  <a:pt x="250031" y="98227"/>
                </a:lnTo>
                <a:lnTo>
                  <a:pt x="232172" y="133945"/>
                </a:lnTo>
                <a:lnTo>
                  <a:pt x="205383" y="169664"/>
                </a:lnTo>
                <a:lnTo>
                  <a:pt x="178594" y="196453"/>
                </a:lnTo>
                <a:lnTo>
                  <a:pt x="151805" y="214313"/>
                </a:lnTo>
                <a:lnTo>
                  <a:pt x="125016" y="223242"/>
                </a:lnTo>
                <a:lnTo>
                  <a:pt x="107156" y="214313"/>
                </a:lnTo>
                <a:lnTo>
                  <a:pt x="89297" y="205383"/>
                </a:lnTo>
                <a:lnTo>
                  <a:pt x="89297" y="187524"/>
                </a:lnTo>
                <a:lnTo>
                  <a:pt x="98227" y="169664"/>
                </a:lnTo>
                <a:lnTo>
                  <a:pt x="116086" y="151805"/>
                </a:lnTo>
                <a:lnTo>
                  <a:pt x="116086" y="15180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7" name="Freeform 76"/>
          <p:cNvSpPr/>
          <p:nvPr/>
        </p:nvSpPr>
        <p:spPr bwMode="auto">
          <a:xfrm>
            <a:off x="4598789" y="4036218"/>
            <a:ext cx="125017" cy="89298"/>
          </a:xfrm>
          <a:custGeom>
            <a:avLst/>
            <a:gdLst/>
            <a:ahLst/>
            <a:cxnLst/>
            <a:rect l="0" t="0" r="0" b="0"/>
            <a:pathLst>
              <a:path w="125017" h="89298">
                <a:moveTo>
                  <a:pt x="80367" y="8930"/>
                </a:moveTo>
                <a:lnTo>
                  <a:pt x="71438" y="8930"/>
                </a:lnTo>
                <a:lnTo>
                  <a:pt x="62508" y="17860"/>
                </a:lnTo>
                <a:lnTo>
                  <a:pt x="53578" y="26789"/>
                </a:lnTo>
                <a:lnTo>
                  <a:pt x="35719" y="44649"/>
                </a:lnTo>
                <a:lnTo>
                  <a:pt x="26789" y="62508"/>
                </a:lnTo>
                <a:lnTo>
                  <a:pt x="26789" y="71438"/>
                </a:lnTo>
                <a:lnTo>
                  <a:pt x="35719" y="80368"/>
                </a:lnTo>
                <a:lnTo>
                  <a:pt x="44649" y="89297"/>
                </a:lnTo>
                <a:lnTo>
                  <a:pt x="62508" y="89297"/>
                </a:lnTo>
                <a:lnTo>
                  <a:pt x="89297" y="80368"/>
                </a:lnTo>
                <a:lnTo>
                  <a:pt x="107156" y="62508"/>
                </a:lnTo>
                <a:lnTo>
                  <a:pt x="116086" y="53578"/>
                </a:lnTo>
                <a:lnTo>
                  <a:pt x="125016" y="35719"/>
                </a:lnTo>
                <a:lnTo>
                  <a:pt x="125016" y="17860"/>
                </a:lnTo>
                <a:lnTo>
                  <a:pt x="116086" y="8930"/>
                </a:lnTo>
                <a:lnTo>
                  <a:pt x="89297" y="0"/>
                </a:lnTo>
                <a:lnTo>
                  <a:pt x="62508" y="0"/>
                </a:lnTo>
                <a:lnTo>
                  <a:pt x="35719" y="8930"/>
                </a:lnTo>
                <a:lnTo>
                  <a:pt x="8930" y="17860"/>
                </a:lnTo>
                <a:lnTo>
                  <a:pt x="0" y="26789"/>
                </a:lnTo>
                <a:lnTo>
                  <a:pt x="0" y="35719"/>
                </a:lnTo>
                <a:lnTo>
                  <a:pt x="17859" y="35719"/>
                </a:lnTo>
                <a:lnTo>
                  <a:pt x="35719" y="35719"/>
                </a:lnTo>
                <a:lnTo>
                  <a:pt x="53578" y="35719"/>
                </a:lnTo>
                <a:lnTo>
                  <a:pt x="80367" y="26789"/>
                </a:lnTo>
                <a:lnTo>
                  <a:pt x="80367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8" name="Freeform 77"/>
          <p:cNvSpPr/>
          <p:nvPr/>
        </p:nvSpPr>
        <p:spPr bwMode="auto">
          <a:xfrm>
            <a:off x="4750594" y="3991570"/>
            <a:ext cx="125016" cy="107157"/>
          </a:xfrm>
          <a:custGeom>
            <a:avLst/>
            <a:gdLst/>
            <a:ahLst/>
            <a:cxnLst/>
            <a:rect l="0" t="0" r="0" b="0"/>
            <a:pathLst>
              <a:path w="125016" h="107157">
                <a:moveTo>
                  <a:pt x="44648" y="0"/>
                </a:moveTo>
                <a:lnTo>
                  <a:pt x="35719" y="0"/>
                </a:lnTo>
                <a:lnTo>
                  <a:pt x="26789" y="8930"/>
                </a:lnTo>
                <a:lnTo>
                  <a:pt x="17859" y="26789"/>
                </a:lnTo>
                <a:lnTo>
                  <a:pt x="8929" y="44648"/>
                </a:lnTo>
                <a:lnTo>
                  <a:pt x="0" y="62508"/>
                </a:lnTo>
                <a:lnTo>
                  <a:pt x="0" y="80367"/>
                </a:lnTo>
                <a:lnTo>
                  <a:pt x="8929" y="89297"/>
                </a:lnTo>
                <a:lnTo>
                  <a:pt x="17859" y="98226"/>
                </a:lnTo>
                <a:lnTo>
                  <a:pt x="35719" y="107156"/>
                </a:lnTo>
                <a:lnTo>
                  <a:pt x="53578" y="98226"/>
                </a:lnTo>
                <a:lnTo>
                  <a:pt x="80367" y="89297"/>
                </a:lnTo>
                <a:lnTo>
                  <a:pt x="98226" y="80367"/>
                </a:lnTo>
                <a:lnTo>
                  <a:pt x="125015" y="53578"/>
                </a:lnTo>
                <a:lnTo>
                  <a:pt x="125015" y="5357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9" name="Freeform 78"/>
          <p:cNvSpPr/>
          <p:nvPr/>
        </p:nvSpPr>
        <p:spPr bwMode="auto">
          <a:xfrm>
            <a:off x="4893469" y="3875484"/>
            <a:ext cx="35720" cy="241103"/>
          </a:xfrm>
          <a:custGeom>
            <a:avLst/>
            <a:gdLst/>
            <a:ahLst/>
            <a:cxnLst/>
            <a:rect l="0" t="0" r="0" b="0"/>
            <a:pathLst>
              <a:path w="35720" h="241103">
                <a:moveTo>
                  <a:pt x="0" y="0"/>
                </a:moveTo>
                <a:lnTo>
                  <a:pt x="0" y="8930"/>
                </a:lnTo>
                <a:lnTo>
                  <a:pt x="0" y="26789"/>
                </a:lnTo>
                <a:lnTo>
                  <a:pt x="0" y="53578"/>
                </a:lnTo>
                <a:lnTo>
                  <a:pt x="0" y="80367"/>
                </a:lnTo>
                <a:lnTo>
                  <a:pt x="0" y="116086"/>
                </a:lnTo>
                <a:lnTo>
                  <a:pt x="8929" y="151805"/>
                </a:lnTo>
                <a:lnTo>
                  <a:pt x="17859" y="178594"/>
                </a:lnTo>
                <a:lnTo>
                  <a:pt x="26789" y="205383"/>
                </a:lnTo>
                <a:lnTo>
                  <a:pt x="35719" y="223242"/>
                </a:lnTo>
                <a:lnTo>
                  <a:pt x="35719" y="232172"/>
                </a:lnTo>
                <a:lnTo>
                  <a:pt x="35719" y="241102"/>
                </a:lnTo>
                <a:lnTo>
                  <a:pt x="35719" y="241102"/>
                </a:lnTo>
                <a:lnTo>
                  <a:pt x="35719" y="232172"/>
                </a:lnTo>
                <a:lnTo>
                  <a:pt x="17859" y="223242"/>
                </a:lnTo>
                <a:lnTo>
                  <a:pt x="0" y="205383"/>
                </a:lnTo>
                <a:lnTo>
                  <a:pt x="0" y="20538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0" name="Freeform 79"/>
          <p:cNvSpPr/>
          <p:nvPr/>
        </p:nvSpPr>
        <p:spPr bwMode="auto">
          <a:xfrm>
            <a:off x="4777383" y="3964781"/>
            <a:ext cx="205384" cy="26790"/>
          </a:xfrm>
          <a:custGeom>
            <a:avLst/>
            <a:gdLst/>
            <a:ahLst/>
            <a:cxnLst/>
            <a:rect l="0" t="0" r="0" b="0"/>
            <a:pathLst>
              <a:path w="205384" h="26790">
                <a:moveTo>
                  <a:pt x="0" y="26789"/>
                </a:moveTo>
                <a:lnTo>
                  <a:pt x="8930" y="26789"/>
                </a:lnTo>
                <a:lnTo>
                  <a:pt x="17859" y="26789"/>
                </a:lnTo>
                <a:lnTo>
                  <a:pt x="35719" y="26789"/>
                </a:lnTo>
                <a:lnTo>
                  <a:pt x="62508" y="17859"/>
                </a:lnTo>
                <a:lnTo>
                  <a:pt x="89297" y="17859"/>
                </a:lnTo>
                <a:lnTo>
                  <a:pt x="125015" y="8930"/>
                </a:lnTo>
                <a:lnTo>
                  <a:pt x="151805" y="0"/>
                </a:lnTo>
                <a:lnTo>
                  <a:pt x="178594" y="0"/>
                </a:lnTo>
                <a:lnTo>
                  <a:pt x="196453" y="0"/>
                </a:lnTo>
                <a:lnTo>
                  <a:pt x="205383" y="0"/>
                </a:lnTo>
                <a:lnTo>
                  <a:pt x="205383" y="0"/>
                </a:lnTo>
                <a:lnTo>
                  <a:pt x="205383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1" name="Freeform 80"/>
          <p:cNvSpPr/>
          <p:nvPr/>
        </p:nvSpPr>
        <p:spPr bwMode="auto">
          <a:xfrm>
            <a:off x="4947047" y="4000500"/>
            <a:ext cx="89298" cy="71438"/>
          </a:xfrm>
          <a:custGeom>
            <a:avLst/>
            <a:gdLst/>
            <a:ahLst/>
            <a:cxnLst/>
            <a:rect l="0" t="0" r="0" b="0"/>
            <a:pathLst>
              <a:path w="89298" h="71438">
                <a:moveTo>
                  <a:pt x="8930" y="0"/>
                </a:moveTo>
                <a:lnTo>
                  <a:pt x="8930" y="0"/>
                </a:lnTo>
                <a:lnTo>
                  <a:pt x="0" y="8929"/>
                </a:lnTo>
                <a:lnTo>
                  <a:pt x="0" y="17859"/>
                </a:lnTo>
                <a:lnTo>
                  <a:pt x="0" y="26789"/>
                </a:lnTo>
                <a:lnTo>
                  <a:pt x="8930" y="44648"/>
                </a:lnTo>
                <a:lnTo>
                  <a:pt x="17859" y="53578"/>
                </a:lnTo>
                <a:lnTo>
                  <a:pt x="35719" y="62507"/>
                </a:lnTo>
                <a:lnTo>
                  <a:pt x="44648" y="71437"/>
                </a:lnTo>
                <a:lnTo>
                  <a:pt x="62508" y="71437"/>
                </a:lnTo>
                <a:lnTo>
                  <a:pt x="71437" y="71437"/>
                </a:lnTo>
                <a:lnTo>
                  <a:pt x="80367" y="71437"/>
                </a:lnTo>
                <a:lnTo>
                  <a:pt x="89297" y="62507"/>
                </a:lnTo>
                <a:lnTo>
                  <a:pt x="89297" y="53578"/>
                </a:lnTo>
                <a:lnTo>
                  <a:pt x="80367" y="44648"/>
                </a:lnTo>
                <a:lnTo>
                  <a:pt x="71437" y="26789"/>
                </a:lnTo>
                <a:lnTo>
                  <a:pt x="62508" y="17859"/>
                </a:lnTo>
                <a:lnTo>
                  <a:pt x="44648" y="8929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44648" y="0"/>
                </a:lnTo>
                <a:lnTo>
                  <a:pt x="44648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2" name="Freeform 81"/>
          <p:cNvSpPr/>
          <p:nvPr/>
        </p:nvSpPr>
        <p:spPr bwMode="auto">
          <a:xfrm>
            <a:off x="5036344" y="3973711"/>
            <a:ext cx="116087" cy="98227"/>
          </a:xfrm>
          <a:custGeom>
            <a:avLst/>
            <a:gdLst/>
            <a:ahLst/>
            <a:cxnLst/>
            <a:rect l="0" t="0" r="0" b="0"/>
            <a:pathLst>
              <a:path w="116087" h="98227">
                <a:moveTo>
                  <a:pt x="0" y="26789"/>
                </a:moveTo>
                <a:lnTo>
                  <a:pt x="0" y="26789"/>
                </a:lnTo>
                <a:lnTo>
                  <a:pt x="0" y="35718"/>
                </a:lnTo>
                <a:lnTo>
                  <a:pt x="8929" y="44648"/>
                </a:lnTo>
                <a:lnTo>
                  <a:pt x="17859" y="53578"/>
                </a:lnTo>
                <a:lnTo>
                  <a:pt x="26789" y="71437"/>
                </a:lnTo>
                <a:lnTo>
                  <a:pt x="35719" y="80367"/>
                </a:lnTo>
                <a:lnTo>
                  <a:pt x="35719" y="89296"/>
                </a:lnTo>
                <a:lnTo>
                  <a:pt x="44648" y="98226"/>
                </a:lnTo>
                <a:lnTo>
                  <a:pt x="44648" y="98226"/>
                </a:lnTo>
                <a:lnTo>
                  <a:pt x="44648" y="98226"/>
                </a:lnTo>
                <a:lnTo>
                  <a:pt x="53578" y="89296"/>
                </a:lnTo>
                <a:lnTo>
                  <a:pt x="62508" y="71437"/>
                </a:lnTo>
                <a:lnTo>
                  <a:pt x="62508" y="53578"/>
                </a:lnTo>
                <a:lnTo>
                  <a:pt x="80367" y="26789"/>
                </a:lnTo>
                <a:lnTo>
                  <a:pt x="89297" y="17859"/>
                </a:lnTo>
                <a:lnTo>
                  <a:pt x="98226" y="0"/>
                </a:lnTo>
                <a:lnTo>
                  <a:pt x="107156" y="0"/>
                </a:lnTo>
                <a:lnTo>
                  <a:pt x="116086" y="0"/>
                </a:lnTo>
                <a:lnTo>
                  <a:pt x="116086" y="0"/>
                </a:lnTo>
                <a:lnTo>
                  <a:pt x="116086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3" name="Freeform 82"/>
          <p:cNvSpPr/>
          <p:nvPr/>
        </p:nvSpPr>
        <p:spPr bwMode="auto">
          <a:xfrm>
            <a:off x="5125641" y="3830836"/>
            <a:ext cx="62508" cy="116086"/>
          </a:xfrm>
          <a:custGeom>
            <a:avLst/>
            <a:gdLst/>
            <a:ahLst/>
            <a:cxnLst/>
            <a:rect l="0" t="0" r="0" b="0"/>
            <a:pathLst>
              <a:path w="62508" h="116086">
                <a:moveTo>
                  <a:pt x="0" y="8929"/>
                </a:move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8929" y="26789"/>
                </a:lnTo>
                <a:lnTo>
                  <a:pt x="17859" y="44648"/>
                </a:lnTo>
                <a:lnTo>
                  <a:pt x="35718" y="71437"/>
                </a:lnTo>
                <a:lnTo>
                  <a:pt x="44648" y="98226"/>
                </a:lnTo>
                <a:lnTo>
                  <a:pt x="62507" y="116085"/>
                </a:lnTo>
                <a:lnTo>
                  <a:pt x="62507" y="11608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4" name="Freeform 83"/>
          <p:cNvSpPr/>
          <p:nvPr/>
        </p:nvSpPr>
        <p:spPr bwMode="auto">
          <a:xfrm>
            <a:off x="5223867" y="3973711"/>
            <a:ext cx="89298" cy="116086"/>
          </a:xfrm>
          <a:custGeom>
            <a:avLst/>
            <a:gdLst/>
            <a:ahLst/>
            <a:cxnLst/>
            <a:rect l="0" t="0" r="0" b="0"/>
            <a:pathLst>
              <a:path w="89298" h="116086">
                <a:moveTo>
                  <a:pt x="44649" y="0"/>
                </a:moveTo>
                <a:lnTo>
                  <a:pt x="35719" y="0"/>
                </a:lnTo>
                <a:lnTo>
                  <a:pt x="26789" y="8929"/>
                </a:lnTo>
                <a:lnTo>
                  <a:pt x="17860" y="8929"/>
                </a:lnTo>
                <a:lnTo>
                  <a:pt x="8930" y="8929"/>
                </a:lnTo>
                <a:lnTo>
                  <a:pt x="0" y="8929"/>
                </a:lnTo>
                <a:lnTo>
                  <a:pt x="0" y="17859"/>
                </a:lnTo>
                <a:lnTo>
                  <a:pt x="0" y="17859"/>
                </a:lnTo>
                <a:lnTo>
                  <a:pt x="8930" y="17859"/>
                </a:lnTo>
                <a:lnTo>
                  <a:pt x="17860" y="26789"/>
                </a:lnTo>
                <a:lnTo>
                  <a:pt x="26789" y="26789"/>
                </a:lnTo>
                <a:lnTo>
                  <a:pt x="44649" y="35718"/>
                </a:lnTo>
                <a:lnTo>
                  <a:pt x="62508" y="44648"/>
                </a:lnTo>
                <a:lnTo>
                  <a:pt x="80367" y="44648"/>
                </a:lnTo>
                <a:lnTo>
                  <a:pt x="89297" y="62507"/>
                </a:lnTo>
                <a:lnTo>
                  <a:pt x="89297" y="71437"/>
                </a:lnTo>
                <a:lnTo>
                  <a:pt x="80367" y="89296"/>
                </a:lnTo>
                <a:lnTo>
                  <a:pt x="71438" y="98226"/>
                </a:lnTo>
                <a:lnTo>
                  <a:pt x="44649" y="107156"/>
                </a:lnTo>
                <a:lnTo>
                  <a:pt x="26789" y="116085"/>
                </a:lnTo>
                <a:lnTo>
                  <a:pt x="8930" y="116085"/>
                </a:lnTo>
                <a:lnTo>
                  <a:pt x="0" y="116085"/>
                </a:lnTo>
                <a:lnTo>
                  <a:pt x="0" y="98226"/>
                </a:lnTo>
                <a:lnTo>
                  <a:pt x="0" y="80367"/>
                </a:lnTo>
                <a:lnTo>
                  <a:pt x="0" y="8036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5" name="Freeform 84"/>
          <p:cNvSpPr/>
          <p:nvPr/>
        </p:nvSpPr>
        <p:spPr bwMode="auto">
          <a:xfrm>
            <a:off x="5348883" y="3911203"/>
            <a:ext cx="250032" cy="267891"/>
          </a:xfrm>
          <a:custGeom>
            <a:avLst/>
            <a:gdLst/>
            <a:ahLst/>
            <a:cxnLst/>
            <a:rect l="0" t="0" r="0" b="0"/>
            <a:pathLst>
              <a:path w="250032" h="267891">
                <a:moveTo>
                  <a:pt x="17859" y="116086"/>
                </a:moveTo>
                <a:lnTo>
                  <a:pt x="17859" y="116086"/>
                </a:lnTo>
                <a:lnTo>
                  <a:pt x="8930" y="116086"/>
                </a:lnTo>
                <a:lnTo>
                  <a:pt x="0" y="107156"/>
                </a:lnTo>
                <a:lnTo>
                  <a:pt x="0" y="107156"/>
                </a:lnTo>
                <a:lnTo>
                  <a:pt x="0" y="107156"/>
                </a:lnTo>
                <a:lnTo>
                  <a:pt x="0" y="116086"/>
                </a:lnTo>
                <a:lnTo>
                  <a:pt x="8930" y="116086"/>
                </a:lnTo>
                <a:lnTo>
                  <a:pt x="17859" y="125015"/>
                </a:lnTo>
                <a:lnTo>
                  <a:pt x="26789" y="125015"/>
                </a:lnTo>
                <a:lnTo>
                  <a:pt x="35719" y="133945"/>
                </a:lnTo>
                <a:lnTo>
                  <a:pt x="44648" y="133945"/>
                </a:lnTo>
                <a:lnTo>
                  <a:pt x="53578" y="133945"/>
                </a:lnTo>
                <a:lnTo>
                  <a:pt x="53578" y="125015"/>
                </a:lnTo>
                <a:lnTo>
                  <a:pt x="53578" y="116086"/>
                </a:lnTo>
                <a:lnTo>
                  <a:pt x="53578" y="107156"/>
                </a:lnTo>
                <a:lnTo>
                  <a:pt x="35719" y="89297"/>
                </a:lnTo>
                <a:lnTo>
                  <a:pt x="26789" y="71437"/>
                </a:lnTo>
                <a:lnTo>
                  <a:pt x="17859" y="53578"/>
                </a:lnTo>
                <a:lnTo>
                  <a:pt x="8930" y="44648"/>
                </a:lnTo>
                <a:lnTo>
                  <a:pt x="0" y="35718"/>
                </a:lnTo>
                <a:lnTo>
                  <a:pt x="0" y="26789"/>
                </a:lnTo>
                <a:lnTo>
                  <a:pt x="8930" y="26789"/>
                </a:lnTo>
                <a:lnTo>
                  <a:pt x="8930" y="35718"/>
                </a:lnTo>
                <a:lnTo>
                  <a:pt x="17859" y="35718"/>
                </a:lnTo>
                <a:lnTo>
                  <a:pt x="35719" y="44648"/>
                </a:lnTo>
                <a:lnTo>
                  <a:pt x="44648" y="44648"/>
                </a:lnTo>
                <a:lnTo>
                  <a:pt x="53578" y="35718"/>
                </a:lnTo>
                <a:lnTo>
                  <a:pt x="62508" y="26789"/>
                </a:lnTo>
                <a:lnTo>
                  <a:pt x="71437" y="17859"/>
                </a:lnTo>
                <a:lnTo>
                  <a:pt x="89297" y="8929"/>
                </a:lnTo>
                <a:lnTo>
                  <a:pt x="98226" y="0"/>
                </a:lnTo>
                <a:lnTo>
                  <a:pt x="107156" y="0"/>
                </a:lnTo>
                <a:lnTo>
                  <a:pt x="107156" y="0"/>
                </a:lnTo>
                <a:lnTo>
                  <a:pt x="116086" y="17859"/>
                </a:lnTo>
                <a:lnTo>
                  <a:pt x="116086" y="35718"/>
                </a:lnTo>
                <a:lnTo>
                  <a:pt x="107156" y="71437"/>
                </a:lnTo>
                <a:lnTo>
                  <a:pt x="107156" y="107156"/>
                </a:lnTo>
                <a:lnTo>
                  <a:pt x="107156" y="133945"/>
                </a:lnTo>
                <a:lnTo>
                  <a:pt x="107156" y="169664"/>
                </a:lnTo>
                <a:lnTo>
                  <a:pt x="107156" y="205383"/>
                </a:lnTo>
                <a:lnTo>
                  <a:pt x="107156" y="232172"/>
                </a:lnTo>
                <a:lnTo>
                  <a:pt x="107156" y="250031"/>
                </a:lnTo>
                <a:lnTo>
                  <a:pt x="116086" y="267890"/>
                </a:lnTo>
                <a:lnTo>
                  <a:pt x="125015" y="267890"/>
                </a:lnTo>
                <a:lnTo>
                  <a:pt x="133945" y="267890"/>
                </a:lnTo>
                <a:lnTo>
                  <a:pt x="142875" y="258961"/>
                </a:lnTo>
                <a:lnTo>
                  <a:pt x="151805" y="250031"/>
                </a:lnTo>
                <a:lnTo>
                  <a:pt x="160734" y="232172"/>
                </a:lnTo>
                <a:lnTo>
                  <a:pt x="160734" y="205383"/>
                </a:lnTo>
                <a:lnTo>
                  <a:pt x="160734" y="178593"/>
                </a:lnTo>
                <a:lnTo>
                  <a:pt x="151805" y="151804"/>
                </a:lnTo>
                <a:lnTo>
                  <a:pt x="133945" y="116086"/>
                </a:lnTo>
                <a:lnTo>
                  <a:pt x="116086" y="89297"/>
                </a:lnTo>
                <a:lnTo>
                  <a:pt x="98226" y="71437"/>
                </a:lnTo>
                <a:lnTo>
                  <a:pt x="89297" y="62508"/>
                </a:lnTo>
                <a:lnTo>
                  <a:pt x="89297" y="53578"/>
                </a:lnTo>
                <a:lnTo>
                  <a:pt x="89297" y="53578"/>
                </a:lnTo>
                <a:lnTo>
                  <a:pt x="98226" y="53578"/>
                </a:lnTo>
                <a:lnTo>
                  <a:pt x="116086" y="62508"/>
                </a:lnTo>
                <a:lnTo>
                  <a:pt x="133945" y="62508"/>
                </a:lnTo>
                <a:lnTo>
                  <a:pt x="151805" y="62508"/>
                </a:lnTo>
                <a:lnTo>
                  <a:pt x="178594" y="62508"/>
                </a:lnTo>
                <a:lnTo>
                  <a:pt x="196453" y="53578"/>
                </a:lnTo>
                <a:lnTo>
                  <a:pt x="205383" y="44648"/>
                </a:lnTo>
                <a:lnTo>
                  <a:pt x="214312" y="26789"/>
                </a:lnTo>
                <a:lnTo>
                  <a:pt x="223242" y="17859"/>
                </a:lnTo>
                <a:lnTo>
                  <a:pt x="223242" y="17859"/>
                </a:lnTo>
                <a:lnTo>
                  <a:pt x="223242" y="17859"/>
                </a:lnTo>
                <a:lnTo>
                  <a:pt x="214312" y="26789"/>
                </a:lnTo>
                <a:lnTo>
                  <a:pt x="205383" y="44648"/>
                </a:lnTo>
                <a:lnTo>
                  <a:pt x="205383" y="71437"/>
                </a:lnTo>
                <a:lnTo>
                  <a:pt x="196453" y="107156"/>
                </a:lnTo>
                <a:lnTo>
                  <a:pt x="196453" y="133945"/>
                </a:lnTo>
                <a:lnTo>
                  <a:pt x="205383" y="169664"/>
                </a:lnTo>
                <a:lnTo>
                  <a:pt x="205383" y="187523"/>
                </a:lnTo>
                <a:lnTo>
                  <a:pt x="214312" y="214312"/>
                </a:lnTo>
                <a:lnTo>
                  <a:pt x="214312" y="223242"/>
                </a:lnTo>
                <a:lnTo>
                  <a:pt x="223242" y="223242"/>
                </a:lnTo>
                <a:lnTo>
                  <a:pt x="232172" y="223242"/>
                </a:lnTo>
                <a:lnTo>
                  <a:pt x="241101" y="214312"/>
                </a:lnTo>
                <a:lnTo>
                  <a:pt x="250031" y="205383"/>
                </a:lnTo>
                <a:lnTo>
                  <a:pt x="250031" y="187523"/>
                </a:lnTo>
                <a:lnTo>
                  <a:pt x="250031" y="169664"/>
                </a:lnTo>
                <a:lnTo>
                  <a:pt x="250031" y="151804"/>
                </a:lnTo>
                <a:lnTo>
                  <a:pt x="241101" y="133945"/>
                </a:lnTo>
                <a:lnTo>
                  <a:pt x="232172" y="116086"/>
                </a:lnTo>
                <a:lnTo>
                  <a:pt x="232172" y="116086"/>
                </a:lnTo>
                <a:lnTo>
                  <a:pt x="223242" y="116086"/>
                </a:lnTo>
                <a:lnTo>
                  <a:pt x="223242" y="116086"/>
                </a:lnTo>
                <a:lnTo>
                  <a:pt x="223242" y="11608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6" name="Freeform 85"/>
          <p:cNvSpPr/>
          <p:nvPr/>
        </p:nvSpPr>
        <p:spPr bwMode="auto">
          <a:xfrm>
            <a:off x="5625703" y="4018359"/>
            <a:ext cx="26790" cy="35720"/>
          </a:xfrm>
          <a:custGeom>
            <a:avLst/>
            <a:gdLst/>
            <a:ahLst/>
            <a:cxnLst/>
            <a:rect l="0" t="0" r="0" b="0"/>
            <a:pathLst>
              <a:path w="26790" h="35720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8930" y="17859"/>
                </a:lnTo>
                <a:lnTo>
                  <a:pt x="8930" y="26789"/>
                </a:lnTo>
                <a:lnTo>
                  <a:pt x="17860" y="35719"/>
                </a:lnTo>
                <a:lnTo>
                  <a:pt x="17860" y="35719"/>
                </a:lnTo>
                <a:lnTo>
                  <a:pt x="17860" y="35719"/>
                </a:lnTo>
                <a:lnTo>
                  <a:pt x="17860" y="35719"/>
                </a:lnTo>
                <a:lnTo>
                  <a:pt x="26789" y="26789"/>
                </a:lnTo>
                <a:lnTo>
                  <a:pt x="26789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7" name="Freeform 86"/>
          <p:cNvSpPr/>
          <p:nvPr/>
        </p:nvSpPr>
        <p:spPr bwMode="auto">
          <a:xfrm>
            <a:off x="5616773" y="3902273"/>
            <a:ext cx="53580" cy="8931"/>
          </a:xfrm>
          <a:custGeom>
            <a:avLst/>
            <a:gdLst/>
            <a:ahLst/>
            <a:cxnLst/>
            <a:rect l="0" t="0" r="0" b="0"/>
            <a:pathLst>
              <a:path w="53580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17860" y="8930"/>
                </a:lnTo>
                <a:lnTo>
                  <a:pt x="35719" y="8930"/>
                </a:lnTo>
                <a:lnTo>
                  <a:pt x="44649" y="8930"/>
                </a:lnTo>
                <a:lnTo>
                  <a:pt x="53579" y="0"/>
                </a:lnTo>
                <a:lnTo>
                  <a:pt x="53579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8" name="Freeform 87"/>
          <p:cNvSpPr/>
          <p:nvPr/>
        </p:nvSpPr>
        <p:spPr bwMode="auto">
          <a:xfrm>
            <a:off x="5679281" y="3955851"/>
            <a:ext cx="53579" cy="116087"/>
          </a:xfrm>
          <a:custGeom>
            <a:avLst/>
            <a:gdLst/>
            <a:ahLst/>
            <a:cxnLst/>
            <a:rect l="0" t="0" r="0" b="0"/>
            <a:pathLst>
              <a:path w="53579" h="116087">
                <a:moveTo>
                  <a:pt x="53578" y="0"/>
                </a:moveTo>
                <a:lnTo>
                  <a:pt x="53578" y="0"/>
                </a:lnTo>
                <a:lnTo>
                  <a:pt x="44649" y="8930"/>
                </a:lnTo>
                <a:lnTo>
                  <a:pt x="35719" y="17860"/>
                </a:lnTo>
                <a:lnTo>
                  <a:pt x="26789" y="35719"/>
                </a:lnTo>
                <a:lnTo>
                  <a:pt x="17860" y="53578"/>
                </a:lnTo>
                <a:lnTo>
                  <a:pt x="8930" y="71438"/>
                </a:lnTo>
                <a:lnTo>
                  <a:pt x="0" y="89297"/>
                </a:lnTo>
                <a:lnTo>
                  <a:pt x="0" y="98227"/>
                </a:lnTo>
                <a:lnTo>
                  <a:pt x="0" y="107156"/>
                </a:lnTo>
                <a:lnTo>
                  <a:pt x="8930" y="116086"/>
                </a:lnTo>
                <a:lnTo>
                  <a:pt x="17860" y="107156"/>
                </a:lnTo>
                <a:lnTo>
                  <a:pt x="35719" y="107156"/>
                </a:lnTo>
                <a:lnTo>
                  <a:pt x="53578" y="98227"/>
                </a:lnTo>
                <a:lnTo>
                  <a:pt x="53578" y="9822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9" name="Freeform 88"/>
          <p:cNvSpPr/>
          <p:nvPr/>
        </p:nvSpPr>
        <p:spPr bwMode="auto">
          <a:xfrm>
            <a:off x="5750719" y="3982640"/>
            <a:ext cx="62509" cy="116087"/>
          </a:xfrm>
          <a:custGeom>
            <a:avLst/>
            <a:gdLst/>
            <a:ahLst/>
            <a:cxnLst/>
            <a:rect l="0" t="0" r="0" b="0"/>
            <a:pathLst>
              <a:path w="62509" h="116087">
                <a:moveTo>
                  <a:pt x="17859" y="8930"/>
                </a:moveTo>
                <a:lnTo>
                  <a:pt x="17859" y="8930"/>
                </a:lnTo>
                <a:lnTo>
                  <a:pt x="17859" y="17860"/>
                </a:lnTo>
                <a:lnTo>
                  <a:pt x="8929" y="17860"/>
                </a:lnTo>
                <a:lnTo>
                  <a:pt x="8929" y="17860"/>
                </a:lnTo>
                <a:lnTo>
                  <a:pt x="8929" y="26789"/>
                </a:lnTo>
                <a:lnTo>
                  <a:pt x="0" y="26789"/>
                </a:lnTo>
                <a:lnTo>
                  <a:pt x="0" y="35719"/>
                </a:lnTo>
                <a:lnTo>
                  <a:pt x="8929" y="35719"/>
                </a:lnTo>
                <a:lnTo>
                  <a:pt x="8929" y="35719"/>
                </a:lnTo>
                <a:lnTo>
                  <a:pt x="17859" y="35719"/>
                </a:lnTo>
                <a:lnTo>
                  <a:pt x="26789" y="26789"/>
                </a:lnTo>
                <a:lnTo>
                  <a:pt x="35719" y="26789"/>
                </a:lnTo>
                <a:lnTo>
                  <a:pt x="44648" y="17860"/>
                </a:lnTo>
                <a:lnTo>
                  <a:pt x="53578" y="8930"/>
                </a:lnTo>
                <a:lnTo>
                  <a:pt x="53578" y="0"/>
                </a:lnTo>
                <a:lnTo>
                  <a:pt x="53578" y="0"/>
                </a:lnTo>
                <a:lnTo>
                  <a:pt x="44648" y="8930"/>
                </a:lnTo>
                <a:lnTo>
                  <a:pt x="35719" y="8930"/>
                </a:lnTo>
                <a:lnTo>
                  <a:pt x="26789" y="26789"/>
                </a:lnTo>
                <a:lnTo>
                  <a:pt x="17859" y="44649"/>
                </a:lnTo>
                <a:lnTo>
                  <a:pt x="8929" y="62508"/>
                </a:lnTo>
                <a:lnTo>
                  <a:pt x="8929" y="80367"/>
                </a:lnTo>
                <a:lnTo>
                  <a:pt x="8929" y="98227"/>
                </a:lnTo>
                <a:lnTo>
                  <a:pt x="8929" y="107156"/>
                </a:lnTo>
                <a:lnTo>
                  <a:pt x="8929" y="116086"/>
                </a:lnTo>
                <a:lnTo>
                  <a:pt x="17859" y="107156"/>
                </a:lnTo>
                <a:lnTo>
                  <a:pt x="35719" y="98227"/>
                </a:lnTo>
                <a:lnTo>
                  <a:pt x="44648" y="89297"/>
                </a:lnTo>
                <a:lnTo>
                  <a:pt x="62508" y="62508"/>
                </a:lnTo>
                <a:lnTo>
                  <a:pt x="62508" y="6250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0" name="Freeform 89"/>
          <p:cNvSpPr/>
          <p:nvPr/>
        </p:nvSpPr>
        <p:spPr bwMode="auto">
          <a:xfrm>
            <a:off x="5857875" y="3964781"/>
            <a:ext cx="62509" cy="98227"/>
          </a:xfrm>
          <a:custGeom>
            <a:avLst/>
            <a:gdLst/>
            <a:ahLst/>
            <a:cxnLst/>
            <a:rect l="0" t="0" r="0" b="0"/>
            <a:pathLst>
              <a:path w="62509" h="98227">
                <a:moveTo>
                  <a:pt x="26789" y="8930"/>
                </a:moveTo>
                <a:lnTo>
                  <a:pt x="2678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0"/>
                </a:lnTo>
                <a:lnTo>
                  <a:pt x="17859" y="0"/>
                </a:lnTo>
                <a:lnTo>
                  <a:pt x="26789" y="0"/>
                </a:lnTo>
                <a:lnTo>
                  <a:pt x="35719" y="0"/>
                </a:lnTo>
                <a:lnTo>
                  <a:pt x="44648" y="0"/>
                </a:lnTo>
                <a:lnTo>
                  <a:pt x="53578" y="0"/>
                </a:lnTo>
                <a:lnTo>
                  <a:pt x="53578" y="8930"/>
                </a:lnTo>
                <a:lnTo>
                  <a:pt x="62508" y="17859"/>
                </a:lnTo>
                <a:lnTo>
                  <a:pt x="62508" y="26789"/>
                </a:lnTo>
                <a:lnTo>
                  <a:pt x="62508" y="35719"/>
                </a:lnTo>
                <a:lnTo>
                  <a:pt x="53578" y="44648"/>
                </a:lnTo>
                <a:lnTo>
                  <a:pt x="44648" y="53578"/>
                </a:lnTo>
                <a:lnTo>
                  <a:pt x="35719" y="71437"/>
                </a:lnTo>
                <a:lnTo>
                  <a:pt x="26789" y="80367"/>
                </a:lnTo>
                <a:lnTo>
                  <a:pt x="17859" y="89297"/>
                </a:lnTo>
                <a:lnTo>
                  <a:pt x="8930" y="98226"/>
                </a:lnTo>
                <a:lnTo>
                  <a:pt x="8930" y="98226"/>
                </a:lnTo>
                <a:lnTo>
                  <a:pt x="0" y="89297"/>
                </a:lnTo>
                <a:lnTo>
                  <a:pt x="8930" y="80367"/>
                </a:lnTo>
                <a:lnTo>
                  <a:pt x="8930" y="62508"/>
                </a:lnTo>
                <a:lnTo>
                  <a:pt x="8930" y="6250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1" name="Freeform 90"/>
          <p:cNvSpPr/>
          <p:nvPr/>
        </p:nvSpPr>
        <p:spPr bwMode="auto">
          <a:xfrm>
            <a:off x="1205508" y="5009555"/>
            <a:ext cx="1080493" cy="62509"/>
          </a:xfrm>
          <a:custGeom>
            <a:avLst/>
            <a:gdLst/>
            <a:ahLst/>
            <a:cxnLst/>
            <a:rect l="0" t="0" r="0" b="0"/>
            <a:pathLst>
              <a:path w="1080493" h="62509">
                <a:moveTo>
                  <a:pt x="0" y="62508"/>
                </a:moveTo>
                <a:lnTo>
                  <a:pt x="0" y="62508"/>
                </a:lnTo>
                <a:lnTo>
                  <a:pt x="8930" y="62508"/>
                </a:lnTo>
                <a:lnTo>
                  <a:pt x="26789" y="62508"/>
                </a:lnTo>
                <a:lnTo>
                  <a:pt x="53578" y="62508"/>
                </a:lnTo>
                <a:lnTo>
                  <a:pt x="89297" y="62508"/>
                </a:lnTo>
                <a:lnTo>
                  <a:pt x="125015" y="62508"/>
                </a:lnTo>
                <a:lnTo>
                  <a:pt x="178594" y="62508"/>
                </a:lnTo>
                <a:lnTo>
                  <a:pt x="232172" y="53578"/>
                </a:lnTo>
                <a:lnTo>
                  <a:pt x="294680" y="53578"/>
                </a:lnTo>
                <a:lnTo>
                  <a:pt x="348258" y="44648"/>
                </a:lnTo>
                <a:lnTo>
                  <a:pt x="419695" y="35718"/>
                </a:lnTo>
                <a:lnTo>
                  <a:pt x="482203" y="26789"/>
                </a:lnTo>
                <a:lnTo>
                  <a:pt x="544711" y="17859"/>
                </a:lnTo>
                <a:lnTo>
                  <a:pt x="616148" y="8929"/>
                </a:lnTo>
                <a:lnTo>
                  <a:pt x="678656" y="0"/>
                </a:lnTo>
                <a:lnTo>
                  <a:pt x="750094" y="0"/>
                </a:lnTo>
                <a:lnTo>
                  <a:pt x="821531" y="0"/>
                </a:lnTo>
                <a:lnTo>
                  <a:pt x="892969" y="0"/>
                </a:lnTo>
                <a:lnTo>
                  <a:pt x="964406" y="8929"/>
                </a:lnTo>
                <a:lnTo>
                  <a:pt x="1026914" y="17859"/>
                </a:lnTo>
                <a:lnTo>
                  <a:pt x="1080492" y="26789"/>
                </a:lnTo>
                <a:lnTo>
                  <a:pt x="1080492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2" name="Freeform 91"/>
          <p:cNvSpPr/>
          <p:nvPr/>
        </p:nvSpPr>
        <p:spPr bwMode="auto">
          <a:xfrm>
            <a:off x="2794992" y="6143624"/>
            <a:ext cx="1982392" cy="107157"/>
          </a:xfrm>
          <a:custGeom>
            <a:avLst/>
            <a:gdLst/>
            <a:ahLst/>
            <a:cxnLst/>
            <a:rect l="0" t="0" r="0" b="0"/>
            <a:pathLst>
              <a:path w="1982392" h="107157">
                <a:moveTo>
                  <a:pt x="0" y="35719"/>
                </a:moveTo>
                <a:lnTo>
                  <a:pt x="0" y="35719"/>
                </a:lnTo>
                <a:lnTo>
                  <a:pt x="0" y="26789"/>
                </a:lnTo>
                <a:lnTo>
                  <a:pt x="8930" y="26789"/>
                </a:lnTo>
                <a:lnTo>
                  <a:pt x="8930" y="17860"/>
                </a:lnTo>
                <a:lnTo>
                  <a:pt x="8930" y="17860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17860"/>
                </a:lnTo>
                <a:lnTo>
                  <a:pt x="8930" y="17860"/>
                </a:lnTo>
                <a:lnTo>
                  <a:pt x="17860" y="17860"/>
                </a:lnTo>
                <a:lnTo>
                  <a:pt x="26789" y="17860"/>
                </a:lnTo>
                <a:lnTo>
                  <a:pt x="44649" y="17860"/>
                </a:lnTo>
                <a:lnTo>
                  <a:pt x="53578" y="17860"/>
                </a:lnTo>
                <a:lnTo>
                  <a:pt x="71438" y="8930"/>
                </a:lnTo>
                <a:lnTo>
                  <a:pt x="89297" y="8930"/>
                </a:lnTo>
                <a:lnTo>
                  <a:pt x="107156" y="8930"/>
                </a:lnTo>
                <a:lnTo>
                  <a:pt x="125016" y="8930"/>
                </a:lnTo>
                <a:lnTo>
                  <a:pt x="142875" y="0"/>
                </a:lnTo>
                <a:lnTo>
                  <a:pt x="169664" y="0"/>
                </a:lnTo>
                <a:lnTo>
                  <a:pt x="205383" y="8930"/>
                </a:lnTo>
                <a:lnTo>
                  <a:pt x="241102" y="8930"/>
                </a:lnTo>
                <a:lnTo>
                  <a:pt x="276821" y="8930"/>
                </a:lnTo>
                <a:lnTo>
                  <a:pt x="312539" y="8930"/>
                </a:lnTo>
                <a:lnTo>
                  <a:pt x="357188" y="8930"/>
                </a:lnTo>
                <a:lnTo>
                  <a:pt x="401836" y="8930"/>
                </a:lnTo>
                <a:lnTo>
                  <a:pt x="446485" y="8930"/>
                </a:lnTo>
                <a:lnTo>
                  <a:pt x="491133" y="8930"/>
                </a:lnTo>
                <a:lnTo>
                  <a:pt x="535781" y="8930"/>
                </a:lnTo>
                <a:lnTo>
                  <a:pt x="580430" y="8930"/>
                </a:lnTo>
                <a:lnTo>
                  <a:pt x="625078" y="17860"/>
                </a:lnTo>
                <a:lnTo>
                  <a:pt x="678656" y="17860"/>
                </a:lnTo>
                <a:lnTo>
                  <a:pt x="723305" y="26789"/>
                </a:lnTo>
                <a:lnTo>
                  <a:pt x="776883" y="44649"/>
                </a:lnTo>
                <a:lnTo>
                  <a:pt x="830461" y="44649"/>
                </a:lnTo>
                <a:lnTo>
                  <a:pt x="884039" y="53578"/>
                </a:lnTo>
                <a:lnTo>
                  <a:pt x="946547" y="62508"/>
                </a:lnTo>
                <a:lnTo>
                  <a:pt x="1000125" y="62508"/>
                </a:lnTo>
                <a:lnTo>
                  <a:pt x="1053703" y="62508"/>
                </a:lnTo>
                <a:lnTo>
                  <a:pt x="1116211" y="62508"/>
                </a:lnTo>
                <a:lnTo>
                  <a:pt x="1169789" y="62508"/>
                </a:lnTo>
                <a:lnTo>
                  <a:pt x="1232297" y="71438"/>
                </a:lnTo>
                <a:lnTo>
                  <a:pt x="1285875" y="71438"/>
                </a:lnTo>
                <a:lnTo>
                  <a:pt x="1348383" y="71438"/>
                </a:lnTo>
                <a:lnTo>
                  <a:pt x="1410891" y="80367"/>
                </a:lnTo>
                <a:lnTo>
                  <a:pt x="1473399" y="89297"/>
                </a:lnTo>
                <a:lnTo>
                  <a:pt x="1526977" y="98227"/>
                </a:lnTo>
                <a:lnTo>
                  <a:pt x="1589485" y="98227"/>
                </a:lnTo>
                <a:lnTo>
                  <a:pt x="1651992" y="107156"/>
                </a:lnTo>
                <a:lnTo>
                  <a:pt x="1705571" y="107156"/>
                </a:lnTo>
                <a:lnTo>
                  <a:pt x="1768078" y="107156"/>
                </a:lnTo>
                <a:lnTo>
                  <a:pt x="1821656" y="98227"/>
                </a:lnTo>
                <a:lnTo>
                  <a:pt x="1866305" y="98227"/>
                </a:lnTo>
                <a:lnTo>
                  <a:pt x="1910953" y="98227"/>
                </a:lnTo>
                <a:lnTo>
                  <a:pt x="1946672" y="89297"/>
                </a:lnTo>
                <a:lnTo>
                  <a:pt x="1973461" y="98227"/>
                </a:lnTo>
                <a:lnTo>
                  <a:pt x="1982391" y="98227"/>
                </a:lnTo>
                <a:lnTo>
                  <a:pt x="1982391" y="107156"/>
                </a:lnTo>
                <a:lnTo>
                  <a:pt x="1982391" y="10715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3" name="Freeform 92"/>
          <p:cNvSpPr/>
          <p:nvPr/>
        </p:nvSpPr>
        <p:spPr bwMode="auto">
          <a:xfrm>
            <a:off x="6732984" y="2920007"/>
            <a:ext cx="1" cy="8931"/>
          </a:xfrm>
          <a:custGeom>
            <a:avLst/>
            <a:gdLst/>
            <a:ahLst/>
            <a:cxnLst/>
            <a:rect l="0" t="0" r="0" b="0"/>
            <a:pathLst>
              <a:path w="1" h="8931">
                <a:moveTo>
                  <a:pt x="0" y="8930"/>
                </a:move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4" name="Freeform 93"/>
          <p:cNvSpPr/>
          <p:nvPr/>
        </p:nvSpPr>
        <p:spPr bwMode="auto">
          <a:xfrm>
            <a:off x="6741914" y="2946796"/>
            <a:ext cx="8931" cy="1"/>
          </a:xfrm>
          <a:custGeom>
            <a:avLst/>
            <a:gdLst/>
            <a:ahLst/>
            <a:cxnLst/>
            <a:rect l="0" t="0" r="0" b="0"/>
            <a:pathLst>
              <a:path w="8931" h="1">
                <a:moveTo>
                  <a:pt x="893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5" name="Freeform 94"/>
          <p:cNvSpPr/>
          <p:nvPr/>
        </p:nvSpPr>
        <p:spPr bwMode="auto">
          <a:xfrm>
            <a:off x="7081242" y="3268265"/>
            <a:ext cx="1" cy="8931"/>
          </a:xfrm>
          <a:custGeom>
            <a:avLst/>
            <a:gdLst/>
            <a:ahLst/>
            <a:cxnLst/>
            <a:rect l="0" t="0" r="0" b="0"/>
            <a:pathLst>
              <a:path w="1" h="8931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6" name="Freeform 95"/>
          <p:cNvSpPr/>
          <p:nvPr/>
        </p:nvSpPr>
        <p:spPr bwMode="auto">
          <a:xfrm>
            <a:off x="7072313" y="3259336"/>
            <a:ext cx="8930" cy="17860"/>
          </a:xfrm>
          <a:custGeom>
            <a:avLst/>
            <a:gdLst/>
            <a:ahLst/>
            <a:cxnLst/>
            <a:rect l="0" t="0" r="0" b="0"/>
            <a:pathLst>
              <a:path w="8930" h="17860">
                <a:moveTo>
                  <a:pt x="8929" y="17859"/>
                </a:moveTo>
                <a:lnTo>
                  <a:pt x="8929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8929" y="8929"/>
                </a:lnTo>
                <a:lnTo>
                  <a:pt x="8929" y="8929"/>
                </a:lnTo>
                <a:lnTo>
                  <a:pt x="8929" y="8929"/>
                </a:lnTo>
                <a:lnTo>
                  <a:pt x="8929" y="8929"/>
                </a:lnTo>
                <a:lnTo>
                  <a:pt x="8929" y="8929"/>
                </a:lnTo>
                <a:lnTo>
                  <a:pt x="8929" y="8929"/>
                </a:lnTo>
                <a:lnTo>
                  <a:pt x="8929" y="8929"/>
                </a:lnTo>
                <a:lnTo>
                  <a:pt x="8929" y="8929"/>
                </a:lnTo>
                <a:lnTo>
                  <a:pt x="8929" y="8929"/>
                </a:lnTo>
                <a:lnTo>
                  <a:pt x="8929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7" name="Freeform 96"/>
          <p:cNvSpPr/>
          <p:nvPr/>
        </p:nvSpPr>
        <p:spPr bwMode="auto">
          <a:xfrm>
            <a:off x="7090172" y="3232546"/>
            <a:ext cx="8931" cy="8931"/>
          </a:xfrm>
          <a:custGeom>
            <a:avLst/>
            <a:gdLst/>
            <a:ahLst/>
            <a:cxnLst/>
            <a:rect l="0" t="0" r="0" b="0"/>
            <a:pathLst>
              <a:path w="8931" h="8931">
                <a:moveTo>
                  <a:pt x="8930" y="8930"/>
                </a:moveTo>
                <a:lnTo>
                  <a:pt x="8930" y="8930"/>
                </a:lnTo>
                <a:lnTo>
                  <a:pt x="893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8" name="Freeform 97"/>
          <p:cNvSpPr/>
          <p:nvPr/>
        </p:nvSpPr>
        <p:spPr bwMode="auto">
          <a:xfrm>
            <a:off x="7081242" y="3241476"/>
            <a:ext cx="26790" cy="8931"/>
          </a:xfrm>
          <a:custGeom>
            <a:avLst/>
            <a:gdLst/>
            <a:ahLst/>
            <a:cxnLst/>
            <a:rect l="0" t="0" r="0" b="0"/>
            <a:pathLst>
              <a:path w="26790" h="8931">
                <a:moveTo>
                  <a:pt x="26789" y="8930"/>
                </a:moveTo>
                <a:lnTo>
                  <a:pt x="26789" y="8930"/>
                </a:lnTo>
                <a:lnTo>
                  <a:pt x="17860" y="8930"/>
                </a:lnTo>
                <a:lnTo>
                  <a:pt x="17860" y="8930"/>
                </a:lnTo>
                <a:lnTo>
                  <a:pt x="893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9" name="Freeform 98"/>
          <p:cNvSpPr/>
          <p:nvPr/>
        </p:nvSpPr>
        <p:spPr bwMode="auto">
          <a:xfrm>
            <a:off x="7072313" y="3232546"/>
            <a:ext cx="53579" cy="35720"/>
          </a:xfrm>
          <a:custGeom>
            <a:avLst/>
            <a:gdLst/>
            <a:ahLst/>
            <a:cxnLst/>
            <a:rect l="0" t="0" r="0" b="0"/>
            <a:pathLst>
              <a:path w="53579" h="35720">
                <a:moveTo>
                  <a:pt x="53578" y="0"/>
                </a:moveTo>
                <a:lnTo>
                  <a:pt x="44648" y="0"/>
                </a:lnTo>
                <a:lnTo>
                  <a:pt x="35718" y="0"/>
                </a:lnTo>
                <a:lnTo>
                  <a:pt x="26789" y="8930"/>
                </a:lnTo>
                <a:lnTo>
                  <a:pt x="26789" y="8930"/>
                </a:lnTo>
                <a:lnTo>
                  <a:pt x="17859" y="17860"/>
                </a:lnTo>
                <a:lnTo>
                  <a:pt x="8929" y="26790"/>
                </a:lnTo>
                <a:lnTo>
                  <a:pt x="8929" y="35719"/>
                </a:lnTo>
                <a:lnTo>
                  <a:pt x="0" y="35719"/>
                </a:lnTo>
                <a:lnTo>
                  <a:pt x="8929" y="26790"/>
                </a:lnTo>
                <a:lnTo>
                  <a:pt x="8929" y="2679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0" name="Freeform 99"/>
          <p:cNvSpPr/>
          <p:nvPr/>
        </p:nvSpPr>
        <p:spPr bwMode="auto">
          <a:xfrm>
            <a:off x="7090172" y="3223617"/>
            <a:ext cx="26790" cy="17860"/>
          </a:xfrm>
          <a:custGeom>
            <a:avLst/>
            <a:gdLst/>
            <a:ahLst/>
            <a:cxnLst/>
            <a:rect l="0" t="0" r="0" b="0"/>
            <a:pathLst>
              <a:path w="26790" h="17860">
                <a:moveTo>
                  <a:pt x="26789" y="0"/>
                </a:moveTo>
                <a:lnTo>
                  <a:pt x="26789" y="0"/>
                </a:lnTo>
                <a:lnTo>
                  <a:pt x="17859" y="0"/>
                </a:lnTo>
                <a:lnTo>
                  <a:pt x="17859" y="8929"/>
                </a:lnTo>
                <a:lnTo>
                  <a:pt x="8930" y="8929"/>
                </a:lnTo>
                <a:lnTo>
                  <a:pt x="893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8930" y="17859"/>
                </a:lnTo>
                <a:lnTo>
                  <a:pt x="8930" y="8929"/>
                </a:lnTo>
                <a:lnTo>
                  <a:pt x="17859" y="0"/>
                </a:lnTo>
                <a:lnTo>
                  <a:pt x="17859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2384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6443538"/>
            <a:ext cx="5506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Scrum by </a:t>
            </a:r>
            <a:r>
              <a:rPr lang="en-US" dirty="0" smtClean="0"/>
              <a:t>Rubin, </a:t>
            </a:r>
            <a:r>
              <a:rPr lang="en-US" dirty="0" err="1" smtClean="0"/>
              <a:t>Ch</a:t>
            </a:r>
            <a:r>
              <a:rPr lang="en-US" dirty="0" smtClean="0"/>
              <a:t> 09 Product Owner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-405504"/>
            <a:ext cx="6629400" cy="6808202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 bwMode="auto">
          <a:xfrm>
            <a:off x="3161109" y="330398"/>
            <a:ext cx="151806" cy="178595"/>
          </a:xfrm>
          <a:custGeom>
            <a:avLst/>
            <a:gdLst/>
            <a:ahLst/>
            <a:cxnLst/>
            <a:rect l="0" t="0" r="0" b="0"/>
            <a:pathLst>
              <a:path w="151806" h="178595">
                <a:moveTo>
                  <a:pt x="8930" y="178594"/>
                </a:moveTo>
                <a:lnTo>
                  <a:pt x="8930" y="178594"/>
                </a:lnTo>
                <a:lnTo>
                  <a:pt x="8930" y="169664"/>
                </a:lnTo>
                <a:lnTo>
                  <a:pt x="0" y="169664"/>
                </a:lnTo>
                <a:lnTo>
                  <a:pt x="0" y="160735"/>
                </a:lnTo>
                <a:lnTo>
                  <a:pt x="0" y="169664"/>
                </a:lnTo>
                <a:lnTo>
                  <a:pt x="0" y="169664"/>
                </a:lnTo>
                <a:lnTo>
                  <a:pt x="0" y="178594"/>
                </a:lnTo>
                <a:lnTo>
                  <a:pt x="8930" y="169664"/>
                </a:lnTo>
                <a:lnTo>
                  <a:pt x="17860" y="160735"/>
                </a:lnTo>
                <a:lnTo>
                  <a:pt x="44649" y="133946"/>
                </a:lnTo>
                <a:lnTo>
                  <a:pt x="62508" y="107157"/>
                </a:lnTo>
                <a:lnTo>
                  <a:pt x="89297" y="80368"/>
                </a:lnTo>
                <a:lnTo>
                  <a:pt x="116086" y="53579"/>
                </a:lnTo>
                <a:lnTo>
                  <a:pt x="125016" y="35719"/>
                </a:lnTo>
                <a:lnTo>
                  <a:pt x="151805" y="0"/>
                </a:lnTo>
                <a:lnTo>
                  <a:pt x="151805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3125391" y="419695"/>
            <a:ext cx="17860" cy="125017"/>
          </a:xfrm>
          <a:custGeom>
            <a:avLst/>
            <a:gdLst/>
            <a:ahLst/>
            <a:cxnLst/>
            <a:rect l="0" t="0" r="0" b="0"/>
            <a:pathLst>
              <a:path w="17860" h="125017">
                <a:moveTo>
                  <a:pt x="0" y="35719"/>
                </a:move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26789"/>
                </a:lnTo>
                <a:lnTo>
                  <a:pt x="0" y="1786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35719"/>
                </a:lnTo>
                <a:lnTo>
                  <a:pt x="0" y="62508"/>
                </a:lnTo>
                <a:lnTo>
                  <a:pt x="0" y="80367"/>
                </a:lnTo>
                <a:lnTo>
                  <a:pt x="0" y="107157"/>
                </a:lnTo>
                <a:lnTo>
                  <a:pt x="8929" y="125016"/>
                </a:lnTo>
                <a:lnTo>
                  <a:pt x="17859" y="125016"/>
                </a:lnTo>
                <a:lnTo>
                  <a:pt x="17859" y="116086"/>
                </a:lnTo>
                <a:lnTo>
                  <a:pt x="17859" y="89297"/>
                </a:lnTo>
                <a:lnTo>
                  <a:pt x="17859" y="8929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5616773" y="232172"/>
            <a:ext cx="26791" cy="26790"/>
          </a:xfrm>
          <a:custGeom>
            <a:avLst/>
            <a:gdLst/>
            <a:ahLst/>
            <a:cxnLst/>
            <a:rect l="0" t="0" r="0" b="0"/>
            <a:pathLst>
              <a:path w="26791" h="26790">
                <a:moveTo>
                  <a:pt x="0" y="893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5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8930" y="26789"/>
                </a:lnTo>
                <a:lnTo>
                  <a:pt x="17860" y="8930"/>
                </a:lnTo>
                <a:lnTo>
                  <a:pt x="26790" y="0"/>
                </a:lnTo>
                <a:lnTo>
                  <a:pt x="2679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4929188" y="1125141"/>
            <a:ext cx="401836" cy="62508"/>
          </a:xfrm>
          <a:custGeom>
            <a:avLst/>
            <a:gdLst/>
            <a:ahLst/>
            <a:cxnLst/>
            <a:rect l="0" t="0" r="0" b="0"/>
            <a:pathLst>
              <a:path w="401836" h="62508">
                <a:moveTo>
                  <a:pt x="0" y="62507"/>
                </a:moveTo>
                <a:lnTo>
                  <a:pt x="0" y="62507"/>
                </a:lnTo>
                <a:lnTo>
                  <a:pt x="8929" y="62507"/>
                </a:lnTo>
                <a:lnTo>
                  <a:pt x="17859" y="62507"/>
                </a:lnTo>
                <a:lnTo>
                  <a:pt x="26789" y="62507"/>
                </a:lnTo>
                <a:lnTo>
                  <a:pt x="44648" y="62507"/>
                </a:lnTo>
                <a:lnTo>
                  <a:pt x="71437" y="53578"/>
                </a:lnTo>
                <a:lnTo>
                  <a:pt x="107156" y="44648"/>
                </a:lnTo>
                <a:lnTo>
                  <a:pt x="133945" y="35718"/>
                </a:lnTo>
                <a:lnTo>
                  <a:pt x="178593" y="26789"/>
                </a:lnTo>
                <a:lnTo>
                  <a:pt x="214312" y="26789"/>
                </a:lnTo>
                <a:lnTo>
                  <a:pt x="258960" y="17859"/>
                </a:lnTo>
                <a:lnTo>
                  <a:pt x="285750" y="17859"/>
                </a:lnTo>
                <a:lnTo>
                  <a:pt x="312539" y="8929"/>
                </a:lnTo>
                <a:lnTo>
                  <a:pt x="339328" y="8929"/>
                </a:lnTo>
                <a:lnTo>
                  <a:pt x="357187" y="8929"/>
                </a:lnTo>
                <a:lnTo>
                  <a:pt x="375046" y="8929"/>
                </a:lnTo>
                <a:lnTo>
                  <a:pt x="383976" y="0"/>
                </a:lnTo>
                <a:lnTo>
                  <a:pt x="392906" y="0"/>
                </a:lnTo>
                <a:lnTo>
                  <a:pt x="401835" y="0"/>
                </a:lnTo>
                <a:lnTo>
                  <a:pt x="401835" y="0"/>
                </a:lnTo>
                <a:lnTo>
                  <a:pt x="401835" y="0"/>
                </a:lnTo>
                <a:lnTo>
                  <a:pt x="401835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4973836" y="1178719"/>
            <a:ext cx="330399" cy="71438"/>
          </a:xfrm>
          <a:custGeom>
            <a:avLst/>
            <a:gdLst/>
            <a:ahLst/>
            <a:cxnLst/>
            <a:rect l="0" t="0" r="0" b="0"/>
            <a:pathLst>
              <a:path w="330399" h="71438">
                <a:moveTo>
                  <a:pt x="0" y="71437"/>
                </a:moveTo>
                <a:lnTo>
                  <a:pt x="0" y="71437"/>
                </a:lnTo>
                <a:lnTo>
                  <a:pt x="0" y="71437"/>
                </a:lnTo>
                <a:lnTo>
                  <a:pt x="0" y="71437"/>
                </a:lnTo>
                <a:lnTo>
                  <a:pt x="8930" y="71437"/>
                </a:lnTo>
                <a:lnTo>
                  <a:pt x="26789" y="71437"/>
                </a:lnTo>
                <a:lnTo>
                  <a:pt x="53578" y="71437"/>
                </a:lnTo>
                <a:lnTo>
                  <a:pt x="89297" y="62508"/>
                </a:lnTo>
                <a:lnTo>
                  <a:pt x="133945" y="53578"/>
                </a:lnTo>
                <a:lnTo>
                  <a:pt x="178594" y="35718"/>
                </a:lnTo>
                <a:lnTo>
                  <a:pt x="214312" y="26789"/>
                </a:lnTo>
                <a:lnTo>
                  <a:pt x="258961" y="17859"/>
                </a:lnTo>
                <a:lnTo>
                  <a:pt x="285750" y="8929"/>
                </a:lnTo>
                <a:lnTo>
                  <a:pt x="312539" y="0"/>
                </a:lnTo>
                <a:lnTo>
                  <a:pt x="330398" y="0"/>
                </a:lnTo>
                <a:lnTo>
                  <a:pt x="330398" y="0"/>
                </a:lnTo>
                <a:lnTo>
                  <a:pt x="330398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5018484" y="1964531"/>
            <a:ext cx="937619" cy="44649"/>
          </a:xfrm>
          <a:custGeom>
            <a:avLst/>
            <a:gdLst/>
            <a:ahLst/>
            <a:cxnLst/>
            <a:rect l="0" t="0" r="0" b="0"/>
            <a:pathLst>
              <a:path w="937619" h="44649">
                <a:moveTo>
                  <a:pt x="0" y="44648"/>
                </a:moveTo>
                <a:lnTo>
                  <a:pt x="0" y="44648"/>
                </a:lnTo>
                <a:lnTo>
                  <a:pt x="0" y="44648"/>
                </a:lnTo>
                <a:lnTo>
                  <a:pt x="0" y="44648"/>
                </a:lnTo>
                <a:lnTo>
                  <a:pt x="0" y="35719"/>
                </a:lnTo>
                <a:lnTo>
                  <a:pt x="8930" y="35719"/>
                </a:lnTo>
                <a:lnTo>
                  <a:pt x="8930" y="35719"/>
                </a:lnTo>
                <a:lnTo>
                  <a:pt x="17860" y="26789"/>
                </a:lnTo>
                <a:lnTo>
                  <a:pt x="26789" y="26789"/>
                </a:lnTo>
                <a:lnTo>
                  <a:pt x="35719" y="26789"/>
                </a:lnTo>
                <a:lnTo>
                  <a:pt x="53579" y="26789"/>
                </a:lnTo>
                <a:lnTo>
                  <a:pt x="62508" y="26789"/>
                </a:lnTo>
                <a:lnTo>
                  <a:pt x="80368" y="26789"/>
                </a:lnTo>
                <a:lnTo>
                  <a:pt x="98227" y="26789"/>
                </a:lnTo>
                <a:lnTo>
                  <a:pt x="116086" y="26789"/>
                </a:lnTo>
                <a:lnTo>
                  <a:pt x="133946" y="26789"/>
                </a:lnTo>
                <a:lnTo>
                  <a:pt x="160735" y="26789"/>
                </a:lnTo>
                <a:lnTo>
                  <a:pt x="187524" y="26789"/>
                </a:lnTo>
                <a:lnTo>
                  <a:pt x="214313" y="26789"/>
                </a:lnTo>
                <a:lnTo>
                  <a:pt x="250032" y="26789"/>
                </a:lnTo>
                <a:lnTo>
                  <a:pt x="285750" y="26789"/>
                </a:lnTo>
                <a:lnTo>
                  <a:pt x="321469" y="17859"/>
                </a:lnTo>
                <a:lnTo>
                  <a:pt x="357188" y="17859"/>
                </a:lnTo>
                <a:lnTo>
                  <a:pt x="392907" y="17859"/>
                </a:lnTo>
                <a:lnTo>
                  <a:pt x="428625" y="17859"/>
                </a:lnTo>
                <a:lnTo>
                  <a:pt x="464344" y="8930"/>
                </a:lnTo>
                <a:lnTo>
                  <a:pt x="508993" y="8930"/>
                </a:lnTo>
                <a:lnTo>
                  <a:pt x="544711" y="8930"/>
                </a:lnTo>
                <a:lnTo>
                  <a:pt x="589360" y="8930"/>
                </a:lnTo>
                <a:lnTo>
                  <a:pt x="625079" y="8930"/>
                </a:lnTo>
                <a:lnTo>
                  <a:pt x="660797" y="8930"/>
                </a:lnTo>
                <a:lnTo>
                  <a:pt x="696516" y="8930"/>
                </a:lnTo>
                <a:lnTo>
                  <a:pt x="732235" y="8930"/>
                </a:lnTo>
                <a:lnTo>
                  <a:pt x="767954" y="8930"/>
                </a:lnTo>
                <a:lnTo>
                  <a:pt x="803672" y="0"/>
                </a:lnTo>
                <a:lnTo>
                  <a:pt x="830461" y="0"/>
                </a:lnTo>
                <a:lnTo>
                  <a:pt x="866180" y="0"/>
                </a:lnTo>
                <a:lnTo>
                  <a:pt x="892969" y="0"/>
                </a:lnTo>
                <a:lnTo>
                  <a:pt x="919758" y="0"/>
                </a:lnTo>
                <a:lnTo>
                  <a:pt x="937618" y="0"/>
                </a:lnTo>
                <a:lnTo>
                  <a:pt x="937618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6116836" y="2446734"/>
            <a:ext cx="330399" cy="116087"/>
          </a:xfrm>
          <a:custGeom>
            <a:avLst/>
            <a:gdLst/>
            <a:ahLst/>
            <a:cxnLst/>
            <a:rect l="0" t="0" r="0" b="0"/>
            <a:pathLst>
              <a:path w="330399" h="116087">
                <a:moveTo>
                  <a:pt x="0" y="116086"/>
                </a:moveTo>
                <a:lnTo>
                  <a:pt x="0" y="116086"/>
                </a:lnTo>
                <a:lnTo>
                  <a:pt x="0" y="116086"/>
                </a:lnTo>
                <a:lnTo>
                  <a:pt x="0" y="116086"/>
                </a:lnTo>
                <a:lnTo>
                  <a:pt x="0" y="116086"/>
                </a:lnTo>
                <a:lnTo>
                  <a:pt x="8930" y="116086"/>
                </a:lnTo>
                <a:lnTo>
                  <a:pt x="17859" y="116086"/>
                </a:lnTo>
                <a:lnTo>
                  <a:pt x="26789" y="116086"/>
                </a:lnTo>
                <a:lnTo>
                  <a:pt x="53578" y="107157"/>
                </a:lnTo>
                <a:lnTo>
                  <a:pt x="80367" y="98227"/>
                </a:lnTo>
                <a:lnTo>
                  <a:pt x="133945" y="80368"/>
                </a:lnTo>
                <a:lnTo>
                  <a:pt x="196453" y="62508"/>
                </a:lnTo>
                <a:lnTo>
                  <a:pt x="267891" y="35719"/>
                </a:lnTo>
                <a:lnTo>
                  <a:pt x="330398" y="0"/>
                </a:lnTo>
                <a:lnTo>
                  <a:pt x="330398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5411391" y="4286250"/>
            <a:ext cx="812602" cy="62508"/>
          </a:xfrm>
          <a:custGeom>
            <a:avLst/>
            <a:gdLst/>
            <a:ahLst/>
            <a:cxnLst/>
            <a:rect l="0" t="0" r="0" b="0"/>
            <a:pathLst>
              <a:path w="812602" h="62508">
                <a:moveTo>
                  <a:pt x="26789" y="26789"/>
                </a:moveTo>
                <a:lnTo>
                  <a:pt x="26789" y="26789"/>
                </a:lnTo>
                <a:lnTo>
                  <a:pt x="17859" y="26789"/>
                </a:lnTo>
                <a:lnTo>
                  <a:pt x="17859" y="26789"/>
                </a:lnTo>
                <a:lnTo>
                  <a:pt x="8929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35718"/>
                </a:lnTo>
                <a:lnTo>
                  <a:pt x="0" y="35718"/>
                </a:lnTo>
                <a:lnTo>
                  <a:pt x="0" y="35718"/>
                </a:lnTo>
                <a:lnTo>
                  <a:pt x="0" y="35718"/>
                </a:lnTo>
                <a:lnTo>
                  <a:pt x="8929" y="35718"/>
                </a:lnTo>
                <a:lnTo>
                  <a:pt x="17859" y="35718"/>
                </a:lnTo>
                <a:lnTo>
                  <a:pt x="26789" y="35718"/>
                </a:lnTo>
                <a:lnTo>
                  <a:pt x="35718" y="35718"/>
                </a:lnTo>
                <a:lnTo>
                  <a:pt x="53578" y="35718"/>
                </a:lnTo>
                <a:lnTo>
                  <a:pt x="71437" y="35718"/>
                </a:lnTo>
                <a:lnTo>
                  <a:pt x="89297" y="44648"/>
                </a:lnTo>
                <a:lnTo>
                  <a:pt x="107156" y="44648"/>
                </a:lnTo>
                <a:lnTo>
                  <a:pt x="125015" y="53578"/>
                </a:lnTo>
                <a:lnTo>
                  <a:pt x="151804" y="53578"/>
                </a:lnTo>
                <a:lnTo>
                  <a:pt x="169664" y="53578"/>
                </a:lnTo>
                <a:lnTo>
                  <a:pt x="187523" y="62507"/>
                </a:lnTo>
                <a:lnTo>
                  <a:pt x="205382" y="62507"/>
                </a:lnTo>
                <a:lnTo>
                  <a:pt x="223242" y="62507"/>
                </a:lnTo>
                <a:lnTo>
                  <a:pt x="250031" y="62507"/>
                </a:lnTo>
                <a:lnTo>
                  <a:pt x="267890" y="62507"/>
                </a:lnTo>
                <a:lnTo>
                  <a:pt x="285750" y="62507"/>
                </a:lnTo>
                <a:lnTo>
                  <a:pt x="312539" y="62507"/>
                </a:lnTo>
                <a:lnTo>
                  <a:pt x="330398" y="53578"/>
                </a:lnTo>
                <a:lnTo>
                  <a:pt x="357187" y="53578"/>
                </a:lnTo>
                <a:lnTo>
                  <a:pt x="375047" y="44648"/>
                </a:lnTo>
                <a:lnTo>
                  <a:pt x="392906" y="35718"/>
                </a:lnTo>
                <a:lnTo>
                  <a:pt x="419695" y="26789"/>
                </a:lnTo>
                <a:lnTo>
                  <a:pt x="437554" y="17859"/>
                </a:lnTo>
                <a:lnTo>
                  <a:pt x="455414" y="8929"/>
                </a:lnTo>
                <a:lnTo>
                  <a:pt x="473273" y="0"/>
                </a:lnTo>
                <a:lnTo>
                  <a:pt x="482203" y="0"/>
                </a:lnTo>
                <a:lnTo>
                  <a:pt x="500062" y="0"/>
                </a:lnTo>
                <a:lnTo>
                  <a:pt x="517922" y="8929"/>
                </a:lnTo>
                <a:lnTo>
                  <a:pt x="535781" y="17859"/>
                </a:lnTo>
                <a:lnTo>
                  <a:pt x="553640" y="26789"/>
                </a:lnTo>
                <a:lnTo>
                  <a:pt x="571500" y="35718"/>
                </a:lnTo>
                <a:lnTo>
                  <a:pt x="589359" y="44648"/>
                </a:lnTo>
                <a:lnTo>
                  <a:pt x="607218" y="44648"/>
                </a:lnTo>
                <a:lnTo>
                  <a:pt x="625078" y="53578"/>
                </a:lnTo>
                <a:lnTo>
                  <a:pt x="642937" y="44648"/>
                </a:lnTo>
                <a:lnTo>
                  <a:pt x="651867" y="44648"/>
                </a:lnTo>
                <a:lnTo>
                  <a:pt x="669726" y="35718"/>
                </a:lnTo>
                <a:lnTo>
                  <a:pt x="687586" y="26789"/>
                </a:lnTo>
                <a:lnTo>
                  <a:pt x="705445" y="26789"/>
                </a:lnTo>
                <a:lnTo>
                  <a:pt x="723304" y="17859"/>
                </a:lnTo>
                <a:lnTo>
                  <a:pt x="741164" y="8929"/>
                </a:lnTo>
                <a:lnTo>
                  <a:pt x="767953" y="17859"/>
                </a:lnTo>
                <a:lnTo>
                  <a:pt x="785812" y="26789"/>
                </a:lnTo>
                <a:lnTo>
                  <a:pt x="803672" y="35718"/>
                </a:lnTo>
                <a:lnTo>
                  <a:pt x="812601" y="35718"/>
                </a:lnTo>
                <a:lnTo>
                  <a:pt x="812601" y="3571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6822281" y="4295179"/>
            <a:ext cx="276822" cy="35720"/>
          </a:xfrm>
          <a:custGeom>
            <a:avLst/>
            <a:gdLst/>
            <a:ahLst/>
            <a:cxnLst/>
            <a:rect l="0" t="0" r="0" b="0"/>
            <a:pathLst>
              <a:path w="276822" h="35720">
                <a:moveTo>
                  <a:pt x="8930" y="0"/>
                </a:moveTo>
                <a:lnTo>
                  <a:pt x="893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8930" y="17860"/>
                </a:lnTo>
                <a:lnTo>
                  <a:pt x="17860" y="26789"/>
                </a:lnTo>
                <a:lnTo>
                  <a:pt x="26789" y="26789"/>
                </a:lnTo>
                <a:lnTo>
                  <a:pt x="35719" y="35719"/>
                </a:lnTo>
                <a:lnTo>
                  <a:pt x="44649" y="35719"/>
                </a:lnTo>
                <a:lnTo>
                  <a:pt x="53578" y="35719"/>
                </a:lnTo>
                <a:lnTo>
                  <a:pt x="71438" y="26789"/>
                </a:lnTo>
                <a:lnTo>
                  <a:pt x="80367" y="26789"/>
                </a:lnTo>
                <a:lnTo>
                  <a:pt x="98227" y="17860"/>
                </a:lnTo>
                <a:lnTo>
                  <a:pt x="116086" y="17860"/>
                </a:lnTo>
                <a:lnTo>
                  <a:pt x="133946" y="26789"/>
                </a:lnTo>
                <a:lnTo>
                  <a:pt x="160735" y="26789"/>
                </a:lnTo>
                <a:lnTo>
                  <a:pt x="187524" y="26789"/>
                </a:lnTo>
                <a:lnTo>
                  <a:pt x="205383" y="26789"/>
                </a:lnTo>
                <a:lnTo>
                  <a:pt x="232172" y="26789"/>
                </a:lnTo>
                <a:lnTo>
                  <a:pt x="250032" y="26789"/>
                </a:lnTo>
                <a:lnTo>
                  <a:pt x="276821" y="17860"/>
                </a:lnTo>
                <a:lnTo>
                  <a:pt x="276821" y="1786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7152680" y="4286250"/>
            <a:ext cx="473274" cy="89297"/>
          </a:xfrm>
          <a:custGeom>
            <a:avLst/>
            <a:gdLst/>
            <a:ahLst/>
            <a:cxnLst/>
            <a:rect l="0" t="0" r="0" b="0"/>
            <a:pathLst>
              <a:path w="473274" h="89297">
                <a:moveTo>
                  <a:pt x="0" y="17859"/>
                </a:moveTo>
                <a:lnTo>
                  <a:pt x="26789" y="17859"/>
                </a:lnTo>
                <a:lnTo>
                  <a:pt x="53578" y="26789"/>
                </a:lnTo>
                <a:lnTo>
                  <a:pt x="80367" y="26789"/>
                </a:lnTo>
                <a:lnTo>
                  <a:pt x="98226" y="35718"/>
                </a:lnTo>
                <a:lnTo>
                  <a:pt x="116086" y="44648"/>
                </a:lnTo>
                <a:lnTo>
                  <a:pt x="133945" y="44648"/>
                </a:lnTo>
                <a:lnTo>
                  <a:pt x="151804" y="35718"/>
                </a:lnTo>
                <a:lnTo>
                  <a:pt x="169664" y="35718"/>
                </a:lnTo>
                <a:lnTo>
                  <a:pt x="178593" y="26789"/>
                </a:lnTo>
                <a:lnTo>
                  <a:pt x="196453" y="17859"/>
                </a:lnTo>
                <a:lnTo>
                  <a:pt x="205383" y="17859"/>
                </a:lnTo>
                <a:lnTo>
                  <a:pt x="223242" y="17859"/>
                </a:lnTo>
                <a:lnTo>
                  <a:pt x="232172" y="26789"/>
                </a:lnTo>
                <a:lnTo>
                  <a:pt x="250031" y="26789"/>
                </a:lnTo>
                <a:lnTo>
                  <a:pt x="258961" y="35718"/>
                </a:lnTo>
                <a:lnTo>
                  <a:pt x="267890" y="35718"/>
                </a:lnTo>
                <a:lnTo>
                  <a:pt x="276820" y="35718"/>
                </a:lnTo>
                <a:lnTo>
                  <a:pt x="294679" y="35718"/>
                </a:lnTo>
                <a:lnTo>
                  <a:pt x="303609" y="35718"/>
                </a:lnTo>
                <a:lnTo>
                  <a:pt x="312539" y="26789"/>
                </a:lnTo>
                <a:lnTo>
                  <a:pt x="330398" y="35718"/>
                </a:lnTo>
                <a:lnTo>
                  <a:pt x="339328" y="35718"/>
                </a:lnTo>
                <a:lnTo>
                  <a:pt x="357187" y="44648"/>
                </a:lnTo>
                <a:lnTo>
                  <a:pt x="383976" y="62507"/>
                </a:lnTo>
                <a:lnTo>
                  <a:pt x="401836" y="71437"/>
                </a:lnTo>
                <a:lnTo>
                  <a:pt x="419695" y="80367"/>
                </a:lnTo>
                <a:lnTo>
                  <a:pt x="437554" y="89296"/>
                </a:lnTo>
                <a:lnTo>
                  <a:pt x="446484" y="80367"/>
                </a:lnTo>
                <a:lnTo>
                  <a:pt x="455414" y="71437"/>
                </a:lnTo>
                <a:lnTo>
                  <a:pt x="464343" y="53578"/>
                </a:lnTo>
                <a:lnTo>
                  <a:pt x="473273" y="35718"/>
                </a:lnTo>
                <a:lnTo>
                  <a:pt x="473273" y="17859"/>
                </a:lnTo>
                <a:lnTo>
                  <a:pt x="473273" y="0"/>
                </a:lnTo>
                <a:lnTo>
                  <a:pt x="473273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5942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Day in the Life of a Product Owner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6443538"/>
            <a:ext cx="5506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Scrum by </a:t>
            </a:r>
            <a:r>
              <a:rPr lang="en-US" dirty="0" smtClean="0"/>
              <a:t>Rubin, </a:t>
            </a:r>
            <a:r>
              <a:rPr lang="en-US" dirty="0" err="1" smtClean="0"/>
              <a:t>Ch</a:t>
            </a:r>
            <a:r>
              <a:rPr lang="en-US" dirty="0" smtClean="0"/>
              <a:t> 09 Product Owner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139151"/>
            <a:ext cx="4572000" cy="5495635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 bwMode="auto">
          <a:xfrm>
            <a:off x="1419820" y="1687711"/>
            <a:ext cx="6125767" cy="2152055"/>
          </a:xfrm>
          <a:custGeom>
            <a:avLst/>
            <a:gdLst/>
            <a:ahLst/>
            <a:cxnLst/>
            <a:rect l="0" t="0" r="0" b="0"/>
            <a:pathLst>
              <a:path w="6125767" h="2152055">
                <a:moveTo>
                  <a:pt x="5527477" y="267890"/>
                </a:moveTo>
                <a:lnTo>
                  <a:pt x="5527477" y="267890"/>
                </a:lnTo>
                <a:lnTo>
                  <a:pt x="5527477" y="258961"/>
                </a:lnTo>
                <a:lnTo>
                  <a:pt x="5518547" y="250031"/>
                </a:lnTo>
                <a:lnTo>
                  <a:pt x="5518547" y="241101"/>
                </a:lnTo>
                <a:lnTo>
                  <a:pt x="5509618" y="241101"/>
                </a:lnTo>
                <a:lnTo>
                  <a:pt x="5500688" y="232172"/>
                </a:lnTo>
                <a:lnTo>
                  <a:pt x="5482828" y="223242"/>
                </a:lnTo>
                <a:lnTo>
                  <a:pt x="5473899" y="214312"/>
                </a:lnTo>
                <a:lnTo>
                  <a:pt x="5464969" y="205383"/>
                </a:lnTo>
                <a:lnTo>
                  <a:pt x="5447110" y="205383"/>
                </a:lnTo>
                <a:lnTo>
                  <a:pt x="5429250" y="196453"/>
                </a:lnTo>
                <a:lnTo>
                  <a:pt x="5411391" y="187523"/>
                </a:lnTo>
                <a:lnTo>
                  <a:pt x="5393532" y="187523"/>
                </a:lnTo>
                <a:lnTo>
                  <a:pt x="5375672" y="178593"/>
                </a:lnTo>
                <a:lnTo>
                  <a:pt x="5348883" y="169664"/>
                </a:lnTo>
                <a:lnTo>
                  <a:pt x="5322094" y="169664"/>
                </a:lnTo>
                <a:lnTo>
                  <a:pt x="5295305" y="160734"/>
                </a:lnTo>
                <a:lnTo>
                  <a:pt x="5268516" y="151804"/>
                </a:lnTo>
                <a:lnTo>
                  <a:pt x="5232797" y="142875"/>
                </a:lnTo>
                <a:lnTo>
                  <a:pt x="5197078" y="133945"/>
                </a:lnTo>
                <a:lnTo>
                  <a:pt x="5152430" y="125015"/>
                </a:lnTo>
                <a:lnTo>
                  <a:pt x="5116711" y="116086"/>
                </a:lnTo>
                <a:lnTo>
                  <a:pt x="5063133" y="107156"/>
                </a:lnTo>
                <a:lnTo>
                  <a:pt x="5018485" y="98226"/>
                </a:lnTo>
                <a:lnTo>
                  <a:pt x="4964907" y="89297"/>
                </a:lnTo>
                <a:lnTo>
                  <a:pt x="4911328" y="80367"/>
                </a:lnTo>
                <a:lnTo>
                  <a:pt x="4857750" y="71437"/>
                </a:lnTo>
                <a:lnTo>
                  <a:pt x="4804172" y="62508"/>
                </a:lnTo>
                <a:lnTo>
                  <a:pt x="4750594" y="53578"/>
                </a:lnTo>
                <a:lnTo>
                  <a:pt x="4697016" y="53578"/>
                </a:lnTo>
                <a:lnTo>
                  <a:pt x="4634508" y="44648"/>
                </a:lnTo>
                <a:lnTo>
                  <a:pt x="4572000" y="35718"/>
                </a:lnTo>
                <a:lnTo>
                  <a:pt x="4509493" y="35718"/>
                </a:lnTo>
                <a:lnTo>
                  <a:pt x="4438055" y="26789"/>
                </a:lnTo>
                <a:lnTo>
                  <a:pt x="4375547" y="26789"/>
                </a:lnTo>
                <a:lnTo>
                  <a:pt x="4304110" y="17859"/>
                </a:lnTo>
                <a:lnTo>
                  <a:pt x="4232672" y="17859"/>
                </a:lnTo>
                <a:lnTo>
                  <a:pt x="4161235" y="17859"/>
                </a:lnTo>
                <a:lnTo>
                  <a:pt x="4080868" y="8929"/>
                </a:lnTo>
                <a:lnTo>
                  <a:pt x="4009430" y="8929"/>
                </a:lnTo>
                <a:lnTo>
                  <a:pt x="3937993" y="8929"/>
                </a:lnTo>
                <a:lnTo>
                  <a:pt x="3866555" y="8929"/>
                </a:lnTo>
                <a:lnTo>
                  <a:pt x="3795118" y="8929"/>
                </a:lnTo>
                <a:lnTo>
                  <a:pt x="3723680" y="8929"/>
                </a:lnTo>
                <a:lnTo>
                  <a:pt x="3643313" y="8929"/>
                </a:lnTo>
                <a:lnTo>
                  <a:pt x="3562946" y="8929"/>
                </a:lnTo>
                <a:lnTo>
                  <a:pt x="3482578" y="8929"/>
                </a:lnTo>
                <a:lnTo>
                  <a:pt x="3402211" y="8929"/>
                </a:lnTo>
                <a:lnTo>
                  <a:pt x="3321844" y="8929"/>
                </a:lnTo>
                <a:lnTo>
                  <a:pt x="3232547" y="8929"/>
                </a:lnTo>
                <a:lnTo>
                  <a:pt x="3152180" y="8929"/>
                </a:lnTo>
                <a:lnTo>
                  <a:pt x="3071813" y="8929"/>
                </a:lnTo>
                <a:lnTo>
                  <a:pt x="2982516" y="8929"/>
                </a:lnTo>
                <a:lnTo>
                  <a:pt x="2902149" y="8929"/>
                </a:lnTo>
                <a:lnTo>
                  <a:pt x="2821782" y="8929"/>
                </a:lnTo>
                <a:lnTo>
                  <a:pt x="2741414" y="8929"/>
                </a:lnTo>
                <a:lnTo>
                  <a:pt x="2652118" y="8929"/>
                </a:lnTo>
                <a:lnTo>
                  <a:pt x="2571750" y="8929"/>
                </a:lnTo>
                <a:lnTo>
                  <a:pt x="2491383" y="8929"/>
                </a:lnTo>
                <a:lnTo>
                  <a:pt x="2411016" y="8929"/>
                </a:lnTo>
                <a:lnTo>
                  <a:pt x="2339578" y="0"/>
                </a:lnTo>
                <a:lnTo>
                  <a:pt x="2259211" y="0"/>
                </a:lnTo>
                <a:lnTo>
                  <a:pt x="2178844" y="0"/>
                </a:lnTo>
                <a:lnTo>
                  <a:pt x="2098477" y="0"/>
                </a:lnTo>
                <a:lnTo>
                  <a:pt x="2018110" y="0"/>
                </a:lnTo>
                <a:lnTo>
                  <a:pt x="1937743" y="0"/>
                </a:lnTo>
                <a:lnTo>
                  <a:pt x="1857375" y="0"/>
                </a:lnTo>
                <a:lnTo>
                  <a:pt x="1777008" y="0"/>
                </a:lnTo>
                <a:lnTo>
                  <a:pt x="1696641" y="0"/>
                </a:lnTo>
                <a:lnTo>
                  <a:pt x="1607344" y="8929"/>
                </a:lnTo>
                <a:lnTo>
                  <a:pt x="1526977" y="17859"/>
                </a:lnTo>
                <a:lnTo>
                  <a:pt x="1446610" y="26789"/>
                </a:lnTo>
                <a:lnTo>
                  <a:pt x="1366243" y="35718"/>
                </a:lnTo>
                <a:lnTo>
                  <a:pt x="1285875" y="53578"/>
                </a:lnTo>
                <a:lnTo>
                  <a:pt x="1205508" y="62508"/>
                </a:lnTo>
                <a:lnTo>
                  <a:pt x="1134071" y="80367"/>
                </a:lnTo>
                <a:lnTo>
                  <a:pt x="1053703" y="107156"/>
                </a:lnTo>
                <a:lnTo>
                  <a:pt x="982266" y="133945"/>
                </a:lnTo>
                <a:lnTo>
                  <a:pt x="901899" y="151804"/>
                </a:lnTo>
                <a:lnTo>
                  <a:pt x="830461" y="178593"/>
                </a:lnTo>
                <a:lnTo>
                  <a:pt x="759024" y="205383"/>
                </a:lnTo>
                <a:lnTo>
                  <a:pt x="696516" y="232172"/>
                </a:lnTo>
                <a:lnTo>
                  <a:pt x="625078" y="267890"/>
                </a:lnTo>
                <a:lnTo>
                  <a:pt x="562571" y="294679"/>
                </a:lnTo>
                <a:lnTo>
                  <a:pt x="500063" y="330398"/>
                </a:lnTo>
                <a:lnTo>
                  <a:pt x="437555" y="366117"/>
                </a:lnTo>
                <a:lnTo>
                  <a:pt x="375047" y="401836"/>
                </a:lnTo>
                <a:lnTo>
                  <a:pt x="312539" y="446484"/>
                </a:lnTo>
                <a:lnTo>
                  <a:pt x="258961" y="491133"/>
                </a:lnTo>
                <a:lnTo>
                  <a:pt x="205383" y="535781"/>
                </a:lnTo>
                <a:lnTo>
                  <a:pt x="160735" y="580429"/>
                </a:lnTo>
                <a:lnTo>
                  <a:pt x="125016" y="625078"/>
                </a:lnTo>
                <a:lnTo>
                  <a:pt x="98227" y="669726"/>
                </a:lnTo>
                <a:lnTo>
                  <a:pt x="71438" y="714375"/>
                </a:lnTo>
                <a:lnTo>
                  <a:pt x="44649" y="759023"/>
                </a:lnTo>
                <a:lnTo>
                  <a:pt x="35719" y="803672"/>
                </a:lnTo>
                <a:lnTo>
                  <a:pt x="17860" y="848320"/>
                </a:lnTo>
                <a:lnTo>
                  <a:pt x="8930" y="892969"/>
                </a:lnTo>
                <a:lnTo>
                  <a:pt x="8930" y="937617"/>
                </a:lnTo>
                <a:lnTo>
                  <a:pt x="0" y="982266"/>
                </a:lnTo>
                <a:lnTo>
                  <a:pt x="8930" y="1026914"/>
                </a:lnTo>
                <a:lnTo>
                  <a:pt x="8930" y="1071562"/>
                </a:lnTo>
                <a:lnTo>
                  <a:pt x="17860" y="1116210"/>
                </a:lnTo>
                <a:lnTo>
                  <a:pt x="35719" y="1160859"/>
                </a:lnTo>
                <a:lnTo>
                  <a:pt x="44649" y="1205507"/>
                </a:lnTo>
                <a:lnTo>
                  <a:pt x="62508" y="1259085"/>
                </a:lnTo>
                <a:lnTo>
                  <a:pt x="89297" y="1303734"/>
                </a:lnTo>
                <a:lnTo>
                  <a:pt x="116086" y="1339453"/>
                </a:lnTo>
                <a:lnTo>
                  <a:pt x="151805" y="1393031"/>
                </a:lnTo>
                <a:lnTo>
                  <a:pt x="187524" y="1437679"/>
                </a:lnTo>
                <a:lnTo>
                  <a:pt x="223243" y="1482328"/>
                </a:lnTo>
                <a:lnTo>
                  <a:pt x="267891" y="1526976"/>
                </a:lnTo>
                <a:lnTo>
                  <a:pt x="312539" y="1562695"/>
                </a:lnTo>
                <a:lnTo>
                  <a:pt x="357188" y="1607343"/>
                </a:lnTo>
                <a:lnTo>
                  <a:pt x="401836" y="1643062"/>
                </a:lnTo>
                <a:lnTo>
                  <a:pt x="455414" y="1678781"/>
                </a:lnTo>
                <a:lnTo>
                  <a:pt x="508993" y="1714500"/>
                </a:lnTo>
                <a:lnTo>
                  <a:pt x="562571" y="1741289"/>
                </a:lnTo>
                <a:lnTo>
                  <a:pt x="625078" y="1777007"/>
                </a:lnTo>
                <a:lnTo>
                  <a:pt x="687586" y="1803796"/>
                </a:lnTo>
                <a:lnTo>
                  <a:pt x="750094" y="1830585"/>
                </a:lnTo>
                <a:lnTo>
                  <a:pt x="812602" y="1866304"/>
                </a:lnTo>
                <a:lnTo>
                  <a:pt x="875110" y="1893093"/>
                </a:lnTo>
                <a:lnTo>
                  <a:pt x="946547" y="1919882"/>
                </a:lnTo>
                <a:lnTo>
                  <a:pt x="1017985" y="1955601"/>
                </a:lnTo>
                <a:lnTo>
                  <a:pt x="1080493" y="1982390"/>
                </a:lnTo>
                <a:lnTo>
                  <a:pt x="1151930" y="2000250"/>
                </a:lnTo>
                <a:lnTo>
                  <a:pt x="1223368" y="2027039"/>
                </a:lnTo>
                <a:lnTo>
                  <a:pt x="1294805" y="2044898"/>
                </a:lnTo>
                <a:lnTo>
                  <a:pt x="1375172" y="2071687"/>
                </a:lnTo>
                <a:lnTo>
                  <a:pt x="1446610" y="2089546"/>
                </a:lnTo>
                <a:lnTo>
                  <a:pt x="1526977" y="2098476"/>
                </a:lnTo>
                <a:lnTo>
                  <a:pt x="1607344" y="2107406"/>
                </a:lnTo>
                <a:lnTo>
                  <a:pt x="1687711" y="2116335"/>
                </a:lnTo>
                <a:lnTo>
                  <a:pt x="1777008" y="2125265"/>
                </a:lnTo>
                <a:lnTo>
                  <a:pt x="1857375" y="2143125"/>
                </a:lnTo>
                <a:lnTo>
                  <a:pt x="1946672" y="2143125"/>
                </a:lnTo>
                <a:lnTo>
                  <a:pt x="2027039" y="2143125"/>
                </a:lnTo>
                <a:lnTo>
                  <a:pt x="2116336" y="2152054"/>
                </a:lnTo>
                <a:lnTo>
                  <a:pt x="2205633" y="2152054"/>
                </a:lnTo>
                <a:lnTo>
                  <a:pt x="2294930" y="2152054"/>
                </a:lnTo>
                <a:lnTo>
                  <a:pt x="2384227" y="2152054"/>
                </a:lnTo>
                <a:lnTo>
                  <a:pt x="2473524" y="2152054"/>
                </a:lnTo>
                <a:lnTo>
                  <a:pt x="2553891" y="2152054"/>
                </a:lnTo>
                <a:lnTo>
                  <a:pt x="2634258" y="2152054"/>
                </a:lnTo>
                <a:lnTo>
                  <a:pt x="2723555" y="2143125"/>
                </a:lnTo>
                <a:lnTo>
                  <a:pt x="2803922" y="2134195"/>
                </a:lnTo>
                <a:lnTo>
                  <a:pt x="2893219" y="2134195"/>
                </a:lnTo>
                <a:lnTo>
                  <a:pt x="2982516" y="2125265"/>
                </a:lnTo>
                <a:lnTo>
                  <a:pt x="3071813" y="2116335"/>
                </a:lnTo>
                <a:lnTo>
                  <a:pt x="3161110" y="2116335"/>
                </a:lnTo>
                <a:lnTo>
                  <a:pt x="3250407" y="2107406"/>
                </a:lnTo>
                <a:lnTo>
                  <a:pt x="3330774" y="2107406"/>
                </a:lnTo>
                <a:lnTo>
                  <a:pt x="3411141" y="2098476"/>
                </a:lnTo>
                <a:lnTo>
                  <a:pt x="3491508" y="2098476"/>
                </a:lnTo>
                <a:lnTo>
                  <a:pt x="3571875" y="2098476"/>
                </a:lnTo>
                <a:lnTo>
                  <a:pt x="3643313" y="2098476"/>
                </a:lnTo>
                <a:lnTo>
                  <a:pt x="3723680" y="2098476"/>
                </a:lnTo>
                <a:lnTo>
                  <a:pt x="3804047" y="2089546"/>
                </a:lnTo>
                <a:lnTo>
                  <a:pt x="3884414" y="2089546"/>
                </a:lnTo>
                <a:lnTo>
                  <a:pt x="3973711" y="2089546"/>
                </a:lnTo>
                <a:lnTo>
                  <a:pt x="4054078" y="2089546"/>
                </a:lnTo>
                <a:lnTo>
                  <a:pt x="4143375" y="2080617"/>
                </a:lnTo>
                <a:lnTo>
                  <a:pt x="4223743" y="2080617"/>
                </a:lnTo>
                <a:lnTo>
                  <a:pt x="4313039" y="2071687"/>
                </a:lnTo>
                <a:lnTo>
                  <a:pt x="4393407" y="2062757"/>
                </a:lnTo>
                <a:lnTo>
                  <a:pt x="4473774" y="2053828"/>
                </a:lnTo>
                <a:lnTo>
                  <a:pt x="4554141" y="2044898"/>
                </a:lnTo>
                <a:lnTo>
                  <a:pt x="4634508" y="2035968"/>
                </a:lnTo>
                <a:lnTo>
                  <a:pt x="4714875" y="2027039"/>
                </a:lnTo>
                <a:lnTo>
                  <a:pt x="4786313" y="2018109"/>
                </a:lnTo>
                <a:lnTo>
                  <a:pt x="4866680" y="2009179"/>
                </a:lnTo>
                <a:lnTo>
                  <a:pt x="4938118" y="2000250"/>
                </a:lnTo>
                <a:lnTo>
                  <a:pt x="5018485" y="1982390"/>
                </a:lnTo>
                <a:lnTo>
                  <a:pt x="5089922" y="1973460"/>
                </a:lnTo>
                <a:lnTo>
                  <a:pt x="5170289" y="1955601"/>
                </a:lnTo>
                <a:lnTo>
                  <a:pt x="5232797" y="1937742"/>
                </a:lnTo>
                <a:lnTo>
                  <a:pt x="5304235" y="1919882"/>
                </a:lnTo>
                <a:lnTo>
                  <a:pt x="5366743" y="1902023"/>
                </a:lnTo>
                <a:lnTo>
                  <a:pt x="5420321" y="1875234"/>
                </a:lnTo>
                <a:lnTo>
                  <a:pt x="5482828" y="1857375"/>
                </a:lnTo>
                <a:lnTo>
                  <a:pt x="5536407" y="1830585"/>
                </a:lnTo>
                <a:lnTo>
                  <a:pt x="5589985" y="1803796"/>
                </a:lnTo>
                <a:lnTo>
                  <a:pt x="5634633" y="1768078"/>
                </a:lnTo>
                <a:lnTo>
                  <a:pt x="5688211" y="1741289"/>
                </a:lnTo>
                <a:lnTo>
                  <a:pt x="5732860" y="1705570"/>
                </a:lnTo>
                <a:lnTo>
                  <a:pt x="5777508" y="1669851"/>
                </a:lnTo>
                <a:lnTo>
                  <a:pt x="5822157" y="1625203"/>
                </a:lnTo>
                <a:lnTo>
                  <a:pt x="5866805" y="1580554"/>
                </a:lnTo>
                <a:lnTo>
                  <a:pt x="5902524" y="1535906"/>
                </a:lnTo>
                <a:lnTo>
                  <a:pt x="5947172" y="1491257"/>
                </a:lnTo>
                <a:lnTo>
                  <a:pt x="5982891" y="1446609"/>
                </a:lnTo>
                <a:lnTo>
                  <a:pt x="6018610" y="1401960"/>
                </a:lnTo>
                <a:lnTo>
                  <a:pt x="6045399" y="1357312"/>
                </a:lnTo>
                <a:lnTo>
                  <a:pt x="6063258" y="1303734"/>
                </a:lnTo>
                <a:lnTo>
                  <a:pt x="6090047" y="1259085"/>
                </a:lnTo>
                <a:lnTo>
                  <a:pt x="6098977" y="1214437"/>
                </a:lnTo>
                <a:lnTo>
                  <a:pt x="6116836" y="1169789"/>
                </a:lnTo>
                <a:lnTo>
                  <a:pt x="6116836" y="1116210"/>
                </a:lnTo>
                <a:lnTo>
                  <a:pt x="6125766" y="1071562"/>
                </a:lnTo>
                <a:lnTo>
                  <a:pt x="6125766" y="1017984"/>
                </a:lnTo>
                <a:lnTo>
                  <a:pt x="6116836" y="964406"/>
                </a:lnTo>
                <a:lnTo>
                  <a:pt x="6107907" y="919758"/>
                </a:lnTo>
                <a:lnTo>
                  <a:pt x="6090047" y="875109"/>
                </a:lnTo>
                <a:lnTo>
                  <a:pt x="6072188" y="830461"/>
                </a:lnTo>
                <a:lnTo>
                  <a:pt x="6045399" y="776883"/>
                </a:lnTo>
                <a:lnTo>
                  <a:pt x="6018610" y="732234"/>
                </a:lnTo>
                <a:lnTo>
                  <a:pt x="5973961" y="687586"/>
                </a:lnTo>
                <a:lnTo>
                  <a:pt x="5938243" y="642937"/>
                </a:lnTo>
                <a:lnTo>
                  <a:pt x="5884664" y="598289"/>
                </a:lnTo>
                <a:lnTo>
                  <a:pt x="5822157" y="544711"/>
                </a:lnTo>
                <a:lnTo>
                  <a:pt x="5759649" y="508992"/>
                </a:lnTo>
                <a:lnTo>
                  <a:pt x="5688211" y="464343"/>
                </a:lnTo>
                <a:lnTo>
                  <a:pt x="5607844" y="428625"/>
                </a:lnTo>
                <a:lnTo>
                  <a:pt x="5518547" y="392906"/>
                </a:lnTo>
                <a:lnTo>
                  <a:pt x="5420321" y="357187"/>
                </a:lnTo>
                <a:lnTo>
                  <a:pt x="5322094" y="321468"/>
                </a:lnTo>
                <a:lnTo>
                  <a:pt x="5214938" y="294679"/>
                </a:lnTo>
                <a:lnTo>
                  <a:pt x="5107782" y="276820"/>
                </a:lnTo>
                <a:lnTo>
                  <a:pt x="5000625" y="250031"/>
                </a:lnTo>
                <a:lnTo>
                  <a:pt x="5000625" y="25003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2911078" y="955476"/>
            <a:ext cx="205384" cy="330400"/>
          </a:xfrm>
          <a:custGeom>
            <a:avLst/>
            <a:gdLst/>
            <a:ahLst/>
            <a:cxnLst/>
            <a:rect l="0" t="0" r="0" b="0"/>
            <a:pathLst>
              <a:path w="205384" h="330400">
                <a:moveTo>
                  <a:pt x="0" y="312540"/>
                </a:moveTo>
                <a:lnTo>
                  <a:pt x="0" y="312540"/>
                </a:lnTo>
                <a:lnTo>
                  <a:pt x="0" y="312540"/>
                </a:lnTo>
                <a:lnTo>
                  <a:pt x="0" y="312540"/>
                </a:lnTo>
                <a:lnTo>
                  <a:pt x="0" y="312540"/>
                </a:lnTo>
                <a:lnTo>
                  <a:pt x="0" y="312540"/>
                </a:lnTo>
                <a:lnTo>
                  <a:pt x="0" y="312540"/>
                </a:lnTo>
                <a:lnTo>
                  <a:pt x="0" y="312540"/>
                </a:lnTo>
                <a:lnTo>
                  <a:pt x="0" y="312540"/>
                </a:lnTo>
                <a:lnTo>
                  <a:pt x="0" y="312540"/>
                </a:lnTo>
                <a:lnTo>
                  <a:pt x="0" y="312540"/>
                </a:lnTo>
                <a:lnTo>
                  <a:pt x="0" y="312540"/>
                </a:lnTo>
                <a:lnTo>
                  <a:pt x="0" y="312540"/>
                </a:lnTo>
                <a:lnTo>
                  <a:pt x="0" y="321469"/>
                </a:lnTo>
                <a:lnTo>
                  <a:pt x="0" y="330399"/>
                </a:lnTo>
                <a:lnTo>
                  <a:pt x="8930" y="330399"/>
                </a:lnTo>
                <a:lnTo>
                  <a:pt x="8930" y="330399"/>
                </a:lnTo>
                <a:lnTo>
                  <a:pt x="17860" y="312540"/>
                </a:lnTo>
                <a:lnTo>
                  <a:pt x="35719" y="276821"/>
                </a:lnTo>
                <a:lnTo>
                  <a:pt x="53578" y="232172"/>
                </a:lnTo>
                <a:lnTo>
                  <a:pt x="89297" y="169665"/>
                </a:lnTo>
                <a:lnTo>
                  <a:pt x="133945" y="116086"/>
                </a:lnTo>
                <a:lnTo>
                  <a:pt x="178594" y="53579"/>
                </a:lnTo>
                <a:lnTo>
                  <a:pt x="205383" y="0"/>
                </a:lnTo>
                <a:lnTo>
                  <a:pt x="205383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4652367" y="946547"/>
            <a:ext cx="267892" cy="276821"/>
          </a:xfrm>
          <a:custGeom>
            <a:avLst/>
            <a:gdLst/>
            <a:ahLst/>
            <a:cxnLst/>
            <a:rect l="0" t="0" r="0" b="0"/>
            <a:pathLst>
              <a:path w="267892" h="276821">
                <a:moveTo>
                  <a:pt x="8930" y="258961"/>
                </a:moveTo>
                <a:lnTo>
                  <a:pt x="8930" y="258961"/>
                </a:lnTo>
                <a:lnTo>
                  <a:pt x="8930" y="258961"/>
                </a:lnTo>
                <a:lnTo>
                  <a:pt x="0" y="250031"/>
                </a:lnTo>
                <a:lnTo>
                  <a:pt x="0" y="250031"/>
                </a:lnTo>
                <a:lnTo>
                  <a:pt x="0" y="250031"/>
                </a:lnTo>
                <a:lnTo>
                  <a:pt x="0" y="258961"/>
                </a:lnTo>
                <a:lnTo>
                  <a:pt x="0" y="267890"/>
                </a:lnTo>
                <a:lnTo>
                  <a:pt x="0" y="276820"/>
                </a:lnTo>
                <a:lnTo>
                  <a:pt x="8930" y="276820"/>
                </a:lnTo>
                <a:lnTo>
                  <a:pt x="17860" y="276820"/>
                </a:lnTo>
                <a:lnTo>
                  <a:pt x="26789" y="258961"/>
                </a:lnTo>
                <a:lnTo>
                  <a:pt x="53578" y="241101"/>
                </a:lnTo>
                <a:lnTo>
                  <a:pt x="89297" y="205383"/>
                </a:lnTo>
                <a:lnTo>
                  <a:pt x="133946" y="160734"/>
                </a:lnTo>
                <a:lnTo>
                  <a:pt x="187524" y="107156"/>
                </a:lnTo>
                <a:lnTo>
                  <a:pt x="232172" y="53578"/>
                </a:lnTo>
                <a:lnTo>
                  <a:pt x="267891" y="0"/>
                </a:lnTo>
                <a:lnTo>
                  <a:pt x="267891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5715000" y="1848445"/>
            <a:ext cx="366118" cy="80368"/>
          </a:xfrm>
          <a:custGeom>
            <a:avLst/>
            <a:gdLst/>
            <a:ahLst/>
            <a:cxnLst/>
            <a:rect l="0" t="0" r="0" b="0"/>
            <a:pathLst>
              <a:path w="366118" h="80368">
                <a:moveTo>
                  <a:pt x="17859" y="80367"/>
                </a:moveTo>
                <a:lnTo>
                  <a:pt x="8930" y="80367"/>
                </a:lnTo>
                <a:lnTo>
                  <a:pt x="8930" y="80367"/>
                </a:lnTo>
                <a:lnTo>
                  <a:pt x="8930" y="80367"/>
                </a:lnTo>
                <a:lnTo>
                  <a:pt x="0" y="80367"/>
                </a:lnTo>
                <a:lnTo>
                  <a:pt x="0" y="80367"/>
                </a:lnTo>
                <a:lnTo>
                  <a:pt x="0" y="80367"/>
                </a:lnTo>
                <a:lnTo>
                  <a:pt x="0" y="80367"/>
                </a:lnTo>
                <a:lnTo>
                  <a:pt x="8930" y="80367"/>
                </a:lnTo>
                <a:lnTo>
                  <a:pt x="8930" y="80367"/>
                </a:lnTo>
                <a:lnTo>
                  <a:pt x="8930" y="71438"/>
                </a:lnTo>
                <a:lnTo>
                  <a:pt x="8930" y="71438"/>
                </a:lnTo>
                <a:lnTo>
                  <a:pt x="17859" y="71438"/>
                </a:lnTo>
                <a:lnTo>
                  <a:pt x="17859" y="71438"/>
                </a:lnTo>
                <a:lnTo>
                  <a:pt x="26789" y="62508"/>
                </a:lnTo>
                <a:lnTo>
                  <a:pt x="26789" y="62508"/>
                </a:lnTo>
                <a:lnTo>
                  <a:pt x="35719" y="62508"/>
                </a:lnTo>
                <a:lnTo>
                  <a:pt x="44648" y="62508"/>
                </a:lnTo>
                <a:lnTo>
                  <a:pt x="53578" y="62508"/>
                </a:lnTo>
                <a:lnTo>
                  <a:pt x="71438" y="62508"/>
                </a:lnTo>
                <a:lnTo>
                  <a:pt x="89297" y="53578"/>
                </a:lnTo>
                <a:lnTo>
                  <a:pt x="107156" y="53578"/>
                </a:lnTo>
                <a:lnTo>
                  <a:pt x="133945" y="44649"/>
                </a:lnTo>
                <a:lnTo>
                  <a:pt x="169664" y="44649"/>
                </a:lnTo>
                <a:lnTo>
                  <a:pt x="196453" y="35719"/>
                </a:lnTo>
                <a:lnTo>
                  <a:pt x="223242" y="26789"/>
                </a:lnTo>
                <a:lnTo>
                  <a:pt x="258961" y="17859"/>
                </a:lnTo>
                <a:lnTo>
                  <a:pt x="285750" y="8930"/>
                </a:lnTo>
                <a:lnTo>
                  <a:pt x="303609" y="8930"/>
                </a:lnTo>
                <a:lnTo>
                  <a:pt x="330398" y="0"/>
                </a:lnTo>
                <a:lnTo>
                  <a:pt x="348258" y="0"/>
                </a:lnTo>
                <a:lnTo>
                  <a:pt x="366117" y="0"/>
                </a:lnTo>
                <a:lnTo>
                  <a:pt x="366117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6090047" y="1598414"/>
            <a:ext cx="169665" cy="125016"/>
          </a:xfrm>
          <a:custGeom>
            <a:avLst/>
            <a:gdLst/>
            <a:ahLst/>
            <a:cxnLst/>
            <a:rect l="0" t="0" r="0" b="0"/>
            <a:pathLst>
              <a:path w="169665" h="125016">
                <a:moveTo>
                  <a:pt x="0" y="116086"/>
                </a:moveTo>
                <a:lnTo>
                  <a:pt x="0" y="116086"/>
                </a:lnTo>
                <a:lnTo>
                  <a:pt x="0" y="116086"/>
                </a:lnTo>
                <a:lnTo>
                  <a:pt x="0" y="125015"/>
                </a:lnTo>
                <a:lnTo>
                  <a:pt x="0" y="125015"/>
                </a:lnTo>
                <a:lnTo>
                  <a:pt x="0" y="125015"/>
                </a:lnTo>
                <a:lnTo>
                  <a:pt x="0" y="125015"/>
                </a:lnTo>
                <a:lnTo>
                  <a:pt x="0" y="116086"/>
                </a:lnTo>
                <a:lnTo>
                  <a:pt x="8930" y="107156"/>
                </a:lnTo>
                <a:lnTo>
                  <a:pt x="26789" y="98226"/>
                </a:lnTo>
                <a:lnTo>
                  <a:pt x="44648" y="80367"/>
                </a:lnTo>
                <a:lnTo>
                  <a:pt x="71437" y="62508"/>
                </a:lnTo>
                <a:lnTo>
                  <a:pt x="98226" y="44648"/>
                </a:lnTo>
                <a:lnTo>
                  <a:pt x="133945" y="26789"/>
                </a:lnTo>
                <a:lnTo>
                  <a:pt x="169664" y="0"/>
                </a:lnTo>
                <a:lnTo>
                  <a:pt x="169664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6340078" y="1187648"/>
            <a:ext cx="767954" cy="366118"/>
          </a:xfrm>
          <a:custGeom>
            <a:avLst/>
            <a:gdLst/>
            <a:ahLst/>
            <a:cxnLst/>
            <a:rect l="0" t="0" r="0" b="0"/>
            <a:pathLst>
              <a:path w="767954" h="366118">
                <a:moveTo>
                  <a:pt x="0" y="366117"/>
                </a:moveTo>
                <a:lnTo>
                  <a:pt x="44649" y="339328"/>
                </a:lnTo>
                <a:lnTo>
                  <a:pt x="98227" y="312539"/>
                </a:lnTo>
                <a:lnTo>
                  <a:pt x="151805" y="285750"/>
                </a:lnTo>
                <a:lnTo>
                  <a:pt x="214313" y="258961"/>
                </a:lnTo>
                <a:lnTo>
                  <a:pt x="267891" y="232172"/>
                </a:lnTo>
                <a:lnTo>
                  <a:pt x="330399" y="205383"/>
                </a:lnTo>
                <a:lnTo>
                  <a:pt x="392906" y="178594"/>
                </a:lnTo>
                <a:lnTo>
                  <a:pt x="446485" y="142875"/>
                </a:lnTo>
                <a:lnTo>
                  <a:pt x="500063" y="107157"/>
                </a:lnTo>
                <a:lnTo>
                  <a:pt x="544711" y="80368"/>
                </a:lnTo>
                <a:lnTo>
                  <a:pt x="589360" y="53579"/>
                </a:lnTo>
                <a:lnTo>
                  <a:pt x="625078" y="26789"/>
                </a:lnTo>
                <a:lnTo>
                  <a:pt x="660797" y="8930"/>
                </a:lnTo>
                <a:lnTo>
                  <a:pt x="678656" y="0"/>
                </a:lnTo>
                <a:lnTo>
                  <a:pt x="705445" y="0"/>
                </a:lnTo>
                <a:lnTo>
                  <a:pt x="714375" y="8930"/>
                </a:lnTo>
                <a:lnTo>
                  <a:pt x="723305" y="17860"/>
                </a:lnTo>
                <a:lnTo>
                  <a:pt x="741164" y="17860"/>
                </a:lnTo>
                <a:lnTo>
                  <a:pt x="750094" y="26789"/>
                </a:lnTo>
                <a:lnTo>
                  <a:pt x="759024" y="26789"/>
                </a:lnTo>
                <a:lnTo>
                  <a:pt x="767953" y="17860"/>
                </a:lnTo>
                <a:lnTo>
                  <a:pt x="767953" y="1786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7250906" y="1089422"/>
            <a:ext cx="26790" cy="214313"/>
          </a:xfrm>
          <a:custGeom>
            <a:avLst/>
            <a:gdLst/>
            <a:ahLst/>
            <a:cxnLst/>
            <a:rect l="0" t="0" r="0" b="0"/>
            <a:pathLst>
              <a:path w="26790" h="214313">
                <a:moveTo>
                  <a:pt x="0" y="26789"/>
                </a:moveTo>
                <a:lnTo>
                  <a:pt x="0" y="17859"/>
                </a:lnTo>
                <a:lnTo>
                  <a:pt x="0" y="8929"/>
                </a:ln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8929"/>
                </a:lnTo>
                <a:lnTo>
                  <a:pt x="0" y="17859"/>
                </a:lnTo>
                <a:lnTo>
                  <a:pt x="0" y="44648"/>
                </a:lnTo>
                <a:lnTo>
                  <a:pt x="8930" y="71437"/>
                </a:lnTo>
                <a:lnTo>
                  <a:pt x="8930" y="98226"/>
                </a:lnTo>
                <a:lnTo>
                  <a:pt x="8930" y="125015"/>
                </a:lnTo>
                <a:lnTo>
                  <a:pt x="17860" y="151805"/>
                </a:lnTo>
                <a:lnTo>
                  <a:pt x="17860" y="178594"/>
                </a:lnTo>
                <a:lnTo>
                  <a:pt x="17860" y="196453"/>
                </a:lnTo>
                <a:lnTo>
                  <a:pt x="26789" y="205383"/>
                </a:lnTo>
                <a:lnTo>
                  <a:pt x="26789" y="214312"/>
                </a:lnTo>
                <a:lnTo>
                  <a:pt x="26789" y="214312"/>
                </a:lnTo>
                <a:lnTo>
                  <a:pt x="26789" y="196453"/>
                </a:lnTo>
                <a:lnTo>
                  <a:pt x="26789" y="178594"/>
                </a:lnTo>
                <a:lnTo>
                  <a:pt x="17860" y="151805"/>
                </a:lnTo>
                <a:lnTo>
                  <a:pt x="0" y="116086"/>
                </a:lnTo>
                <a:lnTo>
                  <a:pt x="0" y="11608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7179469" y="1053703"/>
            <a:ext cx="241102" cy="303611"/>
          </a:xfrm>
          <a:custGeom>
            <a:avLst/>
            <a:gdLst/>
            <a:ahLst/>
            <a:cxnLst/>
            <a:rect l="0" t="0" r="0" b="0"/>
            <a:pathLst>
              <a:path w="241102" h="303611">
                <a:moveTo>
                  <a:pt x="0" y="26789"/>
                </a:moveTo>
                <a:lnTo>
                  <a:pt x="0" y="26789"/>
                </a:lnTo>
                <a:lnTo>
                  <a:pt x="0" y="17859"/>
                </a:lnTo>
                <a:lnTo>
                  <a:pt x="0" y="17859"/>
                </a:lnTo>
                <a:lnTo>
                  <a:pt x="0" y="8930"/>
                </a:lnTo>
                <a:lnTo>
                  <a:pt x="8929" y="0"/>
                </a:lnTo>
                <a:lnTo>
                  <a:pt x="26789" y="0"/>
                </a:lnTo>
                <a:lnTo>
                  <a:pt x="44648" y="0"/>
                </a:lnTo>
                <a:lnTo>
                  <a:pt x="71437" y="0"/>
                </a:lnTo>
                <a:lnTo>
                  <a:pt x="107156" y="0"/>
                </a:lnTo>
                <a:lnTo>
                  <a:pt x="142875" y="8930"/>
                </a:lnTo>
                <a:lnTo>
                  <a:pt x="178594" y="35719"/>
                </a:lnTo>
                <a:lnTo>
                  <a:pt x="205383" y="53578"/>
                </a:lnTo>
                <a:lnTo>
                  <a:pt x="232172" y="89297"/>
                </a:lnTo>
                <a:lnTo>
                  <a:pt x="241101" y="116086"/>
                </a:lnTo>
                <a:lnTo>
                  <a:pt x="241101" y="142875"/>
                </a:lnTo>
                <a:lnTo>
                  <a:pt x="223242" y="178594"/>
                </a:lnTo>
                <a:lnTo>
                  <a:pt x="196453" y="205383"/>
                </a:lnTo>
                <a:lnTo>
                  <a:pt x="160734" y="241102"/>
                </a:lnTo>
                <a:lnTo>
                  <a:pt x="125015" y="258961"/>
                </a:lnTo>
                <a:lnTo>
                  <a:pt x="89297" y="285750"/>
                </a:lnTo>
                <a:lnTo>
                  <a:pt x="53578" y="294680"/>
                </a:lnTo>
                <a:lnTo>
                  <a:pt x="35719" y="303610"/>
                </a:lnTo>
                <a:lnTo>
                  <a:pt x="26789" y="303610"/>
                </a:lnTo>
                <a:lnTo>
                  <a:pt x="26789" y="294680"/>
                </a:lnTo>
                <a:lnTo>
                  <a:pt x="44648" y="285750"/>
                </a:lnTo>
                <a:lnTo>
                  <a:pt x="44648" y="28575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7447359" y="1187648"/>
            <a:ext cx="178595" cy="160736"/>
          </a:xfrm>
          <a:custGeom>
            <a:avLst/>
            <a:gdLst/>
            <a:ahLst/>
            <a:cxnLst/>
            <a:rect l="0" t="0" r="0" b="0"/>
            <a:pathLst>
              <a:path w="178595" h="160736">
                <a:moveTo>
                  <a:pt x="35719" y="0"/>
                </a:moveTo>
                <a:lnTo>
                  <a:pt x="26789" y="8930"/>
                </a:lnTo>
                <a:lnTo>
                  <a:pt x="26789" y="8930"/>
                </a:lnTo>
                <a:lnTo>
                  <a:pt x="17860" y="17860"/>
                </a:lnTo>
                <a:lnTo>
                  <a:pt x="8930" y="35719"/>
                </a:lnTo>
                <a:lnTo>
                  <a:pt x="0" y="53579"/>
                </a:lnTo>
                <a:lnTo>
                  <a:pt x="0" y="80368"/>
                </a:lnTo>
                <a:lnTo>
                  <a:pt x="0" y="98227"/>
                </a:lnTo>
                <a:lnTo>
                  <a:pt x="0" y="107157"/>
                </a:lnTo>
                <a:lnTo>
                  <a:pt x="8930" y="125016"/>
                </a:lnTo>
                <a:lnTo>
                  <a:pt x="17860" y="125016"/>
                </a:lnTo>
                <a:lnTo>
                  <a:pt x="26789" y="125016"/>
                </a:lnTo>
                <a:lnTo>
                  <a:pt x="26789" y="125016"/>
                </a:lnTo>
                <a:lnTo>
                  <a:pt x="35719" y="116086"/>
                </a:lnTo>
                <a:lnTo>
                  <a:pt x="53579" y="98227"/>
                </a:lnTo>
                <a:lnTo>
                  <a:pt x="53579" y="80368"/>
                </a:lnTo>
                <a:lnTo>
                  <a:pt x="62508" y="62508"/>
                </a:lnTo>
                <a:lnTo>
                  <a:pt x="71438" y="44649"/>
                </a:lnTo>
                <a:lnTo>
                  <a:pt x="71438" y="44649"/>
                </a:lnTo>
                <a:lnTo>
                  <a:pt x="71438" y="53579"/>
                </a:lnTo>
                <a:lnTo>
                  <a:pt x="80368" y="71438"/>
                </a:lnTo>
                <a:lnTo>
                  <a:pt x="80368" y="89297"/>
                </a:lnTo>
                <a:lnTo>
                  <a:pt x="80368" y="116086"/>
                </a:lnTo>
                <a:lnTo>
                  <a:pt x="89297" y="133946"/>
                </a:lnTo>
                <a:lnTo>
                  <a:pt x="98227" y="151805"/>
                </a:lnTo>
                <a:lnTo>
                  <a:pt x="107157" y="160735"/>
                </a:lnTo>
                <a:lnTo>
                  <a:pt x="116086" y="160735"/>
                </a:lnTo>
                <a:lnTo>
                  <a:pt x="133946" y="151805"/>
                </a:lnTo>
                <a:lnTo>
                  <a:pt x="151805" y="133946"/>
                </a:lnTo>
                <a:lnTo>
                  <a:pt x="160735" y="107157"/>
                </a:lnTo>
                <a:lnTo>
                  <a:pt x="169664" y="80368"/>
                </a:lnTo>
                <a:lnTo>
                  <a:pt x="178594" y="53579"/>
                </a:lnTo>
                <a:lnTo>
                  <a:pt x="178594" y="5357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7634883" y="1196578"/>
            <a:ext cx="26790" cy="169665"/>
          </a:xfrm>
          <a:custGeom>
            <a:avLst/>
            <a:gdLst/>
            <a:ahLst/>
            <a:cxnLst/>
            <a:rect l="0" t="0" r="0" b="0"/>
            <a:pathLst>
              <a:path w="26790" h="169665">
                <a:moveTo>
                  <a:pt x="17859" y="0"/>
                </a:moveTo>
                <a:lnTo>
                  <a:pt x="17859" y="8930"/>
                </a:lnTo>
                <a:lnTo>
                  <a:pt x="8930" y="8930"/>
                </a:lnTo>
                <a:lnTo>
                  <a:pt x="8930" y="26789"/>
                </a:lnTo>
                <a:lnTo>
                  <a:pt x="8930" y="53578"/>
                </a:lnTo>
                <a:lnTo>
                  <a:pt x="8930" y="89297"/>
                </a:lnTo>
                <a:lnTo>
                  <a:pt x="0" y="116086"/>
                </a:lnTo>
                <a:lnTo>
                  <a:pt x="0" y="133945"/>
                </a:lnTo>
                <a:lnTo>
                  <a:pt x="8930" y="151805"/>
                </a:lnTo>
                <a:lnTo>
                  <a:pt x="8930" y="160735"/>
                </a:lnTo>
                <a:lnTo>
                  <a:pt x="17859" y="169664"/>
                </a:lnTo>
                <a:lnTo>
                  <a:pt x="17859" y="151805"/>
                </a:lnTo>
                <a:lnTo>
                  <a:pt x="26789" y="133945"/>
                </a:lnTo>
                <a:lnTo>
                  <a:pt x="26789" y="107156"/>
                </a:lnTo>
                <a:lnTo>
                  <a:pt x="26789" y="10715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7590234" y="1026914"/>
            <a:ext cx="44650" cy="35720"/>
          </a:xfrm>
          <a:custGeom>
            <a:avLst/>
            <a:gdLst/>
            <a:ahLst/>
            <a:cxnLst/>
            <a:rect l="0" t="0" r="0" b="0"/>
            <a:pathLst>
              <a:path w="44650" h="35720">
                <a:moveTo>
                  <a:pt x="26789" y="35719"/>
                </a:moveTo>
                <a:lnTo>
                  <a:pt x="17860" y="26789"/>
                </a:lnTo>
                <a:lnTo>
                  <a:pt x="8930" y="17859"/>
                </a:lnTo>
                <a:lnTo>
                  <a:pt x="8930" y="17859"/>
                </a:lnTo>
                <a:lnTo>
                  <a:pt x="0" y="8930"/>
                </a:lnTo>
                <a:lnTo>
                  <a:pt x="8930" y="0"/>
                </a:lnTo>
                <a:lnTo>
                  <a:pt x="8930" y="8930"/>
                </a:lnTo>
                <a:lnTo>
                  <a:pt x="26789" y="17859"/>
                </a:lnTo>
                <a:lnTo>
                  <a:pt x="35719" y="26789"/>
                </a:lnTo>
                <a:lnTo>
                  <a:pt x="44649" y="35719"/>
                </a:lnTo>
                <a:lnTo>
                  <a:pt x="44649" y="3571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7715250" y="1000125"/>
            <a:ext cx="35720" cy="357189"/>
          </a:xfrm>
          <a:custGeom>
            <a:avLst/>
            <a:gdLst/>
            <a:ahLst/>
            <a:cxnLst/>
            <a:rect l="0" t="0" r="0" b="0"/>
            <a:pathLst>
              <a:path w="35720" h="357189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26789"/>
                </a:lnTo>
                <a:lnTo>
                  <a:pt x="0" y="44648"/>
                </a:lnTo>
                <a:lnTo>
                  <a:pt x="0" y="80367"/>
                </a:lnTo>
                <a:lnTo>
                  <a:pt x="8930" y="116086"/>
                </a:lnTo>
                <a:lnTo>
                  <a:pt x="8930" y="160734"/>
                </a:lnTo>
                <a:lnTo>
                  <a:pt x="8930" y="205383"/>
                </a:lnTo>
                <a:lnTo>
                  <a:pt x="8930" y="250031"/>
                </a:lnTo>
                <a:lnTo>
                  <a:pt x="17859" y="285750"/>
                </a:lnTo>
                <a:lnTo>
                  <a:pt x="17859" y="312539"/>
                </a:lnTo>
                <a:lnTo>
                  <a:pt x="17859" y="339328"/>
                </a:lnTo>
                <a:lnTo>
                  <a:pt x="26789" y="348258"/>
                </a:lnTo>
                <a:lnTo>
                  <a:pt x="26789" y="357188"/>
                </a:lnTo>
                <a:lnTo>
                  <a:pt x="35719" y="357188"/>
                </a:lnTo>
                <a:lnTo>
                  <a:pt x="35719" y="35718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7724180" y="1250156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7768828" y="1223367"/>
            <a:ext cx="178595" cy="410767"/>
          </a:xfrm>
          <a:custGeom>
            <a:avLst/>
            <a:gdLst/>
            <a:ahLst/>
            <a:cxnLst/>
            <a:rect l="0" t="0" r="0" b="0"/>
            <a:pathLst>
              <a:path w="178595" h="410767">
                <a:moveTo>
                  <a:pt x="26789" y="8930"/>
                </a:moveTo>
                <a:lnTo>
                  <a:pt x="26789" y="17860"/>
                </a:lnTo>
                <a:lnTo>
                  <a:pt x="17860" y="26789"/>
                </a:lnTo>
                <a:lnTo>
                  <a:pt x="17860" y="35719"/>
                </a:lnTo>
                <a:lnTo>
                  <a:pt x="17860" y="53578"/>
                </a:lnTo>
                <a:lnTo>
                  <a:pt x="17860" y="80367"/>
                </a:lnTo>
                <a:lnTo>
                  <a:pt x="17860" y="89297"/>
                </a:lnTo>
                <a:lnTo>
                  <a:pt x="26789" y="107156"/>
                </a:lnTo>
                <a:lnTo>
                  <a:pt x="26789" y="116086"/>
                </a:lnTo>
                <a:lnTo>
                  <a:pt x="35719" y="116086"/>
                </a:lnTo>
                <a:lnTo>
                  <a:pt x="44649" y="116086"/>
                </a:lnTo>
                <a:lnTo>
                  <a:pt x="44649" y="107156"/>
                </a:lnTo>
                <a:lnTo>
                  <a:pt x="53578" y="89297"/>
                </a:lnTo>
                <a:lnTo>
                  <a:pt x="71438" y="62508"/>
                </a:lnTo>
                <a:lnTo>
                  <a:pt x="71438" y="35719"/>
                </a:lnTo>
                <a:lnTo>
                  <a:pt x="80367" y="17860"/>
                </a:lnTo>
                <a:lnTo>
                  <a:pt x="80367" y="0"/>
                </a:lnTo>
                <a:lnTo>
                  <a:pt x="80367" y="0"/>
                </a:lnTo>
                <a:lnTo>
                  <a:pt x="80367" y="17860"/>
                </a:lnTo>
                <a:lnTo>
                  <a:pt x="89297" y="44649"/>
                </a:lnTo>
                <a:lnTo>
                  <a:pt x="89297" y="80367"/>
                </a:lnTo>
                <a:lnTo>
                  <a:pt x="107156" y="125016"/>
                </a:lnTo>
                <a:lnTo>
                  <a:pt x="116086" y="169664"/>
                </a:lnTo>
                <a:lnTo>
                  <a:pt x="133945" y="223242"/>
                </a:lnTo>
                <a:lnTo>
                  <a:pt x="151805" y="267891"/>
                </a:lnTo>
                <a:lnTo>
                  <a:pt x="169664" y="312539"/>
                </a:lnTo>
                <a:lnTo>
                  <a:pt x="178594" y="348258"/>
                </a:lnTo>
                <a:lnTo>
                  <a:pt x="169664" y="375047"/>
                </a:lnTo>
                <a:lnTo>
                  <a:pt x="151805" y="401836"/>
                </a:lnTo>
                <a:lnTo>
                  <a:pt x="116086" y="410766"/>
                </a:lnTo>
                <a:lnTo>
                  <a:pt x="80367" y="401836"/>
                </a:lnTo>
                <a:lnTo>
                  <a:pt x="53578" y="383977"/>
                </a:lnTo>
                <a:lnTo>
                  <a:pt x="26789" y="348258"/>
                </a:lnTo>
                <a:lnTo>
                  <a:pt x="0" y="312539"/>
                </a:lnTo>
                <a:lnTo>
                  <a:pt x="0" y="31253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7956352" y="1026914"/>
            <a:ext cx="196454" cy="303610"/>
          </a:xfrm>
          <a:custGeom>
            <a:avLst/>
            <a:gdLst/>
            <a:ahLst/>
            <a:cxnLst/>
            <a:rect l="0" t="0" r="0" b="0"/>
            <a:pathLst>
              <a:path w="196454" h="303610">
                <a:moveTo>
                  <a:pt x="169664" y="89297"/>
                </a:moveTo>
                <a:lnTo>
                  <a:pt x="169664" y="89297"/>
                </a:lnTo>
                <a:lnTo>
                  <a:pt x="160734" y="89297"/>
                </a:lnTo>
                <a:lnTo>
                  <a:pt x="160734" y="80367"/>
                </a:lnTo>
                <a:lnTo>
                  <a:pt x="151804" y="80367"/>
                </a:lnTo>
                <a:lnTo>
                  <a:pt x="142875" y="71437"/>
                </a:lnTo>
                <a:lnTo>
                  <a:pt x="133945" y="53578"/>
                </a:lnTo>
                <a:lnTo>
                  <a:pt x="116086" y="44648"/>
                </a:lnTo>
                <a:lnTo>
                  <a:pt x="98226" y="26789"/>
                </a:lnTo>
                <a:lnTo>
                  <a:pt x="80367" y="8930"/>
                </a:lnTo>
                <a:lnTo>
                  <a:pt x="62507" y="0"/>
                </a:lnTo>
                <a:lnTo>
                  <a:pt x="53578" y="0"/>
                </a:lnTo>
                <a:lnTo>
                  <a:pt x="35718" y="8930"/>
                </a:lnTo>
                <a:lnTo>
                  <a:pt x="26789" y="26789"/>
                </a:lnTo>
                <a:lnTo>
                  <a:pt x="17859" y="44648"/>
                </a:lnTo>
                <a:lnTo>
                  <a:pt x="17859" y="62508"/>
                </a:lnTo>
                <a:lnTo>
                  <a:pt x="26789" y="89297"/>
                </a:lnTo>
                <a:lnTo>
                  <a:pt x="44648" y="107156"/>
                </a:lnTo>
                <a:lnTo>
                  <a:pt x="71437" y="133945"/>
                </a:lnTo>
                <a:lnTo>
                  <a:pt x="107156" y="151805"/>
                </a:lnTo>
                <a:lnTo>
                  <a:pt x="133945" y="178594"/>
                </a:lnTo>
                <a:lnTo>
                  <a:pt x="169664" y="196453"/>
                </a:lnTo>
                <a:lnTo>
                  <a:pt x="187523" y="214313"/>
                </a:lnTo>
                <a:lnTo>
                  <a:pt x="196453" y="241102"/>
                </a:lnTo>
                <a:lnTo>
                  <a:pt x="178593" y="258961"/>
                </a:lnTo>
                <a:lnTo>
                  <a:pt x="151804" y="285750"/>
                </a:lnTo>
                <a:lnTo>
                  <a:pt x="116086" y="294680"/>
                </a:lnTo>
                <a:lnTo>
                  <a:pt x="80367" y="303609"/>
                </a:lnTo>
                <a:lnTo>
                  <a:pt x="53578" y="303609"/>
                </a:lnTo>
                <a:lnTo>
                  <a:pt x="17859" y="285750"/>
                </a:lnTo>
                <a:lnTo>
                  <a:pt x="0" y="267891"/>
                </a:lnTo>
                <a:lnTo>
                  <a:pt x="0" y="250031"/>
                </a:lnTo>
                <a:lnTo>
                  <a:pt x="17859" y="223242"/>
                </a:lnTo>
                <a:lnTo>
                  <a:pt x="35718" y="205383"/>
                </a:lnTo>
                <a:lnTo>
                  <a:pt x="35718" y="20538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8197452" y="1009055"/>
            <a:ext cx="133947" cy="339329"/>
          </a:xfrm>
          <a:custGeom>
            <a:avLst/>
            <a:gdLst/>
            <a:ahLst/>
            <a:cxnLst/>
            <a:rect l="0" t="0" r="0" b="0"/>
            <a:pathLst>
              <a:path w="133947" h="339329">
                <a:moveTo>
                  <a:pt x="8930" y="8929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8929"/>
                </a:lnTo>
                <a:lnTo>
                  <a:pt x="0" y="17859"/>
                </a:lnTo>
                <a:lnTo>
                  <a:pt x="8930" y="35718"/>
                </a:lnTo>
                <a:lnTo>
                  <a:pt x="8930" y="62507"/>
                </a:lnTo>
                <a:lnTo>
                  <a:pt x="17860" y="98226"/>
                </a:lnTo>
                <a:lnTo>
                  <a:pt x="17860" y="142875"/>
                </a:lnTo>
                <a:lnTo>
                  <a:pt x="26789" y="187523"/>
                </a:lnTo>
                <a:lnTo>
                  <a:pt x="44649" y="223242"/>
                </a:lnTo>
                <a:lnTo>
                  <a:pt x="53578" y="267890"/>
                </a:lnTo>
                <a:lnTo>
                  <a:pt x="71438" y="294679"/>
                </a:lnTo>
                <a:lnTo>
                  <a:pt x="89297" y="312539"/>
                </a:lnTo>
                <a:lnTo>
                  <a:pt x="107157" y="330398"/>
                </a:lnTo>
                <a:lnTo>
                  <a:pt x="116086" y="339328"/>
                </a:lnTo>
                <a:lnTo>
                  <a:pt x="133946" y="330398"/>
                </a:lnTo>
                <a:lnTo>
                  <a:pt x="133946" y="321468"/>
                </a:lnTo>
                <a:lnTo>
                  <a:pt x="133946" y="294679"/>
                </a:lnTo>
                <a:lnTo>
                  <a:pt x="133946" y="29467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8072438" y="1134070"/>
            <a:ext cx="250031" cy="26790"/>
          </a:xfrm>
          <a:custGeom>
            <a:avLst/>
            <a:gdLst/>
            <a:ahLst/>
            <a:cxnLst/>
            <a:rect l="0" t="0" r="0" b="0"/>
            <a:pathLst>
              <a:path w="250031" h="26790">
                <a:moveTo>
                  <a:pt x="0" y="26789"/>
                </a:moveTo>
                <a:lnTo>
                  <a:pt x="0" y="26789"/>
                </a:lnTo>
                <a:lnTo>
                  <a:pt x="8929" y="17860"/>
                </a:lnTo>
                <a:lnTo>
                  <a:pt x="26789" y="17860"/>
                </a:lnTo>
                <a:lnTo>
                  <a:pt x="53578" y="8930"/>
                </a:lnTo>
                <a:lnTo>
                  <a:pt x="98226" y="8930"/>
                </a:lnTo>
                <a:lnTo>
                  <a:pt x="133944" y="0"/>
                </a:lnTo>
                <a:lnTo>
                  <a:pt x="187522" y="0"/>
                </a:lnTo>
                <a:lnTo>
                  <a:pt x="214311" y="0"/>
                </a:lnTo>
                <a:lnTo>
                  <a:pt x="250030" y="0"/>
                </a:lnTo>
                <a:lnTo>
                  <a:pt x="25003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8322468" y="1196578"/>
            <a:ext cx="62509" cy="107157"/>
          </a:xfrm>
          <a:custGeom>
            <a:avLst/>
            <a:gdLst/>
            <a:ahLst/>
            <a:cxnLst/>
            <a:rect l="0" t="0" r="0" b="0"/>
            <a:pathLst>
              <a:path w="62509" h="107157">
                <a:moveTo>
                  <a:pt x="8930" y="0"/>
                </a:moveTo>
                <a:lnTo>
                  <a:pt x="0" y="8930"/>
                </a:lnTo>
                <a:lnTo>
                  <a:pt x="8930" y="26789"/>
                </a:lnTo>
                <a:lnTo>
                  <a:pt x="8930" y="44649"/>
                </a:lnTo>
                <a:lnTo>
                  <a:pt x="8930" y="62508"/>
                </a:lnTo>
                <a:lnTo>
                  <a:pt x="8930" y="80367"/>
                </a:lnTo>
                <a:lnTo>
                  <a:pt x="17859" y="89297"/>
                </a:lnTo>
                <a:lnTo>
                  <a:pt x="17859" y="98227"/>
                </a:lnTo>
                <a:lnTo>
                  <a:pt x="17859" y="98227"/>
                </a:lnTo>
                <a:lnTo>
                  <a:pt x="26789" y="89297"/>
                </a:lnTo>
                <a:lnTo>
                  <a:pt x="35719" y="71438"/>
                </a:lnTo>
                <a:lnTo>
                  <a:pt x="35719" y="53578"/>
                </a:lnTo>
                <a:lnTo>
                  <a:pt x="44648" y="35719"/>
                </a:lnTo>
                <a:lnTo>
                  <a:pt x="53578" y="17859"/>
                </a:lnTo>
                <a:lnTo>
                  <a:pt x="53578" y="8930"/>
                </a:lnTo>
                <a:lnTo>
                  <a:pt x="53578" y="8930"/>
                </a:lnTo>
                <a:lnTo>
                  <a:pt x="53578" y="17859"/>
                </a:lnTo>
                <a:lnTo>
                  <a:pt x="53578" y="26789"/>
                </a:lnTo>
                <a:lnTo>
                  <a:pt x="53578" y="44649"/>
                </a:lnTo>
                <a:lnTo>
                  <a:pt x="62508" y="62508"/>
                </a:lnTo>
                <a:lnTo>
                  <a:pt x="53578" y="80367"/>
                </a:lnTo>
                <a:lnTo>
                  <a:pt x="53578" y="98227"/>
                </a:lnTo>
                <a:lnTo>
                  <a:pt x="53578" y="107156"/>
                </a:lnTo>
                <a:lnTo>
                  <a:pt x="53578" y="107156"/>
                </a:lnTo>
                <a:lnTo>
                  <a:pt x="62508" y="107156"/>
                </a:lnTo>
                <a:lnTo>
                  <a:pt x="62508" y="89297"/>
                </a:lnTo>
                <a:lnTo>
                  <a:pt x="62508" y="71438"/>
                </a:lnTo>
                <a:lnTo>
                  <a:pt x="62508" y="44649"/>
                </a:lnTo>
                <a:lnTo>
                  <a:pt x="62508" y="4464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8393905" y="1169789"/>
            <a:ext cx="62509" cy="151806"/>
          </a:xfrm>
          <a:custGeom>
            <a:avLst/>
            <a:gdLst/>
            <a:ahLst/>
            <a:cxnLst/>
            <a:rect l="0" t="0" r="0" b="0"/>
            <a:pathLst>
              <a:path w="62509" h="151806">
                <a:moveTo>
                  <a:pt x="8930" y="0"/>
                </a:moveTo>
                <a:lnTo>
                  <a:pt x="8930" y="8930"/>
                </a:lnTo>
                <a:lnTo>
                  <a:pt x="0" y="17859"/>
                </a:lnTo>
                <a:lnTo>
                  <a:pt x="0" y="35719"/>
                </a:lnTo>
                <a:lnTo>
                  <a:pt x="0" y="53578"/>
                </a:lnTo>
                <a:lnTo>
                  <a:pt x="0" y="71438"/>
                </a:lnTo>
                <a:lnTo>
                  <a:pt x="0" y="89297"/>
                </a:lnTo>
                <a:lnTo>
                  <a:pt x="0" y="116086"/>
                </a:lnTo>
                <a:lnTo>
                  <a:pt x="0" y="125016"/>
                </a:lnTo>
                <a:lnTo>
                  <a:pt x="8930" y="133945"/>
                </a:lnTo>
                <a:lnTo>
                  <a:pt x="8930" y="133945"/>
                </a:lnTo>
                <a:lnTo>
                  <a:pt x="8930" y="125016"/>
                </a:lnTo>
                <a:lnTo>
                  <a:pt x="17860" y="98227"/>
                </a:lnTo>
                <a:lnTo>
                  <a:pt x="17860" y="80367"/>
                </a:lnTo>
                <a:lnTo>
                  <a:pt x="17860" y="44648"/>
                </a:lnTo>
                <a:lnTo>
                  <a:pt x="26790" y="26789"/>
                </a:lnTo>
                <a:lnTo>
                  <a:pt x="26790" y="8930"/>
                </a:lnTo>
                <a:lnTo>
                  <a:pt x="26790" y="8930"/>
                </a:lnTo>
                <a:lnTo>
                  <a:pt x="35719" y="17859"/>
                </a:lnTo>
                <a:lnTo>
                  <a:pt x="35719" y="35719"/>
                </a:lnTo>
                <a:lnTo>
                  <a:pt x="44649" y="62508"/>
                </a:lnTo>
                <a:lnTo>
                  <a:pt x="44649" y="89297"/>
                </a:lnTo>
                <a:lnTo>
                  <a:pt x="53579" y="116086"/>
                </a:lnTo>
                <a:lnTo>
                  <a:pt x="53579" y="133945"/>
                </a:lnTo>
                <a:lnTo>
                  <a:pt x="53579" y="142875"/>
                </a:lnTo>
                <a:lnTo>
                  <a:pt x="62508" y="151805"/>
                </a:lnTo>
                <a:lnTo>
                  <a:pt x="53579" y="133945"/>
                </a:lnTo>
                <a:lnTo>
                  <a:pt x="53579" y="116086"/>
                </a:lnTo>
                <a:lnTo>
                  <a:pt x="53579" y="11608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8447484" y="1026914"/>
            <a:ext cx="80368" cy="303610"/>
          </a:xfrm>
          <a:custGeom>
            <a:avLst/>
            <a:gdLst/>
            <a:ahLst/>
            <a:cxnLst/>
            <a:rect l="0" t="0" r="0" b="0"/>
            <a:pathLst>
              <a:path w="80368" h="303610">
                <a:moveTo>
                  <a:pt x="17859" y="133945"/>
                </a:moveTo>
                <a:lnTo>
                  <a:pt x="17859" y="142875"/>
                </a:lnTo>
                <a:lnTo>
                  <a:pt x="17859" y="160734"/>
                </a:lnTo>
                <a:lnTo>
                  <a:pt x="8929" y="178594"/>
                </a:lnTo>
                <a:lnTo>
                  <a:pt x="8929" y="205383"/>
                </a:lnTo>
                <a:lnTo>
                  <a:pt x="0" y="232172"/>
                </a:lnTo>
                <a:lnTo>
                  <a:pt x="0" y="250031"/>
                </a:lnTo>
                <a:lnTo>
                  <a:pt x="0" y="267891"/>
                </a:lnTo>
                <a:lnTo>
                  <a:pt x="8929" y="276820"/>
                </a:lnTo>
                <a:lnTo>
                  <a:pt x="8929" y="276820"/>
                </a:lnTo>
                <a:lnTo>
                  <a:pt x="17859" y="276820"/>
                </a:lnTo>
                <a:lnTo>
                  <a:pt x="17859" y="258961"/>
                </a:lnTo>
                <a:lnTo>
                  <a:pt x="26789" y="232172"/>
                </a:lnTo>
                <a:lnTo>
                  <a:pt x="26789" y="196453"/>
                </a:lnTo>
                <a:lnTo>
                  <a:pt x="26789" y="151805"/>
                </a:lnTo>
                <a:lnTo>
                  <a:pt x="26789" y="107156"/>
                </a:lnTo>
                <a:lnTo>
                  <a:pt x="26789" y="62508"/>
                </a:lnTo>
                <a:lnTo>
                  <a:pt x="26789" y="26789"/>
                </a:lnTo>
                <a:lnTo>
                  <a:pt x="26789" y="8930"/>
                </a:lnTo>
                <a:lnTo>
                  <a:pt x="26789" y="0"/>
                </a:lnTo>
                <a:lnTo>
                  <a:pt x="17859" y="8930"/>
                </a:lnTo>
                <a:lnTo>
                  <a:pt x="17859" y="35719"/>
                </a:lnTo>
                <a:lnTo>
                  <a:pt x="8929" y="71437"/>
                </a:lnTo>
                <a:lnTo>
                  <a:pt x="8929" y="98227"/>
                </a:lnTo>
                <a:lnTo>
                  <a:pt x="17859" y="142875"/>
                </a:lnTo>
                <a:lnTo>
                  <a:pt x="17859" y="178594"/>
                </a:lnTo>
                <a:lnTo>
                  <a:pt x="17859" y="214313"/>
                </a:lnTo>
                <a:lnTo>
                  <a:pt x="26789" y="241102"/>
                </a:lnTo>
                <a:lnTo>
                  <a:pt x="44648" y="267891"/>
                </a:lnTo>
                <a:lnTo>
                  <a:pt x="53578" y="285750"/>
                </a:lnTo>
                <a:lnTo>
                  <a:pt x="71437" y="294680"/>
                </a:lnTo>
                <a:lnTo>
                  <a:pt x="80367" y="303609"/>
                </a:lnTo>
                <a:lnTo>
                  <a:pt x="80367" y="30360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7420570" y="1526976"/>
            <a:ext cx="580431" cy="607220"/>
          </a:xfrm>
          <a:custGeom>
            <a:avLst/>
            <a:gdLst/>
            <a:ahLst/>
            <a:cxnLst/>
            <a:rect l="0" t="0" r="0" b="0"/>
            <a:pathLst>
              <a:path w="580431" h="607220">
                <a:moveTo>
                  <a:pt x="8930" y="80368"/>
                </a:moveTo>
                <a:lnTo>
                  <a:pt x="8930" y="80368"/>
                </a:lnTo>
                <a:lnTo>
                  <a:pt x="8930" y="71438"/>
                </a:lnTo>
                <a:lnTo>
                  <a:pt x="0" y="71438"/>
                </a:lnTo>
                <a:lnTo>
                  <a:pt x="8930" y="62508"/>
                </a:lnTo>
                <a:lnTo>
                  <a:pt x="8930" y="53578"/>
                </a:lnTo>
                <a:lnTo>
                  <a:pt x="17860" y="44649"/>
                </a:lnTo>
                <a:lnTo>
                  <a:pt x="35719" y="26789"/>
                </a:lnTo>
                <a:lnTo>
                  <a:pt x="62508" y="17860"/>
                </a:lnTo>
                <a:lnTo>
                  <a:pt x="89297" y="8930"/>
                </a:lnTo>
                <a:lnTo>
                  <a:pt x="116086" y="0"/>
                </a:lnTo>
                <a:lnTo>
                  <a:pt x="142875" y="17860"/>
                </a:lnTo>
                <a:lnTo>
                  <a:pt x="160735" y="35719"/>
                </a:lnTo>
                <a:lnTo>
                  <a:pt x="178594" y="80368"/>
                </a:lnTo>
                <a:lnTo>
                  <a:pt x="187524" y="125016"/>
                </a:lnTo>
                <a:lnTo>
                  <a:pt x="196453" y="178594"/>
                </a:lnTo>
                <a:lnTo>
                  <a:pt x="196453" y="214313"/>
                </a:lnTo>
                <a:lnTo>
                  <a:pt x="196453" y="241102"/>
                </a:lnTo>
                <a:lnTo>
                  <a:pt x="196453" y="258961"/>
                </a:lnTo>
                <a:lnTo>
                  <a:pt x="187524" y="267891"/>
                </a:lnTo>
                <a:lnTo>
                  <a:pt x="187524" y="267891"/>
                </a:lnTo>
                <a:lnTo>
                  <a:pt x="196453" y="250032"/>
                </a:lnTo>
                <a:lnTo>
                  <a:pt x="196453" y="223243"/>
                </a:lnTo>
                <a:lnTo>
                  <a:pt x="205383" y="187524"/>
                </a:lnTo>
                <a:lnTo>
                  <a:pt x="214313" y="151805"/>
                </a:lnTo>
                <a:lnTo>
                  <a:pt x="223243" y="107157"/>
                </a:lnTo>
                <a:lnTo>
                  <a:pt x="232172" y="80368"/>
                </a:lnTo>
                <a:lnTo>
                  <a:pt x="250032" y="71438"/>
                </a:lnTo>
                <a:lnTo>
                  <a:pt x="258961" y="80368"/>
                </a:lnTo>
                <a:lnTo>
                  <a:pt x="267891" y="98227"/>
                </a:lnTo>
                <a:lnTo>
                  <a:pt x="276821" y="133946"/>
                </a:lnTo>
                <a:lnTo>
                  <a:pt x="285750" y="178594"/>
                </a:lnTo>
                <a:lnTo>
                  <a:pt x="294680" y="214313"/>
                </a:lnTo>
                <a:lnTo>
                  <a:pt x="294680" y="258961"/>
                </a:lnTo>
                <a:lnTo>
                  <a:pt x="303610" y="285750"/>
                </a:lnTo>
                <a:lnTo>
                  <a:pt x="303610" y="294680"/>
                </a:lnTo>
                <a:lnTo>
                  <a:pt x="312539" y="312539"/>
                </a:lnTo>
                <a:lnTo>
                  <a:pt x="312539" y="303610"/>
                </a:lnTo>
                <a:lnTo>
                  <a:pt x="312539" y="294680"/>
                </a:lnTo>
                <a:lnTo>
                  <a:pt x="321469" y="267891"/>
                </a:lnTo>
                <a:lnTo>
                  <a:pt x="330399" y="241102"/>
                </a:lnTo>
                <a:lnTo>
                  <a:pt x="339328" y="205383"/>
                </a:lnTo>
                <a:lnTo>
                  <a:pt x="348258" y="178594"/>
                </a:lnTo>
                <a:lnTo>
                  <a:pt x="357188" y="169664"/>
                </a:lnTo>
                <a:lnTo>
                  <a:pt x="366118" y="178594"/>
                </a:lnTo>
                <a:lnTo>
                  <a:pt x="375047" y="214313"/>
                </a:lnTo>
                <a:lnTo>
                  <a:pt x="383977" y="258961"/>
                </a:lnTo>
                <a:lnTo>
                  <a:pt x="401836" y="321469"/>
                </a:lnTo>
                <a:lnTo>
                  <a:pt x="419696" y="383977"/>
                </a:lnTo>
                <a:lnTo>
                  <a:pt x="437555" y="446485"/>
                </a:lnTo>
                <a:lnTo>
                  <a:pt x="455414" y="500063"/>
                </a:lnTo>
                <a:lnTo>
                  <a:pt x="464344" y="544711"/>
                </a:lnTo>
                <a:lnTo>
                  <a:pt x="473274" y="571500"/>
                </a:lnTo>
                <a:lnTo>
                  <a:pt x="473274" y="598289"/>
                </a:lnTo>
                <a:lnTo>
                  <a:pt x="473274" y="607219"/>
                </a:lnTo>
                <a:lnTo>
                  <a:pt x="464344" y="607219"/>
                </a:lnTo>
                <a:lnTo>
                  <a:pt x="455414" y="589360"/>
                </a:lnTo>
                <a:lnTo>
                  <a:pt x="446485" y="544711"/>
                </a:lnTo>
                <a:lnTo>
                  <a:pt x="437555" y="482203"/>
                </a:lnTo>
                <a:lnTo>
                  <a:pt x="419696" y="401836"/>
                </a:lnTo>
                <a:lnTo>
                  <a:pt x="401836" y="312539"/>
                </a:lnTo>
                <a:lnTo>
                  <a:pt x="392907" y="214313"/>
                </a:lnTo>
                <a:lnTo>
                  <a:pt x="392907" y="142875"/>
                </a:lnTo>
                <a:lnTo>
                  <a:pt x="401836" y="80368"/>
                </a:lnTo>
                <a:lnTo>
                  <a:pt x="428625" y="44649"/>
                </a:lnTo>
                <a:lnTo>
                  <a:pt x="455414" y="35719"/>
                </a:lnTo>
                <a:lnTo>
                  <a:pt x="500063" y="35719"/>
                </a:lnTo>
                <a:lnTo>
                  <a:pt x="535782" y="53578"/>
                </a:lnTo>
                <a:lnTo>
                  <a:pt x="562571" y="71438"/>
                </a:lnTo>
                <a:lnTo>
                  <a:pt x="580430" y="107157"/>
                </a:lnTo>
                <a:lnTo>
                  <a:pt x="571500" y="133946"/>
                </a:lnTo>
                <a:lnTo>
                  <a:pt x="553641" y="169664"/>
                </a:lnTo>
                <a:lnTo>
                  <a:pt x="517922" y="196453"/>
                </a:lnTo>
                <a:lnTo>
                  <a:pt x="473274" y="205383"/>
                </a:lnTo>
                <a:lnTo>
                  <a:pt x="437555" y="196453"/>
                </a:lnTo>
                <a:lnTo>
                  <a:pt x="419696" y="160735"/>
                </a:lnTo>
                <a:lnTo>
                  <a:pt x="419696" y="16073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6991945" y="892969"/>
            <a:ext cx="303611" cy="901899"/>
          </a:xfrm>
          <a:custGeom>
            <a:avLst/>
            <a:gdLst/>
            <a:ahLst/>
            <a:cxnLst/>
            <a:rect l="0" t="0" r="0" b="0"/>
            <a:pathLst>
              <a:path w="303611" h="901899">
                <a:moveTo>
                  <a:pt x="151805" y="8929"/>
                </a:moveTo>
                <a:lnTo>
                  <a:pt x="151805" y="8929"/>
                </a:lnTo>
                <a:lnTo>
                  <a:pt x="151805" y="8929"/>
                </a:lnTo>
                <a:lnTo>
                  <a:pt x="151805" y="8929"/>
                </a:lnTo>
                <a:lnTo>
                  <a:pt x="151805" y="0"/>
                </a:lnTo>
                <a:lnTo>
                  <a:pt x="151805" y="0"/>
                </a:lnTo>
                <a:lnTo>
                  <a:pt x="142875" y="0"/>
                </a:lnTo>
                <a:lnTo>
                  <a:pt x="142875" y="0"/>
                </a:lnTo>
                <a:lnTo>
                  <a:pt x="142875" y="8929"/>
                </a:lnTo>
                <a:lnTo>
                  <a:pt x="133946" y="17859"/>
                </a:lnTo>
                <a:lnTo>
                  <a:pt x="125016" y="35718"/>
                </a:lnTo>
                <a:lnTo>
                  <a:pt x="116086" y="53578"/>
                </a:lnTo>
                <a:lnTo>
                  <a:pt x="98227" y="80367"/>
                </a:lnTo>
                <a:lnTo>
                  <a:pt x="80368" y="107156"/>
                </a:lnTo>
                <a:lnTo>
                  <a:pt x="62508" y="133945"/>
                </a:lnTo>
                <a:lnTo>
                  <a:pt x="44649" y="151804"/>
                </a:lnTo>
                <a:lnTo>
                  <a:pt x="35719" y="169664"/>
                </a:lnTo>
                <a:lnTo>
                  <a:pt x="26789" y="178593"/>
                </a:lnTo>
                <a:lnTo>
                  <a:pt x="8930" y="187523"/>
                </a:lnTo>
                <a:lnTo>
                  <a:pt x="0" y="187523"/>
                </a:lnTo>
                <a:lnTo>
                  <a:pt x="0" y="187523"/>
                </a:lnTo>
                <a:lnTo>
                  <a:pt x="0" y="187523"/>
                </a:lnTo>
                <a:lnTo>
                  <a:pt x="0" y="187523"/>
                </a:lnTo>
                <a:lnTo>
                  <a:pt x="0" y="187523"/>
                </a:lnTo>
                <a:lnTo>
                  <a:pt x="8930" y="187523"/>
                </a:lnTo>
                <a:lnTo>
                  <a:pt x="17860" y="178593"/>
                </a:lnTo>
                <a:lnTo>
                  <a:pt x="35719" y="178593"/>
                </a:lnTo>
                <a:lnTo>
                  <a:pt x="53578" y="178593"/>
                </a:lnTo>
                <a:lnTo>
                  <a:pt x="62508" y="178593"/>
                </a:lnTo>
                <a:lnTo>
                  <a:pt x="80368" y="187523"/>
                </a:lnTo>
                <a:lnTo>
                  <a:pt x="98227" y="196453"/>
                </a:lnTo>
                <a:lnTo>
                  <a:pt x="107157" y="205382"/>
                </a:lnTo>
                <a:lnTo>
                  <a:pt x="116086" y="232172"/>
                </a:lnTo>
                <a:lnTo>
                  <a:pt x="116086" y="258961"/>
                </a:lnTo>
                <a:lnTo>
                  <a:pt x="107157" y="294679"/>
                </a:lnTo>
                <a:lnTo>
                  <a:pt x="98227" y="339328"/>
                </a:lnTo>
                <a:lnTo>
                  <a:pt x="89297" y="366117"/>
                </a:lnTo>
                <a:lnTo>
                  <a:pt x="80368" y="401836"/>
                </a:lnTo>
                <a:lnTo>
                  <a:pt x="71438" y="419695"/>
                </a:lnTo>
                <a:lnTo>
                  <a:pt x="62508" y="437554"/>
                </a:lnTo>
                <a:lnTo>
                  <a:pt x="53578" y="446484"/>
                </a:lnTo>
                <a:lnTo>
                  <a:pt x="53578" y="446484"/>
                </a:lnTo>
                <a:lnTo>
                  <a:pt x="62508" y="446484"/>
                </a:lnTo>
                <a:lnTo>
                  <a:pt x="71438" y="437554"/>
                </a:lnTo>
                <a:lnTo>
                  <a:pt x="80368" y="428625"/>
                </a:lnTo>
                <a:lnTo>
                  <a:pt x="98227" y="428625"/>
                </a:lnTo>
                <a:lnTo>
                  <a:pt x="116086" y="428625"/>
                </a:lnTo>
                <a:lnTo>
                  <a:pt x="133946" y="437554"/>
                </a:lnTo>
                <a:lnTo>
                  <a:pt x="151805" y="455414"/>
                </a:lnTo>
                <a:lnTo>
                  <a:pt x="160735" y="491133"/>
                </a:lnTo>
                <a:lnTo>
                  <a:pt x="160735" y="526851"/>
                </a:lnTo>
                <a:lnTo>
                  <a:pt x="160735" y="589359"/>
                </a:lnTo>
                <a:lnTo>
                  <a:pt x="151805" y="651867"/>
                </a:lnTo>
                <a:lnTo>
                  <a:pt x="142875" y="714375"/>
                </a:lnTo>
                <a:lnTo>
                  <a:pt x="133946" y="767953"/>
                </a:lnTo>
                <a:lnTo>
                  <a:pt x="125016" y="812601"/>
                </a:lnTo>
                <a:lnTo>
                  <a:pt x="133946" y="848320"/>
                </a:lnTo>
                <a:lnTo>
                  <a:pt x="151805" y="875109"/>
                </a:lnTo>
                <a:lnTo>
                  <a:pt x="196453" y="892968"/>
                </a:lnTo>
                <a:lnTo>
                  <a:pt x="241102" y="901898"/>
                </a:lnTo>
                <a:lnTo>
                  <a:pt x="276821" y="901898"/>
                </a:lnTo>
                <a:lnTo>
                  <a:pt x="303610" y="901898"/>
                </a:lnTo>
                <a:lnTo>
                  <a:pt x="303610" y="90189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6402586" y="2437804"/>
            <a:ext cx="401837" cy="35720"/>
          </a:xfrm>
          <a:custGeom>
            <a:avLst/>
            <a:gdLst/>
            <a:ahLst/>
            <a:cxnLst/>
            <a:rect l="0" t="0" r="0" b="0"/>
            <a:pathLst>
              <a:path w="401837" h="35720">
                <a:moveTo>
                  <a:pt x="8930" y="26790"/>
                </a:moveTo>
                <a:lnTo>
                  <a:pt x="8930" y="26790"/>
                </a:lnTo>
                <a:lnTo>
                  <a:pt x="8930" y="26790"/>
                </a:lnTo>
                <a:lnTo>
                  <a:pt x="8930" y="26790"/>
                </a:lnTo>
                <a:lnTo>
                  <a:pt x="8930" y="26790"/>
                </a:lnTo>
                <a:lnTo>
                  <a:pt x="8930" y="26790"/>
                </a:lnTo>
                <a:lnTo>
                  <a:pt x="0" y="2679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8930" y="17860"/>
                </a:lnTo>
                <a:lnTo>
                  <a:pt x="8930" y="17860"/>
                </a:lnTo>
                <a:lnTo>
                  <a:pt x="8930" y="17860"/>
                </a:lnTo>
                <a:lnTo>
                  <a:pt x="17859" y="17860"/>
                </a:lnTo>
                <a:lnTo>
                  <a:pt x="17859" y="17860"/>
                </a:lnTo>
                <a:lnTo>
                  <a:pt x="35719" y="26790"/>
                </a:lnTo>
                <a:lnTo>
                  <a:pt x="53578" y="26790"/>
                </a:lnTo>
                <a:lnTo>
                  <a:pt x="71437" y="26790"/>
                </a:lnTo>
                <a:lnTo>
                  <a:pt x="98227" y="35719"/>
                </a:lnTo>
                <a:lnTo>
                  <a:pt x="125016" y="35719"/>
                </a:lnTo>
                <a:lnTo>
                  <a:pt x="160734" y="35719"/>
                </a:lnTo>
                <a:lnTo>
                  <a:pt x="205383" y="26790"/>
                </a:lnTo>
                <a:lnTo>
                  <a:pt x="241102" y="26790"/>
                </a:lnTo>
                <a:lnTo>
                  <a:pt x="276820" y="17860"/>
                </a:lnTo>
                <a:lnTo>
                  <a:pt x="312539" y="8930"/>
                </a:lnTo>
                <a:lnTo>
                  <a:pt x="339328" y="8930"/>
                </a:lnTo>
                <a:lnTo>
                  <a:pt x="366117" y="0"/>
                </a:lnTo>
                <a:lnTo>
                  <a:pt x="383977" y="0"/>
                </a:lnTo>
                <a:lnTo>
                  <a:pt x="392906" y="0"/>
                </a:lnTo>
                <a:lnTo>
                  <a:pt x="392906" y="0"/>
                </a:lnTo>
                <a:lnTo>
                  <a:pt x="392906" y="0"/>
                </a:lnTo>
                <a:lnTo>
                  <a:pt x="392906" y="8930"/>
                </a:lnTo>
                <a:lnTo>
                  <a:pt x="392906" y="8930"/>
                </a:lnTo>
                <a:lnTo>
                  <a:pt x="392906" y="8930"/>
                </a:lnTo>
                <a:lnTo>
                  <a:pt x="392906" y="8930"/>
                </a:lnTo>
                <a:lnTo>
                  <a:pt x="401836" y="8930"/>
                </a:lnTo>
                <a:lnTo>
                  <a:pt x="401836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6974086" y="2384226"/>
            <a:ext cx="214313" cy="160736"/>
          </a:xfrm>
          <a:custGeom>
            <a:avLst/>
            <a:gdLst/>
            <a:ahLst/>
            <a:cxnLst/>
            <a:rect l="0" t="0" r="0" b="0"/>
            <a:pathLst>
              <a:path w="214313" h="160736">
                <a:moveTo>
                  <a:pt x="8930" y="17860"/>
                </a:moveTo>
                <a:lnTo>
                  <a:pt x="893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17859" y="17860"/>
                </a:lnTo>
                <a:lnTo>
                  <a:pt x="26789" y="26789"/>
                </a:lnTo>
                <a:lnTo>
                  <a:pt x="35719" y="35719"/>
                </a:lnTo>
                <a:lnTo>
                  <a:pt x="44648" y="62508"/>
                </a:lnTo>
                <a:lnTo>
                  <a:pt x="44648" y="80368"/>
                </a:lnTo>
                <a:lnTo>
                  <a:pt x="53578" y="107157"/>
                </a:lnTo>
                <a:lnTo>
                  <a:pt x="53578" y="125016"/>
                </a:lnTo>
                <a:lnTo>
                  <a:pt x="62508" y="142876"/>
                </a:lnTo>
                <a:lnTo>
                  <a:pt x="62508" y="151805"/>
                </a:lnTo>
                <a:lnTo>
                  <a:pt x="62508" y="160735"/>
                </a:lnTo>
                <a:lnTo>
                  <a:pt x="62508" y="151805"/>
                </a:lnTo>
                <a:lnTo>
                  <a:pt x="62508" y="142876"/>
                </a:lnTo>
                <a:lnTo>
                  <a:pt x="62508" y="116087"/>
                </a:lnTo>
                <a:lnTo>
                  <a:pt x="71437" y="89297"/>
                </a:lnTo>
                <a:lnTo>
                  <a:pt x="80367" y="62508"/>
                </a:lnTo>
                <a:lnTo>
                  <a:pt x="98227" y="44649"/>
                </a:lnTo>
                <a:lnTo>
                  <a:pt x="116086" y="26789"/>
                </a:lnTo>
                <a:lnTo>
                  <a:pt x="133945" y="8930"/>
                </a:lnTo>
                <a:lnTo>
                  <a:pt x="151805" y="0"/>
                </a:lnTo>
                <a:lnTo>
                  <a:pt x="169664" y="0"/>
                </a:lnTo>
                <a:lnTo>
                  <a:pt x="187523" y="0"/>
                </a:lnTo>
                <a:lnTo>
                  <a:pt x="205383" y="0"/>
                </a:lnTo>
                <a:lnTo>
                  <a:pt x="214312" y="8930"/>
                </a:lnTo>
                <a:lnTo>
                  <a:pt x="214312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" name="Freeform 29"/>
          <p:cNvSpPr/>
          <p:nvPr/>
        </p:nvSpPr>
        <p:spPr bwMode="auto">
          <a:xfrm>
            <a:off x="7152680" y="2411015"/>
            <a:ext cx="321469" cy="142877"/>
          </a:xfrm>
          <a:custGeom>
            <a:avLst/>
            <a:gdLst/>
            <a:ahLst/>
            <a:cxnLst/>
            <a:rect l="0" t="0" r="0" b="0"/>
            <a:pathLst>
              <a:path w="321469" h="142877">
                <a:moveTo>
                  <a:pt x="8929" y="0"/>
                </a:moveTo>
                <a:lnTo>
                  <a:pt x="8929" y="0"/>
                </a:lnTo>
                <a:lnTo>
                  <a:pt x="8929" y="8930"/>
                </a:lnTo>
                <a:lnTo>
                  <a:pt x="0" y="17860"/>
                </a:lnTo>
                <a:lnTo>
                  <a:pt x="0" y="35719"/>
                </a:lnTo>
                <a:lnTo>
                  <a:pt x="0" y="62508"/>
                </a:lnTo>
                <a:lnTo>
                  <a:pt x="0" y="80368"/>
                </a:lnTo>
                <a:lnTo>
                  <a:pt x="0" y="98227"/>
                </a:lnTo>
                <a:lnTo>
                  <a:pt x="8929" y="116087"/>
                </a:lnTo>
                <a:lnTo>
                  <a:pt x="17859" y="133946"/>
                </a:lnTo>
                <a:lnTo>
                  <a:pt x="26789" y="142876"/>
                </a:lnTo>
                <a:lnTo>
                  <a:pt x="35718" y="142876"/>
                </a:lnTo>
                <a:lnTo>
                  <a:pt x="44648" y="142876"/>
                </a:lnTo>
                <a:lnTo>
                  <a:pt x="53578" y="133946"/>
                </a:lnTo>
                <a:lnTo>
                  <a:pt x="62508" y="125016"/>
                </a:lnTo>
                <a:lnTo>
                  <a:pt x="71437" y="107157"/>
                </a:lnTo>
                <a:lnTo>
                  <a:pt x="80367" y="89298"/>
                </a:lnTo>
                <a:lnTo>
                  <a:pt x="80367" y="71438"/>
                </a:lnTo>
                <a:lnTo>
                  <a:pt x="80367" y="53579"/>
                </a:lnTo>
                <a:lnTo>
                  <a:pt x="80367" y="53579"/>
                </a:lnTo>
                <a:lnTo>
                  <a:pt x="80367" y="53579"/>
                </a:lnTo>
                <a:lnTo>
                  <a:pt x="80367" y="53579"/>
                </a:lnTo>
                <a:lnTo>
                  <a:pt x="80367" y="71438"/>
                </a:lnTo>
                <a:lnTo>
                  <a:pt x="71437" y="80368"/>
                </a:lnTo>
                <a:lnTo>
                  <a:pt x="71437" y="98227"/>
                </a:lnTo>
                <a:lnTo>
                  <a:pt x="80367" y="116087"/>
                </a:lnTo>
                <a:lnTo>
                  <a:pt x="80367" y="125016"/>
                </a:lnTo>
                <a:lnTo>
                  <a:pt x="89297" y="133946"/>
                </a:lnTo>
                <a:lnTo>
                  <a:pt x="98226" y="142876"/>
                </a:lnTo>
                <a:lnTo>
                  <a:pt x="116086" y="142876"/>
                </a:lnTo>
                <a:lnTo>
                  <a:pt x="125015" y="133946"/>
                </a:lnTo>
                <a:lnTo>
                  <a:pt x="133945" y="125016"/>
                </a:lnTo>
                <a:lnTo>
                  <a:pt x="142875" y="107157"/>
                </a:lnTo>
                <a:lnTo>
                  <a:pt x="151804" y="89298"/>
                </a:lnTo>
                <a:lnTo>
                  <a:pt x="151804" y="71438"/>
                </a:lnTo>
                <a:lnTo>
                  <a:pt x="160734" y="53579"/>
                </a:lnTo>
                <a:lnTo>
                  <a:pt x="160734" y="44649"/>
                </a:lnTo>
                <a:lnTo>
                  <a:pt x="160734" y="44649"/>
                </a:lnTo>
                <a:lnTo>
                  <a:pt x="160734" y="44649"/>
                </a:lnTo>
                <a:lnTo>
                  <a:pt x="160734" y="53579"/>
                </a:lnTo>
                <a:lnTo>
                  <a:pt x="160734" y="71438"/>
                </a:lnTo>
                <a:lnTo>
                  <a:pt x="160734" y="89298"/>
                </a:lnTo>
                <a:lnTo>
                  <a:pt x="160734" y="107157"/>
                </a:lnTo>
                <a:lnTo>
                  <a:pt x="160734" y="125016"/>
                </a:lnTo>
                <a:lnTo>
                  <a:pt x="169664" y="133946"/>
                </a:lnTo>
                <a:lnTo>
                  <a:pt x="169664" y="142876"/>
                </a:lnTo>
                <a:lnTo>
                  <a:pt x="178593" y="142876"/>
                </a:lnTo>
                <a:lnTo>
                  <a:pt x="187523" y="142876"/>
                </a:lnTo>
                <a:lnTo>
                  <a:pt x="196453" y="133946"/>
                </a:lnTo>
                <a:lnTo>
                  <a:pt x="205383" y="116087"/>
                </a:lnTo>
                <a:lnTo>
                  <a:pt x="205383" y="98227"/>
                </a:lnTo>
                <a:lnTo>
                  <a:pt x="214312" y="80368"/>
                </a:lnTo>
                <a:lnTo>
                  <a:pt x="223242" y="53579"/>
                </a:lnTo>
                <a:lnTo>
                  <a:pt x="232172" y="44649"/>
                </a:lnTo>
                <a:lnTo>
                  <a:pt x="241101" y="44649"/>
                </a:lnTo>
                <a:lnTo>
                  <a:pt x="241101" y="53579"/>
                </a:lnTo>
                <a:lnTo>
                  <a:pt x="250031" y="62508"/>
                </a:lnTo>
                <a:lnTo>
                  <a:pt x="250031" y="80368"/>
                </a:lnTo>
                <a:lnTo>
                  <a:pt x="258961" y="98227"/>
                </a:lnTo>
                <a:lnTo>
                  <a:pt x="258961" y="116087"/>
                </a:lnTo>
                <a:lnTo>
                  <a:pt x="267890" y="125016"/>
                </a:lnTo>
                <a:lnTo>
                  <a:pt x="276820" y="125016"/>
                </a:lnTo>
                <a:lnTo>
                  <a:pt x="285750" y="125016"/>
                </a:lnTo>
                <a:lnTo>
                  <a:pt x="294679" y="116087"/>
                </a:lnTo>
                <a:lnTo>
                  <a:pt x="312539" y="89298"/>
                </a:lnTo>
                <a:lnTo>
                  <a:pt x="321468" y="62508"/>
                </a:lnTo>
                <a:lnTo>
                  <a:pt x="321468" y="6250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" name="Freeform 30"/>
          <p:cNvSpPr/>
          <p:nvPr/>
        </p:nvSpPr>
        <p:spPr bwMode="auto">
          <a:xfrm>
            <a:off x="7608094" y="2294929"/>
            <a:ext cx="89298" cy="241103"/>
          </a:xfrm>
          <a:custGeom>
            <a:avLst/>
            <a:gdLst/>
            <a:ahLst/>
            <a:cxnLst/>
            <a:rect l="0" t="0" r="0" b="0"/>
            <a:pathLst>
              <a:path w="89298" h="241103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35719"/>
                </a:lnTo>
                <a:lnTo>
                  <a:pt x="0" y="62508"/>
                </a:lnTo>
                <a:lnTo>
                  <a:pt x="0" y="89297"/>
                </a:lnTo>
                <a:lnTo>
                  <a:pt x="8929" y="116086"/>
                </a:lnTo>
                <a:lnTo>
                  <a:pt x="17859" y="151805"/>
                </a:lnTo>
                <a:lnTo>
                  <a:pt x="26789" y="178594"/>
                </a:lnTo>
                <a:lnTo>
                  <a:pt x="35719" y="205384"/>
                </a:lnTo>
                <a:lnTo>
                  <a:pt x="53578" y="223243"/>
                </a:lnTo>
                <a:lnTo>
                  <a:pt x="62508" y="232173"/>
                </a:lnTo>
                <a:lnTo>
                  <a:pt x="71437" y="241102"/>
                </a:lnTo>
                <a:lnTo>
                  <a:pt x="80367" y="241102"/>
                </a:lnTo>
                <a:lnTo>
                  <a:pt x="89297" y="232173"/>
                </a:lnTo>
                <a:lnTo>
                  <a:pt x="89297" y="223243"/>
                </a:lnTo>
                <a:lnTo>
                  <a:pt x="80367" y="205384"/>
                </a:lnTo>
                <a:lnTo>
                  <a:pt x="80367" y="20538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2" name="Freeform 31"/>
          <p:cNvSpPr/>
          <p:nvPr/>
        </p:nvSpPr>
        <p:spPr bwMode="auto">
          <a:xfrm>
            <a:off x="7465219" y="2419945"/>
            <a:ext cx="241102" cy="35720"/>
          </a:xfrm>
          <a:custGeom>
            <a:avLst/>
            <a:gdLst/>
            <a:ahLst/>
            <a:cxnLst/>
            <a:rect l="0" t="0" r="0" b="0"/>
            <a:pathLst>
              <a:path w="241102" h="35720">
                <a:moveTo>
                  <a:pt x="0" y="35719"/>
                </a:moveTo>
                <a:lnTo>
                  <a:pt x="8929" y="35719"/>
                </a:lnTo>
                <a:lnTo>
                  <a:pt x="26789" y="35719"/>
                </a:lnTo>
                <a:lnTo>
                  <a:pt x="44648" y="35719"/>
                </a:lnTo>
                <a:lnTo>
                  <a:pt x="80367" y="26789"/>
                </a:lnTo>
                <a:lnTo>
                  <a:pt x="125015" y="17859"/>
                </a:lnTo>
                <a:lnTo>
                  <a:pt x="160734" y="17859"/>
                </a:lnTo>
                <a:lnTo>
                  <a:pt x="196453" y="8930"/>
                </a:lnTo>
                <a:lnTo>
                  <a:pt x="223242" y="0"/>
                </a:lnTo>
                <a:lnTo>
                  <a:pt x="241101" y="0"/>
                </a:lnTo>
                <a:lnTo>
                  <a:pt x="241101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3" name="Freeform 32"/>
          <p:cNvSpPr/>
          <p:nvPr/>
        </p:nvSpPr>
        <p:spPr bwMode="auto">
          <a:xfrm>
            <a:off x="7715250" y="2402086"/>
            <a:ext cx="125017" cy="116087"/>
          </a:xfrm>
          <a:custGeom>
            <a:avLst/>
            <a:gdLst/>
            <a:ahLst/>
            <a:cxnLst/>
            <a:rect l="0" t="0" r="0" b="0"/>
            <a:pathLst>
              <a:path w="125017" h="116087">
                <a:moveTo>
                  <a:pt x="0" y="62508"/>
                </a:moveTo>
                <a:lnTo>
                  <a:pt x="0" y="62508"/>
                </a:lnTo>
                <a:lnTo>
                  <a:pt x="0" y="62508"/>
                </a:lnTo>
                <a:lnTo>
                  <a:pt x="8930" y="62508"/>
                </a:lnTo>
                <a:lnTo>
                  <a:pt x="8930" y="62508"/>
                </a:lnTo>
                <a:lnTo>
                  <a:pt x="26789" y="62508"/>
                </a:lnTo>
                <a:lnTo>
                  <a:pt x="35719" y="53578"/>
                </a:lnTo>
                <a:lnTo>
                  <a:pt x="53578" y="53578"/>
                </a:lnTo>
                <a:lnTo>
                  <a:pt x="62508" y="44648"/>
                </a:lnTo>
                <a:lnTo>
                  <a:pt x="80367" y="35718"/>
                </a:lnTo>
                <a:lnTo>
                  <a:pt x="89297" y="26789"/>
                </a:lnTo>
                <a:lnTo>
                  <a:pt x="98227" y="17859"/>
                </a:lnTo>
                <a:lnTo>
                  <a:pt x="89297" y="8929"/>
                </a:lnTo>
                <a:lnTo>
                  <a:pt x="80367" y="0"/>
                </a:lnTo>
                <a:lnTo>
                  <a:pt x="71438" y="0"/>
                </a:lnTo>
                <a:lnTo>
                  <a:pt x="53578" y="8929"/>
                </a:lnTo>
                <a:lnTo>
                  <a:pt x="44648" y="26789"/>
                </a:lnTo>
                <a:lnTo>
                  <a:pt x="26789" y="44648"/>
                </a:lnTo>
                <a:lnTo>
                  <a:pt x="17859" y="71437"/>
                </a:lnTo>
                <a:lnTo>
                  <a:pt x="8930" y="89297"/>
                </a:lnTo>
                <a:lnTo>
                  <a:pt x="8930" y="107156"/>
                </a:lnTo>
                <a:lnTo>
                  <a:pt x="26789" y="116086"/>
                </a:lnTo>
                <a:lnTo>
                  <a:pt x="44648" y="116086"/>
                </a:lnTo>
                <a:lnTo>
                  <a:pt x="71438" y="116086"/>
                </a:lnTo>
                <a:lnTo>
                  <a:pt x="98227" y="107156"/>
                </a:lnTo>
                <a:lnTo>
                  <a:pt x="125016" y="89297"/>
                </a:lnTo>
                <a:lnTo>
                  <a:pt x="125016" y="8929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4" name="Freeform 33"/>
          <p:cNvSpPr/>
          <p:nvPr/>
        </p:nvSpPr>
        <p:spPr bwMode="auto">
          <a:xfrm>
            <a:off x="7840266" y="2411015"/>
            <a:ext cx="116087" cy="107158"/>
          </a:xfrm>
          <a:custGeom>
            <a:avLst/>
            <a:gdLst/>
            <a:ahLst/>
            <a:cxnLst/>
            <a:rect l="0" t="0" r="0" b="0"/>
            <a:pathLst>
              <a:path w="116087" h="107158">
                <a:moveTo>
                  <a:pt x="44648" y="0"/>
                </a:moveTo>
                <a:lnTo>
                  <a:pt x="35718" y="0"/>
                </a:lnTo>
                <a:lnTo>
                  <a:pt x="26789" y="0"/>
                </a:lnTo>
                <a:lnTo>
                  <a:pt x="17859" y="8930"/>
                </a:lnTo>
                <a:lnTo>
                  <a:pt x="8929" y="17860"/>
                </a:lnTo>
                <a:lnTo>
                  <a:pt x="0" y="17860"/>
                </a:lnTo>
                <a:lnTo>
                  <a:pt x="8929" y="26789"/>
                </a:lnTo>
                <a:lnTo>
                  <a:pt x="17859" y="26789"/>
                </a:lnTo>
                <a:lnTo>
                  <a:pt x="35718" y="35719"/>
                </a:lnTo>
                <a:lnTo>
                  <a:pt x="62507" y="35719"/>
                </a:lnTo>
                <a:lnTo>
                  <a:pt x="80367" y="44649"/>
                </a:lnTo>
                <a:lnTo>
                  <a:pt x="107156" y="53579"/>
                </a:lnTo>
                <a:lnTo>
                  <a:pt x="116086" y="62508"/>
                </a:lnTo>
                <a:lnTo>
                  <a:pt x="116086" y="71438"/>
                </a:lnTo>
                <a:lnTo>
                  <a:pt x="107156" y="89298"/>
                </a:lnTo>
                <a:lnTo>
                  <a:pt x="89297" y="98227"/>
                </a:lnTo>
                <a:lnTo>
                  <a:pt x="62507" y="107157"/>
                </a:lnTo>
                <a:lnTo>
                  <a:pt x="44648" y="107157"/>
                </a:lnTo>
                <a:lnTo>
                  <a:pt x="35718" y="107157"/>
                </a:lnTo>
                <a:lnTo>
                  <a:pt x="26789" y="98227"/>
                </a:lnTo>
                <a:lnTo>
                  <a:pt x="35718" y="80368"/>
                </a:lnTo>
                <a:lnTo>
                  <a:pt x="53578" y="53579"/>
                </a:lnTo>
                <a:lnTo>
                  <a:pt x="53578" y="5357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5" name="Freeform 34"/>
          <p:cNvSpPr/>
          <p:nvPr/>
        </p:nvSpPr>
        <p:spPr bwMode="auto">
          <a:xfrm>
            <a:off x="8027789" y="2250281"/>
            <a:ext cx="125017" cy="223243"/>
          </a:xfrm>
          <a:custGeom>
            <a:avLst/>
            <a:gdLst/>
            <a:ahLst/>
            <a:cxnLst/>
            <a:rect l="0" t="0" r="0" b="0"/>
            <a:pathLst>
              <a:path w="125017" h="223243">
                <a:moveTo>
                  <a:pt x="125016" y="0"/>
                </a:moveTo>
                <a:lnTo>
                  <a:pt x="116086" y="0"/>
                </a:lnTo>
                <a:lnTo>
                  <a:pt x="98227" y="0"/>
                </a:lnTo>
                <a:lnTo>
                  <a:pt x="80367" y="0"/>
                </a:lnTo>
                <a:lnTo>
                  <a:pt x="53578" y="0"/>
                </a:lnTo>
                <a:lnTo>
                  <a:pt x="35719" y="8930"/>
                </a:lnTo>
                <a:lnTo>
                  <a:pt x="17859" y="17859"/>
                </a:lnTo>
                <a:lnTo>
                  <a:pt x="0" y="35719"/>
                </a:lnTo>
                <a:lnTo>
                  <a:pt x="0" y="53578"/>
                </a:lnTo>
                <a:lnTo>
                  <a:pt x="0" y="80367"/>
                </a:lnTo>
                <a:lnTo>
                  <a:pt x="0" y="107156"/>
                </a:lnTo>
                <a:lnTo>
                  <a:pt x="17859" y="133945"/>
                </a:lnTo>
                <a:lnTo>
                  <a:pt x="26789" y="160734"/>
                </a:lnTo>
                <a:lnTo>
                  <a:pt x="44649" y="178594"/>
                </a:lnTo>
                <a:lnTo>
                  <a:pt x="53578" y="196453"/>
                </a:lnTo>
                <a:lnTo>
                  <a:pt x="62508" y="214313"/>
                </a:lnTo>
                <a:lnTo>
                  <a:pt x="71438" y="223242"/>
                </a:lnTo>
                <a:lnTo>
                  <a:pt x="80367" y="223242"/>
                </a:lnTo>
                <a:lnTo>
                  <a:pt x="89297" y="223242"/>
                </a:lnTo>
                <a:lnTo>
                  <a:pt x="98227" y="223242"/>
                </a:lnTo>
                <a:lnTo>
                  <a:pt x="89297" y="214313"/>
                </a:lnTo>
                <a:lnTo>
                  <a:pt x="80367" y="205383"/>
                </a:lnTo>
                <a:lnTo>
                  <a:pt x="80367" y="20538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6" name="Freeform 35"/>
          <p:cNvSpPr/>
          <p:nvPr/>
        </p:nvSpPr>
        <p:spPr bwMode="auto">
          <a:xfrm>
            <a:off x="7911703" y="2357437"/>
            <a:ext cx="267892" cy="1"/>
          </a:xfrm>
          <a:custGeom>
            <a:avLst/>
            <a:gdLst/>
            <a:ahLst/>
            <a:cxnLst/>
            <a:rect l="0" t="0" r="0" b="0"/>
            <a:pathLst>
              <a:path w="267892" h="1">
                <a:moveTo>
                  <a:pt x="8930" y="0"/>
                </a:moveTo>
                <a:lnTo>
                  <a:pt x="8930" y="0"/>
                </a:lnTo>
                <a:lnTo>
                  <a:pt x="0" y="0"/>
                </a:lnTo>
                <a:lnTo>
                  <a:pt x="8930" y="0"/>
                </a:lnTo>
                <a:lnTo>
                  <a:pt x="17860" y="0"/>
                </a:lnTo>
                <a:lnTo>
                  <a:pt x="35719" y="0"/>
                </a:lnTo>
                <a:lnTo>
                  <a:pt x="71438" y="0"/>
                </a:lnTo>
                <a:lnTo>
                  <a:pt x="107156" y="0"/>
                </a:lnTo>
                <a:lnTo>
                  <a:pt x="151805" y="0"/>
                </a:lnTo>
                <a:lnTo>
                  <a:pt x="196453" y="0"/>
                </a:lnTo>
                <a:lnTo>
                  <a:pt x="232172" y="0"/>
                </a:lnTo>
                <a:lnTo>
                  <a:pt x="267891" y="0"/>
                </a:lnTo>
                <a:lnTo>
                  <a:pt x="267891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7" name="Freeform 36"/>
          <p:cNvSpPr/>
          <p:nvPr/>
        </p:nvSpPr>
        <p:spPr bwMode="auto">
          <a:xfrm>
            <a:off x="8251030" y="2366367"/>
            <a:ext cx="107158" cy="142876"/>
          </a:xfrm>
          <a:custGeom>
            <a:avLst/>
            <a:gdLst/>
            <a:ahLst/>
            <a:cxnLst/>
            <a:rect l="0" t="0" r="0" b="0"/>
            <a:pathLst>
              <a:path w="107158" h="142876">
                <a:moveTo>
                  <a:pt x="71438" y="0"/>
                </a:moveTo>
                <a:lnTo>
                  <a:pt x="71438" y="0"/>
                </a:lnTo>
                <a:lnTo>
                  <a:pt x="71438" y="0"/>
                </a:lnTo>
                <a:lnTo>
                  <a:pt x="71438" y="0"/>
                </a:lnTo>
                <a:lnTo>
                  <a:pt x="62508" y="8930"/>
                </a:lnTo>
                <a:lnTo>
                  <a:pt x="44649" y="8930"/>
                </a:lnTo>
                <a:lnTo>
                  <a:pt x="35719" y="17859"/>
                </a:lnTo>
                <a:lnTo>
                  <a:pt x="17860" y="35719"/>
                </a:lnTo>
                <a:lnTo>
                  <a:pt x="8930" y="44648"/>
                </a:lnTo>
                <a:lnTo>
                  <a:pt x="0" y="62508"/>
                </a:lnTo>
                <a:lnTo>
                  <a:pt x="0" y="71437"/>
                </a:lnTo>
                <a:lnTo>
                  <a:pt x="8930" y="80367"/>
                </a:lnTo>
                <a:lnTo>
                  <a:pt x="26790" y="98227"/>
                </a:lnTo>
                <a:lnTo>
                  <a:pt x="53579" y="98227"/>
                </a:lnTo>
                <a:lnTo>
                  <a:pt x="71438" y="107156"/>
                </a:lnTo>
                <a:lnTo>
                  <a:pt x="89297" y="116086"/>
                </a:lnTo>
                <a:lnTo>
                  <a:pt x="98227" y="125016"/>
                </a:lnTo>
                <a:lnTo>
                  <a:pt x="107157" y="125016"/>
                </a:lnTo>
                <a:lnTo>
                  <a:pt x="107157" y="133946"/>
                </a:lnTo>
                <a:lnTo>
                  <a:pt x="89297" y="133946"/>
                </a:lnTo>
                <a:lnTo>
                  <a:pt x="80368" y="133946"/>
                </a:lnTo>
                <a:lnTo>
                  <a:pt x="53579" y="142875"/>
                </a:lnTo>
                <a:lnTo>
                  <a:pt x="35719" y="142875"/>
                </a:lnTo>
                <a:lnTo>
                  <a:pt x="17860" y="142875"/>
                </a:lnTo>
                <a:lnTo>
                  <a:pt x="17860" y="14287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8" name="Freeform 37"/>
          <p:cNvSpPr/>
          <p:nvPr/>
        </p:nvSpPr>
        <p:spPr bwMode="auto">
          <a:xfrm>
            <a:off x="6902648" y="2669977"/>
            <a:ext cx="1535907" cy="98227"/>
          </a:xfrm>
          <a:custGeom>
            <a:avLst/>
            <a:gdLst/>
            <a:ahLst/>
            <a:cxnLst/>
            <a:rect l="0" t="0" r="0" b="0"/>
            <a:pathLst>
              <a:path w="1535907" h="98227">
                <a:moveTo>
                  <a:pt x="0" y="98226"/>
                </a:moveTo>
                <a:lnTo>
                  <a:pt x="8930" y="98226"/>
                </a:lnTo>
                <a:lnTo>
                  <a:pt x="17860" y="98226"/>
                </a:lnTo>
                <a:lnTo>
                  <a:pt x="44649" y="98226"/>
                </a:lnTo>
                <a:lnTo>
                  <a:pt x="89297" y="98226"/>
                </a:lnTo>
                <a:lnTo>
                  <a:pt x="142875" y="89296"/>
                </a:lnTo>
                <a:lnTo>
                  <a:pt x="214313" y="89296"/>
                </a:lnTo>
                <a:lnTo>
                  <a:pt x="294680" y="80367"/>
                </a:lnTo>
                <a:lnTo>
                  <a:pt x="401836" y="71437"/>
                </a:lnTo>
                <a:lnTo>
                  <a:pt x="508993" y="62507"/>
                </a:lnTo>
                <a:lnTo>
                  <a:pt x="616149" y="62507"/>
                </a:lnTo>
                <a:lnTo>
                  <a:pt x="741165" y="53578"/>
                </a:lnTo>
                <a:lnTo>
                  <a:pt x="857250" y="44648"/>
                </a:lnTo>
                <a:lnTo>
                  <a:pt x="991196" y="35718"/>
                </a:lnTo>
                <a:lnTo>
                  <a:pt x="1125141" y="35718"/>
                </a:lnTo>
                <a:lnTo>
                  <a:pt x="1241227" y="35718"/>
                </a:lnTo>
                <a:lnTo>
                  <a:pt x="1339453" y="35718"/>
                </a:lnTo>
                <a:lnTo>
                  <a:pt x="1419820" y="26789"/>
                </a:lnTo>
                <a:lnTo>
                  <a:pt x="1473398" y="17859"/>
                </a:lnTo>
                <a:lnTo>
                  <a:pt x="1509117" y="8929"/>
                </a:lnTo>
                <a:lnTo>
                  <a:pt x="1526976" y="8929"/>
                </a:lnTo>
                <a:lnTo>
                  <a:pt x="1535906" y="0"/>
                </a:lnTo>
                <a:lnTo>
                  <a:pt x="1535906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9" name="Freeform 38"/>
          <p:cNvSpPr/>
          <p:nvPr/>
        </p:nvSpPr>
        <p:spPr bwMode="auto">
          <a:xfrm>
            <a:off x="7081242" y="2812851"/>
            <a:ext cx="1294805" cy="80368"/>
          </a:xfrm>
          <a:custGeom>
            <a:avLst/>
            <a:gdLst/>
            <a:ahLst/>
            <a:cxnLst/>
            <a:rect l="0" t="0" r="0" b="0"/>
            <a:pathLst>
              <a:path w="1294805" h="80368">
                <a:moveTo>
                  <a:pt x="53578" y="71438"/>
                </a:moveTo>
                <a:lnTo>
                  <a:pt x="44649" y="71438"/>
                </a:lnTo>
                <a:lnTo>
                  <a:pt x="26789" y="71438"/>
                </a:lnTo>
                <a:lnTo>
                  <a:pt x="8930" y="80367"/>
                </a:lnTo>
                <a:lnTo>
                  <a:pt x="0" y="80367"/>
                </a:lnTo>
                <a:lnTo>
                  <a:pt x="0" y="80367"/>
                </a:lnTo>
                <a:lnTo>
                  <a:pt x="8930" y="71438"/>
                </a:lnTo>
                <a:lnTo>
                  <a:pt x="35719" y="71438"/>
                </a:lnTo>
                <a:lnTo>
                  <a:pt x="89297" y="62508"/>
                </a:lnTo>
                <a:lnTo>
                  <a:pt x="151805" y="53578"/>
                </a:lnTo>
                <a:lnTo>
                  <a:pt x="232172" y="53578"/>
                </a:lnTo>
                <a:lnTo>
                  <a:pt x="330399" y="44649"/>
                </a:lnTo>
                <a:lnTo>
                  <a:pt x="428625" y="35719"/>
                </a:lnTo>
                <a:lnTo>
                  <a:pt x="535781" y="26789"/>
                </a:lnTo>
                <a:lnTo>
                  <a:pt x="634008" y="26789"/>
                </a:lnTo>
                <a:lnTo>
                  <a:pt x="732235" y="17860"/>
                </a:lnTo>
                <a:lnTo>
                  <a:pt x="839391" y="17860"/>
                </a:lnTo>
                <a:lnTo>
                  <a:pt x="937617" y="8930"/>
                </a:lnTo>
                <a:lnTo>
                  <a:pt x="1026914" y="8930"/>
                </a:lnTo>
                <a:lnTo>
                  <a:pt x="1107281" y="0"/>
                </a:lnTo>
                <a:lnTo>
                  <a:pt x="1169788" y="0"/>
                </a:lnTo>
                <a:lnTo>
                  <a:pt x="1214437" y="0"/>
                </a:lnTo>
                <a:lnTo>
                  <a:pt x="1250156" y="0"/>
                </a:lnTo>
                <a:lnTo>
                  <a:pt x="1276945" y="8930"/>
                </a:lnTo>
                <a:lnTo>
                  <a:pt x="1285874" y="17860"/>
                </a:lnTo>
                <a:lnTo>
                  <a:pt x="1294804" y="17860"/>
                </a:lnTo>
                <a:lnTo>
                  <a:pt x="1294804" y="1786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" name="Freeform 39"/>
          <p:cNvSpPr/>
          <p:nvPr/>
        </p:nvSpPr>
        <p:spPr bwMode="auto">
          <a:xfrm>
            <a:off x="6884789" y="2116336"/>
            <a:ext cx="258962" cy="160735"/>
          </a:xfrm>
          <a:custGeom>
            <a:avLst/>
            <a:gdLst/>
            <a:ahLst/>
            <a:cxnLst/>
            <a:rect l="0" t="0" r="0" b="0"/>
            <a:pathLst>
              <a:path w="258962" h="160735">
                <a:moveTo>
                  <a:pt x="0" y="71437"/>
                </a:moveTo>
                <a:lnTo>
                  <a:pt x="0" y="71437"/>
                </a:lnTo>
                <a:lnTo>
                  <a:pt x="0" y="71437"/>
                </a:lnTo>
                <a:lnTo>
                  <a:pt x="0" y="71437"/>
                </a:lnTo>
                <a:lnTo>
                  <a:pt x="0" y="71437"/>
                </a:lnTo>
                <a:lnTo>
                  <a:pt x="8930" y="71437"/>
                </a:lnTo>
                <a:lnTo>
                  <a:pt x="8930" y="71437"/>
                </a:lnTo>
                <a:lnTo>
                  <a:pt x="8930" y="80367"/>
                </a:lnTo>
                <a:lnTo>
                  <a:pt x="8930" y="89297"/>
                </a:lnTo>
                <a:lnTo>
                  <a:pt x="17859" y="107156"/>
                </a:lnTo>
                <a:lnTo>
                  <a:pt x="17859" y="116086"/>
                </a:lnTo>
                <a:lnTo>
                  <a:pt x="17859" y="133945"/>
                </a:lnTo>
                <a:lnTo>
                  <a:pt x="17859" y="151804"/>
                </a:lnTo>
                <a:lnTo>
                  <a:pt x="26789" y="151804"/>
                </a:lnTo>
                <a:lnTo>
                  <a:pt x="26789" y="151804"/>
                </a:lnTo>
                <a:lnTo>
                  <a:pt x="26789" y="142875"/>
                </a:lnTo>
                <a:lnTo>
                  <a:pt x="35719" y="133945"/>
                </a:lnTo>
                <a:lnTo>
                  <a:pt x="35719" y="107156"/>
                </a:lnTo>
                <a:lnTo>
                  <a:pt x="35719" y="89297"/>
                </a:lnTo>
                <a:lnTo>
                  <a:pt x="26789" y="62508"/>
                </a:lnTo>
                <a:lnTo>
                  <a:pt x="35719" y="44648"/>
                </a:lnTo>
                <a:lnTo>
                  <a:pt x="35719" y="26789"/>
                </a:lnTo>
                <a:lnTo>
                  <a:pt x="44649" y="8929"/>
                </a:lnTo>
                <a:lnTo>
                  <a:pt x="62508" y="0"/>
                </a:lnTo>
                <a:lnTo>
                  <a:pt x="71438" y="0"/>
                </a:lnTo>
                <a:lnTo>
                  <a:pt x="89297" y="8929"/>
                </a:lnTo>
                <a:lnTo>
                  <a:pt x="98227" y="17859"/>
                </a:lnTo>
                <a:lnTo>
                  <a:pt x="107156" y="35718"/>
                </a:lnTo>
                <a:lnTo>
                  <a:pt x="116086" y="62508"/>
                </a:lnTo>
                <a:lnTo>
                  <a:pt x="116086" y="89297"/>
                </a:lnTo>
                <a:lnTo>
                  <a:pt x="116086" y="116086"/>
                </a:lnTo>
                <a:lnTo>
                  <a:pt x="116086" y="142875"/>
                </a:lnTo>
                <a:lnTo>
                  <a:pt x="116086" y="151804"/>
                </a:lnTo>
                <a:lnTo>
                  <a:pt x="107156" y="160734"/>
                </a:lnTo>
                <a:lnTo>
                  <a:pt x="107156" y="160734"/>
                </a:lnTo>
                <a:lnTo>
                  <a:pt x="107156" y="151804"/>
                </a:lnTo>
                <a:lnTo>
                  <a:pt x="107156" y="142875"/>
                </a:lnTo>
                <a:lnTo>
                  <a:pt x="107156" y="116086"/>
                </a:lnTo>
                <a:lnTo>
                  <a:pt x="116086" y="89297"/>
                </a:lnTo>
                <a:lnTo>
                  <a:pt x="125016" y="62508"/>
                </a:lnTo>
                <a:lnTo>
                  <a:pt x="133945" y="44648"/>
                </a:lnTo>
                <a:lnTo>
                  <a:pt x="151805" y="26789"/>
                </a:lnTo>
                <a:lnTo>
                  <a:pt x="169664" y="8929"/>
                </a:lnTo>
                <a:lnTo>
                  <a:pt x="187524" y="8929"/>
                </a:lnTo>
                <a:lnTo>
                  <a:pt x="196453" y="8929"/>
                </a:lnTo>
                <a:lnTo>
                  <a:pt x="205383" y="26789"/>
                </a:lnTo>
                <a:lnTo>
                  <a:pt x="214313" y="53578"/>
                </a:lnTo>
                <a:lnTo>
                  <a:pt x="214313" y="80367"/>
                </a:lnTo>
                <a:lnTo>
                  <a:pt x="214313" y="107156"/>
                </a:lnTo>
                <a:lnTo>
                  <a:pt x="214313" y="133945"/>
                </a:lnTo>
                <a:lnTo>
                  <a:pt x="223242" y="151804"/>
                </a:lnTo>
                <a:lnTo>
                  <a:pt x="223242" y="160734"/>
                </a:lnTo>
                <a:lnTo>
                  <a:pt x="232172" y="160734"/>
                </a:lnTo>
                <a:lnTo>
                  <a:pt x="241102" y="151804"/>
                </a:lnTo>
                <a:lnTo>
                  <a:pt x="250031" y="133945"/>
                </a:lnTo>
                <a:lnTo>
                  <a:pt x="258961" y="116086"/>
                </a:lnTo>
                <a:lnTo>
                  <a:pt x="258961" y="11608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1" name="Freeform 40"/>
          <p:cNvSpPr/>
          <p:nvPr/>
        </p:nvSpPr>
        <p:spPr bwMode="auto">
          <a:xfrm>
            <a:off x="7170539" y="2143125"/>
            <a:ext cx="178595" cy="142876"/>
          </a:xfrm>
          <a:custGeom>
            <a:avLst/>
            <a:gdLst/>
            <a:ahLst/>
            <a:cxnLst/>
            <a:rect l="0" t="0" r="0" b="0"/>
            <a:pathLst>
              <a:path w="178595" h="142876">
                <a:moveTo>
                  <a:pt x="62508" y="0"/>
                </a:moveTo>
                <a:lnTo>
                  <a:pt x="53578" y="0"/>
                </a:lnTo>
                <a:lnTo>
                  <a:pt x="53578" y="0"/>
                </a:lnTo>
                <a:lnTo>
                  <a:pt x="53578" y="8929"/>
                </a:lnTo>
                <a:lnTo>
                  <a:pt x="44649" y="17859"/>
                </a:lnTo>
                <a:lnTo>
                  <a:pt x="35719" y="26789"/>
                </a:lnTo>
                <a:lnTo>
                  <a:pt x="26789" y="44648"/>
                </a:lnTo>
                <a:lnTo>
                  <a:pt x="17859" y="62508"/>
                </a:lnTo>
                <a:lnTo>
                  <a:pt x="8930" y="89297"/>
                </a:lnTo>
                <a:lnTo>
                  <a:pt x="0" y="116086"/>
                </a:lnTo>
                <a:lnTo>
                  <a:pt x="0" y="133945"/>
                </a:lnTo>
                <a:lnTo>
                  <a:pt x="0" y="142875"/>
                </a:lnTo>
                <a:lnTo>
                  <a:pt x="0" y="142875"/>
                </a:lnTo>
                <a:lnTo>
                  <a:pt x="17859" y="142875"/>
                </a:lnTo>
                <a:lnTo>
                  <a:pt x="26789" y="125015"/>
                </a:lnTo>
                <a:lnTo>
                  <a:pt x="35719" y="107156"/>
                </a:lnTo>
                <a:lnTo>
                  <a:pt x="53578" y="80367"/>
                </a:lnTo>
                <a:lnTo>
                  <a:pt x="62508" y="62508"/>
                </a:lnTo>
                <a:lnTo>
                  <a:pt x="80367" y="35719"/>
                </a:lnTo>
                <a:lnTo>
                  <a:pt x="89297" y="17859"/>
                </a:lnTo>
                <a:lnTo>
                  <a:pt x="89297" y="8929"/>
                </a:lnTo>
                <a:lnTo>
                  <a:pt x="89297" y="8929"/>
                </a:lnTo>
                <a:lnTo>
                  <a:pt x="89297" y="17859"/>
                </a:lnTo>
                <a:lnTo>
                  <a:pt x="89297" y="35719"/>
                </a:lnTo>
                <a:lnTo>
                  <a:pt x="80367" y="62508"/>
                </a:lnTo>
                <a:lnTo>
                  <a:pt x="80367" y="98226"/>
                </a:lnTo>
                <a:lnTo>
                  <a:pt x="80367" y="116086"/>
                </a:lnTo>
                <a:lnTo>
                  <a:pt x="80367" y="133945"/>
                </a:lnTo>
                <a:lnTo>
                  <a:pt x="89297" y="142875"/>
                </a:lnTo>
                <a:lnTo>
                  <a:pt x="107156" y="142875"/>
                </a:lnTo>
                <a:lnTo>
                  <a:pt x="125016" y="133945"/>
                </a:lnTo>
                <a:lnTo>
                  <a:pt x="142875" y="116086"/>
                </a:lnTo>
                <a:lnTo>
                  <a:pt x="160734" y="98226"/>
                </a:lnTo>
                <a:lnTo>
                  <a:pt x="178594" y="62508"/>
                </a:lnTo>
                <a:lnTo>
                  <a:pt x="178594" y="6250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2" name="Freeform 41"/>
          <p:cNvSpPr/>
          <p:nvPr/>
        </p:nvSpPr>
        <p:spPr bwMode="auto">
          <a:xfrm>
            <a:off x="7358063" y="2143125"/>
            <a:ext cx="44649" cy="151805"/>
          </a:xfrm>
          <a:custGeom>
            <a:avLst/>
            <a:gdLst/>
            <a:ahLst/>
            <a:cxnLst/>
            <a:rect l="0" t="0" r="0" b="0"/>
            <a:pathLst>
              <a:path w="44649" h="151805">
                <a:moveTo>
                  <a:pt x="0" y="0"/>
                </a:moveTo>
                <a:lnTo>
                  <a:pt x="0" y="0"/>
                </a:lnTo>
                <a:lnTo>
                  <a:pt x="8929" y="0"/>
                </a:lnTo>
                <a:lnTo>
                  <a:pt x="8929" y="8929"/>
                </a:lnTo>
                <a:lnTo>
                  <a:pt x="8929" y="26789"/>
                </a:lnTo>
                <a:lnTo>
                  <a:pt x="8929" y="44648"/>
                </a:lnTo>
                <a:lnTo>
                  <a:pt x="8929" y="71437"/>
                </a:lnTo>
                <a:lnTo>
                  <a:pt x="8929" y="98226"/>
                </a:lnTo>
                <a:lnTo>
                  <a:pt x="8929" y="125015"/>
                </a:lnTo>
                <a:lnTo>
                  <a:pt x="17859" y="133945"/>
                </a:lnTo>
                <a:lnTo>
                  <a:pt x="17859" y="151804"/>
                </a:lnTo>
                <a:lnTo>
                  <a:pt x="17859" y="151804"/>
                </a:lnTo>
                <a:lnTo>
                  <a:pt x="26789" y="142875"/>
                </a:lnTo>
                <a:lnTo>
                  <a:pt x="26789" y="125015"/>
                </a:lnTo>
                <a:lnTo>
                  <a:pt x="35718" y="107156"/>
                </a:lnTo>
                <a:lnTo>
                  <a:pt x="44648" y="71437"/>
                </a:lnTo>
                <a:lnTo>
                  <a:pt x="44648" y="7143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3" name="Freeform 42"/>
          <p:cNvSpPr/>
          <p:nvPr/>
        </p:nvSpPr>
        <p:spPr bwMode="auto">
          <a:xfrm>
            <a:off x="7438430" y="2116336"/>
            <a:ext cx="142876" cy="142876"/>
          </a:xfrm>
          <a:custGeom>
            <a:avLst/>
            <a:gdLst/>
            <a:ahLst/>
            <a:cxnLst/>
            <a:rect l="0" t="0" r="0" b="0"/>
            <a:pathLst>
              <a:path w="142876" h="142876">
                <a:moveTo>
                  <a:pt x="98226" y="0"/>
                </a:moveTo>
                <a:lnTo>
                  <a:pt x="89297" y="8929"/>
                </a:lnTo>
                <a:lnTo>
                  <a:pt x="80367" y="8929"/>
                </a:lnTo>
                <a:lnTo>
                  <a:pt x="62508" y="26789"/>
                </a:lnTo>
                <a:lnTo>
                  <a:pt x="35718" y="44648"/>
                </a:lnTo>
                <a:lnTo>
                  <a:pt x="17859" y="53578"/>
                </a:lnTo>
                <a:lnTo>
                  <a:pt x="0" y="80367"/>
                </a:lnTo>
                <a:lnTo>
                  <a:pt x="0" y="98226"/>
                </a:lnTo>
                <a:lnTo>
                  <a:pt x="0" y="116086"/>
                </a:lnTo>
                <a:lnTo>
                  <a:pt x="26789" y="125015"/>
                </a:lnTo>
                <a:lnTo>
                  <a:pt x="44648" y="133945"/>
                </a:lnTo>
                <a:lnTo>
                  <a:pt x="80367" y="142875"/>
                </a:lnTo>
                <a:lnTo>
                  <a:pt x="107156" y="142875"/>
                </a:lnTo>
                <a:lnTo>
                  <a:pt x="142875" y="142875"/>
                </a:lnTo>
                <a:lnTo>
                  <a:pt x="142875" y="14287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4" name="Freeform 43"/>
          <p:cNvSpPr/>
          <p:nvPr/>
        </p:nvSpPr>
        <p:spPr bwMode="auto">
          <a:xfrm>
            <a:off x="7545586" y="2143125"/>
            <a:ext cx="169665" cy="133946"/>
          </a:xfrm>
          <a:custGeom>
            <a:avLst/>
            <a:gdLst/>
            <a:ahLst/>
            <a:cxnLst/>
            <a:rect l="0" t="0" r="0" b="0"/>
            <a:pathLst>
              <a:path w="169665" h="133946">
                <a:moveTo>
                  <a:pt x="26789" y="53578"/>
                </a:moveTo>
                <a:lnTo>
                  <a:pt x="17859" y="53578"/>
                </a:lnTo>
                <a:lnTo>
                  <a:pt x="8930" y="53578"/>
                </a:lnTo>
                <a:lnTo>
                  <a:pt x="0" y="62508"/>
                </a:lnTo>
                <a:lnTo>
                  <a:pt x="0" y="62508"/>
                </a:lnTo>
                <a:lnTo>
                  <a:pt x="8930" y="71437"/>
                </a:lnTo>
                <a:lnTo>
                  <a:pt x="17859" y="71437"/>
                </a:lnTo>
                <a:lnTo>
                  <a:pt x="35719" y="71437"/>
                </a:lnTo>
                <a:lnTo>
                  <a:pt x="62508" y="62508"/>
                </a:lnTo>
                <a:lnTo>
                  <a:pt x="80367" y="62508"/>
                </a:lnTo>
                <a:lnTo>
                  <a:pt x="98227" y="53578"/>
                </a:lnTo>
                <a:lnTo>
                  <a:pt x="116086" y="44648"/>
                </a:lnTo>
                <a:lnTo>
                  <a:pt x="125016" y="35719"/>
                </a:lnTo>
                <a:lnTo>
                  <a:pt x="133945" y="26789"/>
                </a:lnTo>
                <a:lnTo>
                  <a:pt x="142875" y="17859"/>
                </a:lnTo>
                <a:lnTo>
                  <a:pt x="133945" y="8929"/>
                </a:lnTo>
                <a:lnTo>
                  <a:pt x="125016" y="0"/>
                </a:lnTo>
                <a:lnTo>
                  <a:pt x="116086" y="0"/>
                </a:lnTo>
                <a:lnTo>
                  <a:pt x="98227" y="8929"/>
                </a:lnTo>
                <a:lnTo>
                  <a:pt x="80367" y="26789"/>
                </a:lnTo>
                <a:lnTo>
                  <a:pt x="71437" y="35719"/>
                </a:lnTo>
                <a:lnTo>
                  <a:pt x="62508" y="62508"/>
                </a:lnTo>
                <a:lnTo>
                  <a:pt x="62508" y="80367"/>
                </a:lnTo>
                <a:lnTo>
                  <a:pt x="62508" y="107156"/>
                </a:lnTo>
                <a:lnTo>
                  <a:pt x="80367" y="116086"/>
                </a:lnTo>
                <a:lnTo>
                  <a:pt x="98227" y="125015"/>
                </a:lnTo>
                <a:lnTo>
                  <a:pt x="116086" y="133945"/>
                </a:lnTo>
                <a:lnTo>
                  <a:pt x="133945" y="125015"/>
                </a:lnTo>
                <a:lnTo>
                  <a:pt x="151805" y="116086"/>
                </a:lnTo>
                <a:lnTo>
                  <a:pt x="169664" y="98226"/>
                </a:lnTo>
                <a:lnTo>
                  <a:pt x="169664" y="9822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5" name="Freeform 44"/>
          <p:cNvSpPr/>
          <p:nvPr/>
        </p:nvSpPr>
        <p:spPr bwMode="auto">
          <a:xfrm>
            <a:off x="7795617" y="2116336"/>
            <a:ext cx="107157" cy="116087"/>
          </a:xfrm>
          <a:custGeom>
            <a:avLst/>
            <a:gdLst/>
            <a:ahLst/>
            <a:cxnLst/>
            <a:rect l="0" t="0" r="0" b="0"/>
            <a:pathLst>
              <a:path w="107157" h="116087">
                <a:moveTo>
                  <a:pt x="98227" y="8929"/>
                </a:moveTo>
                <a:lnTo>
                  <a:pt x="98227" y="0"/>
                </a:lnTo>
                <a:lnTo>
                  <a:pt x="98227" y="0"/>
                </a:lnTo>
                <a:lnTo>
                  <a:pt x="89297" y="0"/>
                </a:lnTo>
                <a:lnTo>
                  <a:pt x="80367" y="0"/>
                </a:lnTo>
                <a:lnTo>
                  <a:pt x="71438" y="0"/>
                </a:lnTo>
                <a:lnTo>
                  <a:pt x="53578" y="0"/>
                </a:lnTo>
                <a:lnTo>
                  <a:pt x="44649" y="8929"/>
                </a:lnTo>
                <a:lnTo>
                  <a:pt x="35719" y="8929"/>
                </a:lnTo>
                <a:lnTo>
                  <a:pt x="26789" y="17859"/>
                </a:lnTo>
                <a:lnTo>
                  <a:pt x="17860" y="17859"/>
                </a:lnTo>
                <a:lnTo>
                  <a:pt x="17860" y="26789"/>
                </a:lnTo>
                <a:lnTo>
                  <a:pt x="26789" y="26789"/>
                </a:lnTo>
                <a:lnTo>
                  <a:pt x="35719" y="26789"/>
                </a:lnTo>
                <a:lnTo>
                  <a:pt x="44649" y="26789"/>
                </a:lnTo>
                <a:lnTo>
                  <a:pt x="71438" y="35718"/>
                </a:lnTo>
                <a:lnTo>
                  <a:pt x="89297" y="35718"/>
                </a:lnTo>
                <a:lnTo>
                  <a:pt x="98227" y="35718"/>
                </a:lnTo>
                <a:lnTo>
                  <a:pt x="107156" y="53578"/>
                </a:lnTo>
                <a:lnTo>
                  <a:pt x="107156" y="62508"/>
                </a:lnTo>
                <a:lnTo>
                  <a:pt x="89297" y="71437"/>
                </a:lnTo>
                <a:lnTo>
                  <a:pt x="71438" y="89297"/>
                </a:lnTo>
                <a:lnTo>
                  <a:pt x="53578" y="98226"/>
                </a:lnTo>
                <a:lnTo>
                  <a:pt x="26789" y="107156"/>
                </a:lnTo>
                <a:lnTo>
                  <a:pt x="8930" y="116086"/>
                </a:lnTo>
                <a:lnTo>
                  <a:pt x="0" y="116086"/>
                </a:lnTo>
                <a:lnTo>
                  <a:pt x="0" y="107156"/>
                </a:lnTo>
                <a:lnTo>
                  <a:pt x="8930" y="98226"/>
                </a:lnTo>
                <a:lnTo>
                  <a:pt x="17860" y="89297"/>
                </a:lnTo>
                <a:lnTo>
                  <a:pt x="44649" y="62508"/>
                </a:lnTo>
                <a:lnTo>
                  <a:pt x="44649" y="6250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6" name="Freeform 45"/>
          <p:cNvSpPr/>
          <p:nvPr/>
        </p:nvSpPr>
        <p:spPr bwMode="auto">
          <a:xfrm>
            <a:off x="7938492" y="2027039"/>
            <a:ext cx="401836" cy="169665"/>
          </a:xfrm>
          <a:custGeom>
            <a:avLst/>
            <a:gdLst/>
            <a:ahLst/>
            <a:cxnLst/>
            <a:rect l="0" t="0" r="0" b="0"/>
            <a:pathLst>
              <a:path w="401836" h="169665">
                <a:moveTo>
                  <a:pt x="89297" y="89297"/>
                </a:moveTo>
                <a:lnTo>
                  <a:pt x="80367" y="89297"/>
                </a:lnTo>
                <a:lnTo>
                  <a:pt x="62508" y="89297"/>
                </a:lnTo>
                <a:lnTo>
                  <a:pt x="53578" y="89297"/>
                </a:lnTo>
                <a:lnTo>
                  <a:pt x="35719" y="89297"/>
                </a:lnTo>
                <a:lnTo>
                  <a:pt x="17860" y="98226"/>
                </a:lnTo>
                <a:lnTo>
                  <a:pt x="8930" y="116086"/>
                </a:lnTo>
                <a:lnTo>
                  <a:pt x="0" y="125015"/>
                </a:lnTo>
                <a:lnTo>
                  <a:pt x="0" y="142875"/>
                </a:lnTo>
                <a:lnTo>
                  <a:pt x="0" y="151805"/>
                </a:lnTo>
                <a:lnTo>
                  <a:pt x="8930" y="160734"/>
                </a:lnTo>
                <a:lnTo>
                  <a:pt x="17860" y="160734"/>
                </a:lnTo>
                <a:lnTo>
                  <a:pt x="26789" y="169664"/>
                </a:lnTo>
                <a:lnTo>
                  <a:pt x="35719" y="169664"/>
                </a:lnTo>
                <a:lnTo>
                  <a:pt x="44649" y="160734"/>
                </a:lnTo>
                <a:lnTo>
                  <a:pt x="53578" y="151805"/>
                </a:lnTo>
                <a:lnTo>
                  <a:pt x="62508" y="142875"/>
                </a:lnTo>
                <a:lnTo>
                  <a:pt x="80367" y="125015"/>
                </a:lnTo>
                <a:lnTo>
                  <a:pt x="89297" y="107156"/>
                </a:lnTo>
                <a:lnTo>
                  <a:pt x="98227" y="89297"/>
                </a:lnTo>
                <a:lnTo>
                  <a:pt x="107156" y="71437"/>
                </a:lnTo>
                <a:lnTo>
                  <a:pt x="107156" y="62508"/>
                </a:lnTo>
                <a:lnTo>
                  <a:pt x="116086" y="62508"/>
                </a:lnTo>
                <a:lnTo>
                  <a:pt x="116086" y="71437"/>
                </a:lnTo>
                <a:lnTo>
                  <a:pt x="107156" y="80367"/>
                </a:lnTo>
                <a:lnTo>
                  <a:pt x="107156" y="98226"/>
                </a:lnTo>
                <a:lnTo>
                  <a:pt x="98227" y="116086"/>
                </a:lnTo>
                <a:lnTo>
                  <a:pt x="98227" y="133945"/>
                </a:lnTo>
                <a:lnTo>
                  <a:pt x="98227" y="142875"/>
                </a:lnTo>
                <a:lnTo>
                  <a:pt x="98227" y="151805"/>
                </a:lnTo>
                <a:lnTo>
                  <a:pt x="98227" y="160734"/>
                </a:lnTo>
                <a:lnTo>
                  <a:pt x="107156" y="160734"/>
                </a:lnTo>
                <a:lnTo>
                  <a:pt x="125016" y="151805"/>
                </a:lnTo>
                <a:lnTo>
                  <a:pt x="142875" y="142875"/>
                </a:lnTo>
                <a:lnTo>
                  <a:pt x="160735" y="125015"/>
                </a:lnTo>
                <a:lnTo>
                  <a:pt x="187524" y="107156"/>
                </a:lnTo>
                <a:lnTo>
                  <a:pt x="214313" y="89297"/>
                </a:lnTo>
                <a:lnTo>
                  <a:pt x="232172" y="71437"/>
                </a:lnTo>
                <a:lnTo>
                  <a:pt x="250031" y="62508"/>
                </a:lnTo>
                <a:lnTo>
                  <a:pt x="258960" y="53578"/>
                </a:lnTo>
                <a:lnTo>
                  <a:pt x="258960" y="62508"/>
                </a:lnTo>
                <a:lnTo>
                  <a:pt x="258960" y="62508"/>
                </a:lnTo>
                <a:lnTo>
                  <a:pt x="258960" y="71437"/>
                </a:lnTo>
                <a:lnTo>
                  <a:pt x="258960" y="89297"/>
                </a:lnTo>
                <a:lnTo>
                  <a:pt x="258960" y="98226"/>
                </a:lnTo>
                <a:lnTo>
                  <a:pt x="258960" y="116086"/>
                </a:lnTo>
                <a:lnTo>
                  <a:pt x="258960" y="116086"/>
                </a:lnTo>
                <a:lnTo>
                  <a:pt x="258960" y="125015"/>
                </a:lnTo>
                <a:lnTo>
                  <a:pt x="258960" y="133945"/>
                </a:lnTo>
                <a:lnTo>
                  <a:pt x="267890" y="125015"/>
                </a:lnTo>
                <a:lnTo>
                  <a:pt x="276820" y="116086"/>
                </a:lnTo>
                <a:lnTo>
                  <a:pt x="285749" y="107156"/>
                </a:lnTo>
                <a:lnTo>
                  <a:pt x="303609" y="80367"/>
                </a:lnTo>
                <a:lnTo>
                  <a:pt x="321468" y="62508"/>
                </a:lnTo>
                <a:lnTo>
                  <a:pt x="339328" y="35719"/>
                </a:lnTo>
                <a:lnTo>
                  <a:pt x="357187" y="17859"/>
                </a:lnTo>
                <a:lnTo>
                  <a:pt x="375046" y="8930"/>
                </a:lnTo>
                <a:lnTo>
                  <a:pt x="383976" y="8930"/>
                </a:lnTo>
                <a:lnTo>
                  <a:pt x="392906" y="0"/>
                </a:lnTo>
                <a:lnTo>
                  <a:pt x="401835" y="0"/>
                </a:lnTo>
                <a:lnTo>
                  <a:pt x="401835" y="8930"/>
                </a:lnTo>
                <a:lnTo>
                  <a:pt x="401835" y="8930"/>
                </a:lnTo>
                <a:lnTo>
                  <a:pt x="392906" y="17859"/>
                </a:lnTo>
                <a:lnTo>
                  <a:pt x="392906" y="26789"/>
                </a:lnTo>
                <a:lnTo>
                  <a:pt x="392906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7" name="Freeform 46"/>
          <p:cNvSpPr/>
          <p:nvPr/>
        </p:nvSpPr>
        <p:spPr bwMode="auto">
          <a:xfrm>
            <a:off x="8313538" y="2062758"/>
            <a:ext cx="98228" cy="89297"/>
          </a:xfrm>
          <a:custGeom>
            <a:avLst/>
            <a:gdLst/>
            <a:ahLst/>
            <a:cxnLst/>
            <a:rect l="0" t="0" r="0" b="0"/>
            <a:pathLst>
              <a:path w="98228" h="89297">
                <a:moveTo>
                  <a:pt x="0" y="53578"/>
                </a:moveTo>
                <a:lnTo>
                  <a:pt x="0" y="53578"/>
                </a:lnTo>
                <a:lnTo>
                  <a:pt x="0" y="53578"/>
                </a:lnTo>
                <a:lnTo>
                  <a:pt x="8930" y="53578"/>
                </a:lnTo>
                <a:lnTo>
                  <a:pt x="17860" y="53578"/>
                </a:lnTo>
                <a:lnTo>
                  <a:pt x="26789" y="53578"/>
                </a:lnTo>
                <a:lnTo>
                  <a:pt x="35719" y="44648"/>
                </a:lnTo>
                <a:lnTo>
                  <a:pt x="53578" y="44648"/>
                </a:lnTo>
                <a:lnTo>
                  <a:pt x="53578" y="35718"/>
                </a:lnTo>
                <a:lnTo>
                  <a:pt x="71438" y="26789"/>
                </a:lnTo>
                <a:lnTo>
                  <a:pt x="80367" y="17859"/>
                </a:lnTo>
                <a:lnTo>
                  <a:pt x="89297" y="17859"/>
                </a:lnTo>
                <a:lnTo>
                  <a:pt x="98227" y="8929"/>
                </a:lnTo>
                <a:lnTo>
                  <a:pt x="98227" y="0"/>
                </a:lnTo>
                <a:lnTo>
                  <a:pt x="98227" y="0"/>
                </a:lnTo>
                <a:lnTo>
                  <a:pt x="89297" y="0"/>
                </a:lnTo>
                <a:lnTo>
                  <a:pt x="89297" y="0"/>
                </a:lnTo>
                <a:lnTo>
                  <a:pt x="80367" y="8929"/>
                </a:lnTo>
                <a:lnTo>
                  <a:pt x="80367" y="26789"/>
                </a:lnTo>
                <a:lnTo>
                  <a:pt x="80367" y="35718"/>
                </a:lnTo>
                <a:lnTo>
                  <a:pt x="80367" y="53578"/>
                </a:lnTo>
                <a:lnTo>
                  <a:pt x="71438" y="71437"/>
                </a:lnTo>
                <a:lnTo>
                  <a:pt x="80367" y="80367"/>
                </a:lnTo>
                <a:lnTo>
                  <a:pt x="80367" y="89296"/>
                </a:lnTo>
                <a:lnTo>
                  <a:pt x="89297" y="89296"/>
                </a:lnTo>
                <a:lnTo>
                  <a:pt x="89297" y="89296"/>
                </a:lnTo>
                <a:lnTo>
                  <a:pt x="89297" y="8929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8" name="Freeform 47"/>
          <p:cNvSpPr/>
          <p:nvPr/>
        </p:nvSpPr>
        <p:spPr bwMode="auto">
          <a:xfrm>
            <a:off x="7599164" y="2339578"/>
            <a:ext cx="714375" cy="151806"/>
          </a:xfrm>
          <a:custGeom>
            <a:avLst/>
            <a:gdLst/>
            <a:ahLst/>
            <a:cxnLst/>
            <a:rect l="0" t="0" r="0" b="0"/>
            <a:pathLst>
              <a:path w="714375" h="151806">
                <a:moveTo>
                  <a:pt x="62508" y="17859"/>
                </a:moveTo>
                <a:lnTo>
                  <a:pt x="53578" y="17859"/>
                </a:lnTo>
                <a:lnTo>
                  <a:pt x="35719" y="17859"/>
                </a:lnTo>
                <a:lnTo>
                  <a:pt x="26789" y="26789"/>
                </a:lnTo>
                <a:lnTo>
                  <a:pt x="8930" y="26789"/>
                </a:lnTo>
                <a:lnTo>
                  <a:pt x="0" y="35719"/>
                </a:lnTo>
                <a:lnTo>
                  <a:pt x="0" y="35719"/>
                </a:lnTo>
                <a:lnTo>
                  <a:pt x="8930" y="44648"/>
                </a:lnTo>
                <a:lnTo>
                  <a:pt x="26789" y="44648"/>
                </a:lnTo>
                <a:lnTo>
                  <a:pt x="53578" y="35719"/>
                </a:lnTo>
                <a:lnTo>
                  <a:pt x="98227" y="35719"/>
                </a:lnTo>
                <a:lnTo>
                  <a:pt x="142875" y="26789"/>
                </a:lnTo>
                <a:lnTo>
                  <a:pt x="205383" y="17859"/>
                </a:lnTo>
                <a:lnTo>
                  <a:pt x="267891" y="17859"/>
                </a:lnTo>
                <a:lnTo>
                  <a:pt x="339328" y="8930"/>
                </a:lnTo>
                <a:lnTo>
                  <a:pt x="410766" y="8930"/>
                </a:lnTo>
                <a:lnTo>
                  <a:pt x="482203" y="0"/>
                </a:lnTo>
                <a:lnTo>
                  <a:pt x="544711" y="0"/>
                </a:lnTo>
                <a:lnTo>
                  <a:pt x="598288" y="0"/>
                </a:lnTo>
                <a:lnTo>
                  <a:pt x="634007" y="0"/>
                </a:lnTo>
                <a:lnTo>
                  <a:pt x="651866" y="0"/>
                </a:lnTo>
                <a:lnTo>
                  <a:pt x="651866" y="0"/>
                </a:lnTo>
                <a:lnTo>
                  <a:pt x="625077" y="0"/>
                </a:lnTo>
                <a:lnTo>
                  <a:pt x="589359" y="8930"/>
                </a:lnTo>
                <a:lnTo>
                  <a:pt x="535781" y="8930"/>
                </a:lnTo>
                <a:lnTo>
                  <a:pt x="473274" y="17859"/>
                </a:lnTo>
                <a:lnTo>
                  <a:pt x="401836" y="26789"/>
                </a:lnTo>
                <a:lnTo>
                  <a:pt x="339328" y="35719"/>
                </a:lnTo>
                <a:lnTo>
                  <a:pt x="276820" y="44648"/>
                </a:lnTo>
                <a:lnTo>
                  <a:pt x="223242" y="62508"/>
                </a:lnTo>
                <a:lnTo>
                  <a:pt x="178594" y="71437"/>
                </a:lnTo>
                <a:lnTo>
                  <a:pt x="142875" y="80367"/>
                </a:lnTo>
                <a:lnTo>
                  <a:pt x="133945" y="89297"/>
                </a:lnTo>
                <a:lnTo>
                  <a:pt x="125016" y="98226"/>
                </a:lnTo>
                <a:lnTo>
                  <a:pt x="142875" y="98226"/>
                </a:lnTo>
                <a:lnTo>
                  <a:pt x="160734" y="98226"/>
                </a:lnTo>
                <a:lnTo>
                  <a:pt x="205383" y="98226"/>
                </a:lnTo>
                <a:lnTo>
                  <a:pt x="258961" y="89297"/>
                </a:lnTo>
                <a:lnTo>
                  <a:pt x="330399" y="80367"/>
                </a:lnTo>
                <a:lnTo>
                  <a:pt x="401836" y="71437"/>
                </a:lnTo>
                <a:lnTo>
                  <a:pt x="473274" y="62508"/>
                </a:lnTo>
                <a:lnTo>
                  <a:pt x="544711" y="62508"/>
                </a:lnTo>
                <a:lnTo>
                  <a:pt x="598288" y="62508"/>
                </a:lnTo>
                <a:lnTo>
                  <a:pt x="634007" y="53578"/>
                </a:lnTo>
                <a:lnTo>
                  <a:pt x="660796" y="53578"/>
                </a:lnTo>
                <a:lnTo>
                  <a:pt x="678656" y="53578"/>
                </a:lnTo>
                <a:lnTo>
                  <a:pt x="669726" y="62508"/>
                </a:lnTo>
                <a:lnTo>
                  <a:pt x="660796" y="62508"/>
                </a:lnTo>
                <a:lnTo>
                  <a:pt x="616148" y="71437"/>
                </a:lnTo>
                <a:lnTo>
                  <a:pt x="562570" y="80367"/>
                </a:lnTo>
                <a:lnTo>
                  <a:pt x="500063" y="89297"/>
                </a:lnTo>
                <a:lnTo>
                  <a:pt x="419695" y="98226"/>
                </a:lnTo>
                <a:lnTo>
                  <a:pt x="348258" y="116086"/>
                </a:lnTo>
                <a:lnTo>
                  <a:pt x="285750" y="125016"/>
                </a:lnTo>
                <a:lnTo>
                  <a:pt x="232172" y="133945"/>
                </a:lnTo>
                <a:lnTo>
                  <a:pt x="196453" y="142875"/>
                </a:lnTo>
                <a:lnTo>
                  <a:pt x="178594" y="151805"/>
                </a:lnTo>
                <a:lnTo>
                  <a:pt x="178594" y="151805"/>
                </a:lnTo>
                <a:lnTo>
                  <a:pt x="205383" y="151805"/>
                </a:lnTo>
                <a:lnTo>
                  <a:pt x="250031" y="151805"/>
                </a:lnTo>
                <a:lnTo>
                  <a:pt x="312539" y="142875"/>
                </a:lnTo>
                <a:lnTo>
                  <a:pt x="392906" y="133945"/>
                </a:lnTo>
                <a:lnTo>
                  <a:pt x="482203" y="125016"/>
                </a:lnTo>
                <a:lnTo>
                  <a:pt x="562570" y="116086"/>
                </a:lnTo>
                <a:lnTo>
                  <a:pt x="625077" y="116086"/>
                </a:lnTo>
                <a:lnTo>
                  <a:pt x="678656" y="116086"/>
                </a:lnTo>
                <a:lnTo>
                  <a:pt x="705445" y="116086"/>
                </a:lnTo>
                <a:lnTo>
                  <a:pt x="714374" y="116086"/>
                </a:lnTo>
                <a:lnTo>
                  <a:pt x="714374" y="116086"/>
                </a:lnTo>
                <a:lnTo>
                  <a:pt x="705445" y="116086"/>
                </a:lnTo>
                <a:lnTo>
                  <a:pt x="687585" y="125016"/>
                </a:lnTo>
                <a:lnTo>
                  <a:pt x="669726" y="125016"/>
                </a:lnTo>
                <a:lnTo>
                  <a:pt x="669726" y="12501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9" name="Freeform 48"/>
          <p:cNvSpPr/>
          <p:nvPr/>
        </p:nvSpPr>
        <p:spPr bwMode="auto">
          <a:xfrm>
            <a:off x="6518672" y="2536031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0" name="Freeform 49"/>
          <p:cNvSpPr/>
          <p:nvPr/>
        </p:nvSpPr>
        <p:spPr bwMode="auto">
          <a:xfrm>
            <a:off x="6518672" y="2544961"/>
            <a:ext cx="44649" cy="160735"/>
          </a:xfrm>
          <a:custGeom>
            <a:avLst/>
            <a:gdLst/>
            <a:ahLst/>
            <a:cxnLst/>
            <a:rect l="0" t="0" r="0" b="0"/>
            <a:pathLst>
              <a:path w="44649" h="160735">
                <a:moveTo>
                  <a:pt x="0" y="0"/>
                </a:moveTo>
                <a:lnTo>
                  <a:pt x="0" y="17859"/>
                </a:lnTo>
                <a:lnTo>
                  <a:pt x="0" y="35719"/>
                </a:lnTo>
                <a:lnTo>
                  <a:pt x="0" y="53578"/>
                </a:lnTo>
                <a:lnTo>
                  <a:pt x="0" y="80367"/>
                </a:lnTo>
                <a:lnTo>
                  <a:pt x="0" y="107156"/>
                </a:lnTo>
                <a:lnTo>
                  <a:pt x="0" y="125016"/>
                </a:lnTo>
                <a:lnTo>
                  <a:pt x="8930" y="142875"/>
                </a:lnTo>
                <a:lnTo>
                  <a:pt x="8930" y="151805"/>
                </a:lnTo>
                <a:lnTo>
                  <a:pt x="17859" y="160734"/>
                </a:lnTo>
                <a:lnTo>
                  <a:pt x="17859" y="160734"/>
                </a:lnTo>
                <a:lnTo>
                  <a:pt x="26789" y="160734"/>
                </a:lnTo>
                <a:lnTo>
                  <a:pt x="35719" y="151805"/>
                </a:lnTo>
                <a:lnTo>
                  <a:pt x="35719" y="142875"/>
                </a:lnTo>
                <a:lnTo>
                  <a:pt x="44648" y="125016"/>
                </a:lnTo>
                <a:lnTo>
                  <a:pt x="44648" y="12501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1" name="Freeform 50"/>
          <p:cNvSpPr/>
          <p:nvPr/>
        </p:nvSpPr>
        <p:spPr bwMode="auto">
          <a:xfrm>
            <a:off x="6438305" y="2598539"/>
            <a:ext cx="133946" cy="71439"/>
          </a:xfrm>
          <a:custGeom>
            <a:avLst/>
            <a:gdLst/>
            <a:ahLst/>
            <a:cxnLst/>
            <a:rect l="0" t="0" r="0" b="0"/>
            <a:pathLst>
              <a:path w="133946" h="71439">
                <a:moveTo>
                  <a:pt x="0" y="71438"/>
                </a:moveTo>
                <a:lnTo>
                  <a:pt x="0" y="71438"/>
                </a:lnTo>
                <a:lnTo>
                  <a:pt x="8929" y="71438"/>
                </a:lnTo>
                <a:lnTo>
                  <a:pt x="17859" y="62508"/>
                </a:lnTo>
                <a:lnTo>
                  <a:pt x="35718" y="53578"/>
                </a:lnTo>
                <a:lnTo>
                  <a:pt x="53578" y="44649"/>
                </a:lnTo>
                <a:lnTo>
                  <a:pt x="80367" y="26789"/>
                </a:lnTo>
                <a:lnTo>
                  <a:pt x="98226" y="17859"/>
                </a:lnTo>
                <a:lnTo>
                  <a:pt x="116086" y="17859"/>
                </a:lnTo>
                <a:lnTo>
                  <a:pt x="125015" y="8930"/>
                </a:lnTo>
                <a:lnTo>
                  <a:pt x="133945" y="8930"/>
                </a:lnTo>
                <a:lnTo>
                  <a:pt x="133945" y="0"/>
                </a:lnTo>
                <a:lnTo>
                  <a:pt x="133945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2" name="Freeform 51"/>
          <p:cNvSpPr/>
          <p:nvPr/>
        </p:nvSpPr>
        <p:spPr bwMode="auto">
          <a:xfrm>
            <a:off x="6563320" y="2598539"/>
            <a:ext cx="98228" cy="89298"/>
          </a:xfrm>
          <a:custGeom>
            <a:avLst/>
            <a:gdLst/>
            <a:ahLst/>
            <a:cxnLst/>
            <a:rect l="0" t="0" r="0" b="0"/>
            <a:pathLst>
              <a:path w="98228" h="89298">
                <a:moveTo>
                  <a:pt x="8930" y="53578"/>
                </a:moveTo>
                <a:lnTo>
                  <a:pt x="8930" y="53578"/>
                </a:lnTo>
                <a:lnTo>
                  <a:pt x="0" y="53578"/>
                </a:lnTo>
                <a:lnTo>
                  <a:pt x="0" y="44649"/>
                </a:lnTo>
                <a:lnTo>
                  <a:pt x="8930" y="44649"/>
                </a:lnTo>
                <a:lnTo>
                  <a:pt x="8930" y="35719"/>
                </a:lnTo>
                <a:lnTo>
                  <a:pt x="17860" y="35719"/>
                </a:lnTo>
                <a:lnTo>
                  <a:pt x="26789" y="26789"/>
                </a:lnTo>
                <a:lnTo>
                  <a:pt x="35719" y="17859"/>
                </a:lnTo>
                <a:lnTo>
                  <a:pt x="44649" y="8930"/>
                </a:lnTo>
                <a:lnTo>
                  <a:pt x="44649" y="8930"/>
                </a:lnTo>
                <a:lnTo>
                  <a:pt x="53578" y="0"/>
                </a:lnTo>
                <a:lnTo>
                  <a:pt x="44649" y="0"/>
                </a:lnTo>
                <a:lnTo>
                  <a:pt x="35719" y="8930"/>
                </a:lnTo>
                <a:lnTo>
                  <a:pt x="26789" y="8930"/>
                </a:lnTo>
                <a:lnTo>
                  <a:pt x="17860" y="26789"/>
                </a:lnTo>
                <a:lnTo>
                  <a:pt x="8930" y="35719"/>
                </a:lnTo>
                <a:lnTo>
                  <a:pt x="8930" y="53578"/>
                </a:lnTo>
                <a:lnTo>
                  <a:pt x="8930" y="62508"/>
                </a:lnTo>
                <a:lnTo>
                  <a:pt x="8930" y="80367"/>
                </a:lnTo>
                <a:lnTo>
                  <a:pt x="17860" y="80367"/>
                </a:lnTo>
                <a:lnTo>
                  <a:pt x="26789" y="89297"/>
                </a:lnTo>
                <a:lnTo>
                  <a:pt x="44649" y="89297"/>
                </a:lnTo>
                <a:lnTo>
                  <a:pt x="62508" y="80367"/>
                </a:lnTo>
                <a:lnTo>
                  <a:pt x="80368" y="71438"/>
                </a:lnTo>
                <a:lnTo>
                  <a:pt x="98227" y="62508"/>
                </a:lnTo>
                <a:lnTo>
                  <a:pt x="98227" y="6250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3" name="Freeform 52"/>
          <p:cNvSpPr/>
          <p:nvPr/>
        </p:nvSpPr>
        <p:spPr bwMode="auto">
          <a:xfrm>
            <a:off x="6634758" y="2598539"/>
            <a:ext cx="71438" cy="71439"/>
          </a:xfrm>
          <a:custGeom>
            <a:avLst/>
            <a:gdLst/>
            <a:ahLst/>
            <a:cxnLst/>
            <a:rect l="0" t="0" r="0" b="0"/>
            <a:pathLst>
              <a:path w="71438" h="71439">
                <a:moveTo>
                  <a:pt x="26789" y="0"/>
                </a:moveTo>
                <a:lnTo>
                  <a:pt x="2678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26789" y="0"/>
                </a:lnTo>
                <a:lnTo>
                  <a:pt x="26789" y="0"/>
                </a:lnTo>
                <a:lnTo>
                  <a:pt x="35719" y="8930"/>
                </a:lnTo>
                <a:lnTo>
                  <a:pt x="44648" y="8930"/>
                </a:lnTo>
                <a:lnTo>
                  <a:pt x="53578" y="8930"/>
                </a:lnTo>
                <a:lnTo>
                  <a:pt x="62508" y="17859"/>
                </a:lnTo>
                <a:lnTo>
                  <a:pt x="71437" y="26789"/>
                </a:lnTo>
                <a:lnTo>
                  <a:pt x="71437" y="35719"/>
                </a:lnTo>
                <a:lnTo>
                  <a:pt x="62508" y="44649"/>
                </a:lnTo>
                <a:lnTo>
                  <a:pt x="53578" y="53578"/>
                </a:lnTo>
                <a:lnTo>
                  <a:pt x="35719" y="62508"/>
                </a:lnTo>
                <a:lnTo>
                  <a:pt x="26789" y="71438"/>
                </a:lnTo>
                <a:lnTo>
                  <a:pt x="8930" y="62508"/>
                </a:lnTo>
                <a:lnTo>
                  <a:pt x="0" y="62508"/>
                </a:lnTo>
                <a:lnTo>
                  <a:pt x="0" y="44649"/>
                </a:lnTo>
                <a:lnTo>
                  <a:pt x="0" y="4464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4" name="Freeform 53"/>
          <p:cNvSpPr/>
          <p:nvPr/>
        </p:nvSpPr>
        <p:spPr bwMode="auto">
          <a:xfrm>
            <a:off x="6724055" y="2500313"/>
            <a:ext cx="26790" cy="151805"/>
          </a:xfrm>
          <a:custGeom>
            <a:avLst/>
            <a:gdLst/>
            <a:ahLst/>
            <a:cxnLst/>
            <a:rect l="0" t="0" r="0" b="0"/>
            <a:pathLst>
              <a:path w="26790" h="151805">
                <a:moveTo>
                  <a:pt x="0" y="8929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0" y="17859"/>
                </a:lnTo>
                <a:lnTo>
                  <a:pt x="0" y="35718"/>
                </a:lnTo>
                <a:lnTo>
                  <a:pt x="0" y="53578"/>
                </a:lnTo>
                <a:lnTo>
                  <a:pt x="0" y="71437"/>
                </a:lnTo>
                <a:lnTo>
                  <a:pt x="8929" y="98226"/>
                </a:lnTo>
                <a:lnTo>
                  <a:pt x="8929" y="116085"/>
                </a:lnTo>
                <a:lnTo>
                  <a:pt x="17859" y="133945"/>
                </a:lnTo>
                <a:lnTo>
                  <a:pt x="26789" y="142875"/>
                </a:lnTo>
                <a:lnTo>
                  <a:pt x="26789" y="151804"/>
                </a:lnTo>
                <a:lnTo>
                  <a:pt x="26789" y="142875"/>
                </a:lnTo>
                <a:lnTo>
                  <a:pt x="26789" y="142875"/>
                </a:lnTo>
                <a:lnTo>
                  <a:pt x="26789" y="133945"/>
                </a:lnTo>
                <a:lnTo>
                  <a:pt x="26789" y="116085"/>
                </a:lnTo>
                <a:lnTo>
                  <a:pt x="17859" y="107156"/>
                </a:lnTo>
                <a:lnTo>
                  <a:pt x="17859" y="10715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5" name="Freeform 54"/>
          <p:cNvSpPr/>
          <p:nvPr/>
        </p:nvSpPr>
        <p:spPr bwMode="auto">
          <a:xfrm>
            <a:off x="6652617" y="2536031"/>
            <a:ext cx="125017" cy="35720"/>
          </a:xfrm>
          <a:custGeom>
            <a:avLst/>
            <a:gdLst/>
            <a:ahLst/>
            <a:cxnLst/>
            <a:rect l="0" t="0" r="0" b="0"/>
            <a:pathLst>
              <a:path w="125017" h="35720">
                <a:moveTo>
                  <a:pt x="8930" y="35719"/>
                </a:moveTo>
                <a:lnTo>
                  <a:pt x="8930" y="35719"/>
                </a:lnTo>
                <a:lnTo>
                  <a:pt x="8930" y="35719"/>
                </a:lnTo>
                <a:lnTo>
                  <a:pt x="0" y="35719"/>
                </a:lnTo>
                <a:lnTo>
                  <a:pt x="8930" y="35719"/>
                </a:lnTo>
                <a:lnTo>
                  <a:pt x="17860" y="35719"/>
                </a:lnTo>
                <a:lnTo>
                  <a:pt x="35719" y="35719"/>
                </a:lnTo>
                <a:lnTo>
                  <a:pt x="53578" y="26789"/>
                </a:lnTo>
                <a:lnTo>
                  <a:pt x="71438" y="17860"/>
                </a:lnTo>
                <a:lnTo>
                  <a:pt x="89297" y="8930"/>
                </a:lnTo>
                <a:lnTo>
                  <a:pt x="116086" y="8930"/>
                </a:lnTo>
                <a:lnTo>
                  <a:pt x="125016" y="0"/>
                </a:lnTo>
                <a:lnTo>
                  <a:pt x="125016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6" name="Freeform 55"/>
          <p:cNvSpPr/>
          <p:nvPr/>
        </p:nvSpPr>
        <p:spPr bwMode="auto">
          <a:xfrm>
            <a:off x="6795492" y="2536031"/>
            <a:ext cx="80368" cy="89298"/>
          </a:xfrm>
          <a:custGeom>
            <a:avLst/>
            <a:gdLst/>
            <a:ahLst/>
            <a:cxnLst/>
            <a:rect l="0" t="0" r="0" b="0"/>
            <a:pathLst>
              <a:path w="80368" h="89298">
                <a:moveTo>
                  <a:pt x="35719" y="0"/>
                </a:moveTo>
                <a:lnTo>
                  <a:pt x="35719" y="0"/>
                </a:lnTo>
                <a:lnTo>
                  <a:pt x="35719" y="0"/>
                </a:lnTo>
                <a:lnTo>
                  <a:pt x="26789" y="0"/>
                </a:lnTo>
                <a:lnTo>
                  <a:pt x="17860" y="0"/>
                </a:lnTo>
                <a:lnTo>
                  <a:pt x="8930" y="0"/>
                </a:lnTo>
                <a:lnTo>
                  <a:pt x="8930" y="8930"/>
                </a:lnTo>
                <a:lnTo>
                  <a:pt x="0" y="17860"/>
                </a:lnTo>
                <a:lnTo>
                  <a:pt x="0" y="17860"/>
                </a:lnTo>
                <a:lnTo>
                  <a:pt x="0" y="26789"/>
                </a:lnTo>
                <a:lnTo>
                  <a:pt x="8930" y="35719"/>
                </a:lnTo>
                <a:lnTo>
                  <a:pt x="17860" y="35719"/>
                </a:lnTo>
                <a:lnTo>
                  <a:pt x="26789" y="35719"/>
                </a:lnTo>
                <a:lnTo>
                  <a:pt x="44649" y="35719"/>
                </a:lnTo>
                <a:lnTo>
                  <a:pt x="62508" y="44649"/>
                </a:lnTo>
                <a:lnTo>
                  <a:pt x="71438" y="44649"/>
                </a:lnTo>
                <a:lnTo>
                  <a:pt x="80367" y="53578"/>
                </a:lnTo>
                <a:lnTo>
                  <a:pt x="80367" y="62508"/>
                </a:lnTo>
                <a:lnTo>
                  <a:pt x="71438" y="62508"/>
                </a:lnTo>
                <a:lnTo>
                  <a:pt x="53578" y="80367"/>
                </a:lnTo>
                <a:lnTo>
                  <a:pt x="35719" y="80367"/>
                </a:lnTo>
                <a:lnTo>
                  <a:pt x="17860" y="89297"/>
                </a:lnTo>
                <a:lnTo>
                  <a:pt x="17860" y="89297"/>
                </a:lnTo>
                <a:lnTo>
                  <a:pt x="8930" y="89297"/>
                </a:lnTo>
                <a:lnTo>
                  <a:pt x="8930" y="8929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7" name="Freeform 56"/>
          <p:cNvSpPr/>
          <p:nvPr/>
        </p:nvSpPr>
        <p:spPr bwMode="auto">
          <a:xfrm>
            <a:off x="6804422" y="3027164"/>
            <a:ext cx="285751" cy="178594"/>
          </a:xfrm>
          <a:custGeom>
            <a:avLst/>
            <a:gdLst/>
            <a:ahLst/>
            <a:cxnLst/>
            <a:rect l="0" t="0" r="0" b="0"/>
            <a:pathLst>
              <a:path w="285751" h="178594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8930" y="17859"/>
                </a:lnTo>
                <a:lnTo>
                  <a:pt x="8930" y="26789"/>
                </a:lnTo>
                <a:lnTo>
                  <a:pt x="8930" y="44648"/>
                </a:lnTo>
                <a:lnTo>
                  <a:pt x="8930" y="62507"/>
                </a:lnTo>
                <a:lnTo>
                  <a:pt x="8930" y="80367"/>
                </a:lnTo>
                <a:lnTo>
                  <a:pt x="8930" y="107156"/>
                </a:lnTo>
                <a:lnTo>
                  <a:pt x="17859" y="125015"/>
                </a:lnTo>
                <a:lnTo>
                  <a:pt x="26789" y="142875"/>
                </a:lnTo>
                <a:lnTo>
                  <a:pt x="35719" y="151804"/>
                </a:lnTo>
                <a:lnTo>
                  <a:pt x="44648" y="151804"/>
                </a:lnTo>
                <a:lnTo>
                  <a:pt x="44648" y="142875"/>
                </a:lnTo>
                <a:lnTo>
                  <a:pt x="53578" y="133945"/>
                </a:lnTo>
                <a:lnTo>
                  <a:pt x="53578" y="116086"/>
                </a:lnTo>
                <a:lnTo>
                  <a:pt x="53578" y="89297"/>
                </a:lnTo>
                <a:lnTo>
                  <a:pt x="53578" y="62507"/>
                </a:lnTo>
                <a:lnTo>
                  <a:pt x="62508" y="44648"/>
                </a:lnTo>
                <a:lnTo>
                  <a:pt x="71437" y="26789"/>
                </a:lnTo>
                <a:lnTo>
                  <a:pt x="80367" y="8929"/>
                </a:lnTo>
                <a:lnTo>
                  <a:pt x="89297" y="0"/>
                </a:lnTo>
                <a:lnTo>
                  <a:pt x="98226" y="8929"/>
                </a:lnTo>
                <a:lnTo>
                  <a:pt x="116086" y="17859"/>
                </a:lnTo>
                <a:lnTo>
                  <a:pt x="125016" y="26789"/>
                </a:lnTo>
                <a:lnTo>
                  <a:pt x="133945" y="53578"/>
                </a:lnTo>
                <a:lnTo>
                  <a:pt x="142875" y="71437"/>
                </a:lnTo>
                <a:lnTo>
                  <a:pt x="142875" y="98226"/>
                </a:lnTo>
                <a:lnTo>
                  <a:pt x="151805" y="125015"/>
                </a:lnTo>
                <a:lnTo>
                  <a:pt x="151805" y="151804"/>
                </a:lnTo>
                <a:lnTo>
                  <a:pt x="151805" y="169664"/>
                </a:lnTo>
                <a:lnTo>
                  <a:pt x="142875" y="178593"/>
                </a:lnTo>
                <a:lnTo>
                  <a:pt x="142875" y="178593"/>
                </a:lnTo>
                <a:lnTo>
                  <a:pt x="142875" y="169664"/>
                </a:lnTo>
                <a:lnTo>
                  <a:pt x="142875" y="151804"/>
                </a:lnTo>
                <a:lnTo>
                  <a:pt x="151805" y="125015"/>
                </a:lnTo>
                <a:lnTo>
                  <a:pt x="151805" y="98226"/>
                </a:lnTo>
                <a:lnTo>
                  <a:pt x="169664" y="71437"/>
                </a:lnTo>
                <a:lnTo>
                  <a:pt x="187523" y="53578"/>
                </a:lnTo>
                <a:lnTo>
                  <a:pt x="205383" y="35718"/>
                </a:lnTo>
                <a:lnTo>
                  <a:pt x="223242" y="26789"/>
                </a:lnTo>
                <a:lnTo>
                  <a:pt x="232172" y="26789"/>
                </a:lnTo>
                <a:lnTo>
                  <a:pt x="250031" y="35718"/>
                </a:lnTo>
                <a:lnTo>
                  <a:pt x="258961" y="53578"/>
                </a:lnTo>
                <a:lnTo>
                  <a:pt x="267891" y="80367"/>
                </a:lnTo>
                <a:lnTo>
                  <a:pt x="267891" y="107156"/>
                </a:lnTo>
                <a:lnTo>
                  <a:pt x="267891" y="125015"/>
                </a:lnTo>
                <a:lnTo>
                  <a:pt x="267891" y="142875"/>
                </a:lnTo>
                <a:lnTo>
                  <a:pt x="267891" y="160734"/>
                </a:lnTo>
                <a:lnTo>
                  <a:pt x="267891" y="160734"/>
                </a:lnTo>
                <a:lnTo>
                  <a:pt x="276820" y="160734"/>
                </a:lnTo>
                <a:lnTo>
                  <a:pt x="276820" y="151804"/>
                </a:lnTo>
                <a:lnTo>
                  <a:pt x="285750" y="133945"/>
                </a:lnTo>
                <a:lnTo>
                  <a:pt x="285750" y="13394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8" name="Freeform 57"/>
          <p:cNvSpPr/>
          <p:nvPr/>
        </p:nvSpPr>
        <p:spPr bwMode="auto">
          <a:xfrm>
            <a:off x="7125891" y="3053953"/>
            <a:ext cx="294680" cy="160735"/>
          </a:xfrm>
          <a:custGeom>
            <a:avLst/>
            <a:gdLst/>
            <a:ahLst/>
            <a:cxnLst/>
            <a:rect l="0" t="0" r="0" b="0"/>
            <a:pathLst>
              <a:path w="294680" h="160735">
                <a:moveTo>
                  <a:pt x="53578" y="8929"/>
                </a:moveTo>
                <a:lnTo>
                  <a:pt x="44648" y="8929"/>
                </a:lnTo>
                <a:lnTo>
                  <a:pt x="44648" y="0"/>
                </a:lnTo>
                <a:lnTo>
                  <a:pt x="44648" y="0"/>
                </a:lnTo>
                <a:lnTo>
                  <a:pt x="35718" y="0"/>
                </a:lnTo>
                <a:lnTo>
                  <a:pt x="35718" y="0"/>
                </a:lnTo>
                <a:lnTo>
                  <a:pt x="26789" y="8929"/>
                </a:lnTo>
                <a:lnTo>
                  <a:pt x="17859" y="26789"/>
                </a:lnTo>
                <a:lnTo>
                  <a:pt x="8929" y="44648"/>
                </a:lnTo>
                <a:lnTo>
                  <a:pt x="8929" y="71437"/>
                </a:lnTo>
                <a:lnTo>
                  <a:pt x="0" y="98226"/>
                </a:lnTo>
                <a:lnTo>
                  <a:pt x="0" y="116086"/>
                </a:lnTo>
                <a:lnTo>
                  <a:pt x="0" y="142875"/>
                </a:lnTo>
                <a:lnTo>
                  <a:pt x="0" y="151804"/>
                </a:lnTo>
                <a:lnTo>
                  <a:pt x="8929" y="160734"/>
                </a:lnTo>
                <a:lnTo>
                  <a:pt x="8929" y="160734"/>
                </a:lnTo>
                <a:lnTo>
                  <a:pt x="17859" y="142875"/>
                </a:lnTo>
                <a:lnTo>
                  <a:pt x="26789" y="133945"/>
                </a:lnTo>
                <a:lnTo>
                  <a:pt x="35718" y="107156"/>
                </a:lnTo>
                <a:lnTo>
                  <a:pt x="44648" y="80367"/>
                </a:lnTo>
                <a:lnTo>
                  <a:pt x="44648" y="53578"/>
                </a:lnTo>
                <a:lnTo>
                  <a:pt x="53578" y="44648"/>
                </a:lnTo>
                <a:lnTo>
                  <a:pt x="53578" y="35718"/>
                </a:lnTo>
                <a:lnTo>
                  <a:pt x="53578" y="35718"/>
                </a:lnTo>
                <a:lnTo>
                  <a:pt x="53578" y="44648"/>
                </a:lnTo>
                <a:lnTo>
                  <a:pt x="53578" y="62508"/>
                </a:lnTo>
                <a:lnTo>
                  <a:pt x="53578" y="80367"/>
                </a:lnTo>
                <a:lnTo>
                  <a:pt x="53578" y="98226"/>
                </a:lnTo>
                <a:lnTo>
                  <a:pt x="53578" y="116086"/>
                </a:lnTo>
                <a:lnTo>
                  <a:pt x="62507" y="133945"/>
                </a:lnTo>
                <a:lnTo>
                  <a:pt x="62507" y="142875"/>
                </a:lnTo>
                <a:lnTo>
                  <a:pt x="71437" y="142875"/>
                </a:lnTo>
                <a:lnTo>
                  <a:pt x="80367" y="142875"/>
                </a:lnTo>
                <a:lnTo>
                  <a:pt x="89297" y="133945"/>
                </a:lnTo>
                <a:lnTo>
                  <a:pt x="98226" y="116086"/>
                </a:lnTo>
                <a:lnTo>
                  <a:pt x="107156" y="98226"/>
                </a:lnTo>
                <a:lnTo>
                  <a:pt x="116086" y="80367"/>
                </a:lnTo>
                <a:lnTo>
                  <a:pt x="125015" y="53578"/>
                </a:lnTo>
                <a:lnTo>
                  <a:pt x="133945" y="44648"/>
                </a:lnTo>
                <a:lnTo>
                  <a:pt x="133945" y="35718"/>
                </a:lnTo>
                <a:lnTo>
                  <a:pt x="142875" y="35718"/>
                </a:lnTo>
                <a:lnTo>
                  <a:pt x="142875" y="44648"/>
                </a:lnTo>
                <a:lnTo>
                  <a:pt x="151804" y="62508"/>
                </a:lnTo>
                <a:lnTo>
                  <a:pt x="151804" y="80367"/>
                </a:lnTo>
                <a:lnTo>
                  <a:pt x="160734" y="98226"/>
                </a:lnTo>
                <a:lnTo>
                  <a:pt x="160734" y="116086"/>
                </a:lnTo>
                <a:lnTo>
                  <a:pt x="169664" y="133945"/>
                </a:lnTo>
                <a:lnTo>
                  <a:pt x="178593" y="142875"/>
                </a:lnTo>
                <a:lnTo>
                  <a:pt x="178593" y="151804"/>
                </a:lnTo>
                <a:lnTo>
                  <a:pt x="187523" y="151804"/>
                </a:lnTo>
                <a:lnTo>
                  <a:pt x="196453" y="151804"/>
                </a:lnTo>
                <a:lnTo>
                  <a:pt x="196453" y="133945"/>
                </a:lnTo>
                <a:lnTo>
                  <a:pt x="205382" y="116086"/>
                </a:lnTo>
                <a:lnTo>
                  <a:pt x="205382" y="89297"/>
                </a:lnTo>
                <a:lnTo>
                  <a:pt x="214312" y="71437"/>
                </a:lnTo>
                <a:lnTo>
                  <a:pt x="214312" y="53578"/>
                </a:lnTo>
                <a:lnTo>
                  <a:pt x="223242" y="35718"/>
                </a:lnTo>
                <a:lnTo>
                  <a:pt x="232172" y="26789"/>
                </a:lnTo>
                <a:lnTo>
                  <a:pt x="241101" y="26789"/>
                </a:lnTo>
                <a:lnTo>
                  <a:pt x="250031" y="26789"/>
                </a:lnTo>
                <a:lnTo>
                  <a:pt x="250031" y="26789"/>
                </a:lnTo>
                <a:lnTo>
                  <a:pt x="258961" y="26789"/>
                </a:lnTo>
                <a:lnTo>
                  <a:pt x="258961" y="35718"/>
                </a:lnTo>
                <a:lnTo>
                  <a:pt x="258961" y="44648"/>
                </a:lnTo>
                <a:lnTo>
                  <a:pt x="258961" y="44648"/>
                </a:lnTo>
                <a:lnTo>
                  <a:pt x="258961" y="53578"/>
                </a:lnTo>
                <a:lnTo>
                  <a:pt x="258961" y="53578"/>
                </a:lnTo>
                <a:lnTo>
                  <a:pt x="258961" y="53578"/>
                </a:lnTo>
                <a:lnTo>
                  <a:pt x="258961" y="44648"/>
                </a:lnTo>
                <a:lnTo>
                  <a:pt x="258961" y="44648"/>
                </a:lnTo>
                <a:lnTo>
                  <a:pt x="258961" y="35718"/>
                </a:lnTo>
                <a:lnTo>
                  <a:pt x="258961" y="35718"/>
                </a:lnTo>
                <a:lnTo>
                  <a:pt x="258961" y="26789"/>
                </a:lnTo>
                <a:lnTo>
                  <a:pt x="258961" y="26789"/>
                </a:lnTo>
                <a:lnTo>
                  <a:pt x="258961" y="26789"/>
                </a:lnTo>
                <a:lnTo>
                  <a:pt x="258961" y="26789"/>
                </a:lnTo>
                <a:lnTo>
                  <a:pt x="258961" y="26789"/>
                </a:lnTo>
                <a:lnTo>
                  <a:pt x="258961" y="35718"/>
                </a:lnTo>
                <a:lnTo>
                  <a:pt x="258961" y="35718"/>
                </a:lnTo>
                <a:lnTo>
                  <a:pt x="258961" y="44648"/>
                </a:lnTo>
                <a:lnTo>
                  <a:pt x="258961" y="53578"/>
                </a:lnTo>
                <a:lnTo>
                  <a:pt x="258961" y="71437"/>
                </a:lnTo>
                <a:lnTo>
                  <a:pt x="267890" y="89297"/>
                </a:lnTo>
                <a:lnTo>
                  <a:pt x="267890" y="107156"/>
                </a:lnTo>
                <a:lnTo>
                  <a:pt x="267890" y="125015"/>
                </a:lnTo>
                <a:lnTo>
                  <a:pt x="267890" y="142875"/>
                </a:lnTo>
                <a:lnTo>
                  <a:pt x="276820" y="151804"/>
                </a:lnTo>
                <a:lnTo>
                  <a:pt x="276820" y="160734"/>
                </a:lnTo>
                <a:lnTo>
                  <a:pt x="276820" y="160734"/>
                </a:lnTo>
                <a:lnTo>
                  <a:pt x="276820" y="160734"/>
                </a:lnTo>
                <a:lnTo>
                  <a:pt x="267890" y="151804"/>
                </a:lnTo>
                <a:lnTo>
                  <a:pt x="267890" y="142875"/>
                </a:lnTo>
                <a:lnTo>
                  <a:pt x="267890" y="133945"/>
                </a:lnTo>
                <a:lnTo>
                  <a:pt x="267890" y="107156"/>
                </a:lnTo>
                <a:lnTo>
                  <a:pt x="258961" y="89297"/>
                </a:lnTo>
                <a:lnTo>
                  <a:pt x="267890" y="71437"/>
                </a:lnTo>
                <a:lnTo>
                  <a:pt x="267890" y="62508"/>
                </a:lnTo>
                <a:lnTo>
                  <a:pt x="276820" y="44648"/>
                </a:lnTo>
                <a:lnTo>
                  <a:pt x="285750" y="35718"/>
                </a:lnTo>
                <a:lnTo>
                  <a:pt x="294679" y="26789"/>
                </a:lnTo>
                <a:lnTo>
                  <a:pt x="294679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9" name="Freeform 58"/>
          <p:cNvSpPr/>
          <p:nvPr/>
        </p:nvSpPr>
        <p:spPr bwMode="auto">
          <a:xfrm>
            <a:off x="7447359" y="3062882"/>
            <a:ext cx="151806" cy="151806"/>
          </a:xfrm>
          <a:custGeom>
            <a:avLst/>
            <a:gdLst/>
            <a:ahLst/>
            <a:cxnLst/>
            <a:rect l="0" t="0" r="0" b="0"/>
            <a:pathLst>
              <a:path w="151806" h="151806">
                <a:moveTo>
                  <a:pt x="53579" y="0"/>
                </a:moveTo>
                <a:lnTo>
                  <a:pt x="44649" y="0"/>
                </a:lnTo>
                <a:lnTo>
                  <a:pt x="44649" y="0"/>
                </a:lnTo>
                <a:lnTo>
                  <a:pt x="35719" y="0"/>
                </a:lnTo>
                <a:lnTo>
                  <a:pt x="35719" y="8930"/>
                </a:lnTo>
                <a:lnTo>
                  <a:pt x="26789" y="17860"/>
                </a:lnTo>
                <a:lnTo>
                  <a:pt x="26789" y="26789"/>
                </a:lnTo>
                <a:lnTo>
                  <a:pt x="17860" y="44649"/>
                </a:lnTo>
                <a:lnTo>
                  <a:pt x="8930" y="62508"/>
                </a:lnTo>
                <a:lnTo>
                  <a:pt x="0" y="80368"/>
                </a:lnTo>
                <a:lnTo>
                  <a:pt x="8930" y="98227"/>
                </a:lnTo>
                <a:lnTo>
                  <a:pt x="17860" y="116086"/>
                </a:lnTo>
                <a:lnTo>
                  <a:pt x="35719" y="125016"/>
                </a:lnTo>
                <a:lnTo>
                  <a:pt x="53579" y="133946"/>
                </a:lnTo>
                <a:lnTo>
                  <a:pt x="80368" y="142875"/>
                </a:lnTo>
                <a:lnTo>
                  <a:pt x="107157" y="151805"/>
                </a:lnTo>
                <a:lnTo>
                  <a:pt x="125016" y="151805"/>
                </a:lnTo>
                <a:lnTo>
                  <a:pt x="151805" y="151805"/>
                </a:lnTo>
                <a:lnTo>
                  <a:pt x="151805" y="15180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0" name="Freeform 59"/>
          <p:cNvSpPr/>
          <p:nvPr/>
        </p:nvSpPr>
        <p:spPr bwMode="auto">
          <a:xfrm>
            <a:off x="7706320" y="3071812"/>
            <a:ext cx="107158" cy="116087"/>
          </a:xfrm>
          <a:custGeom>
            <a:avLst/>
            <a:gdLst/>
            <a:ahLst/>
            <a:cxnLst/>
            <a:rect l="0" t="0" r="0" b="0"/>
            <a:pathLst>
              <a:path w="107158" h="116087">
                <a:moveTo>
                  <a:pt x="17860" y="0"/>
                </a:moveTo>
                <a:lnTo>
                  <a:pt x="8930" y="0"/>
                </a:lnTo>
                <a:lnTo>
                  <a:pt x="8930" y="8930"/>
                </a:lnTo>
                <a:lnTo>
                  <a:pt x="0" y="26789"/>
                </a:lnTo>
                <a:lnTo>
                  <a:pt x="0" y="44649"/>
                </a:lnTo>
                <a:lnTo>
                  <a:pt x="0" y="62508"/>
                </a:lnTo>
                <a:lnTo>
                  <a:pt x="8930" y="80367"/>
                </a:lnTo>
                <a:lnTo>
                  <a:pt x="17860" y="98227"/>
                </a:lnTo>
                <a:lnTo>
                  <a:pt x="26789" y="107156"/>
                </a:lnTo>
                <a:lnTo>
                  <a:pt x="44649" y="116086"/>
                </a:lnTo>
                <a:lnTo>
                  <a:pt x="53578" y="116086"/>
                </a:lnTo>
                <a:lnTo>
                  <a:pt x="71438" y="107156"/>
                </a:lnTo>
                <a:lnTo>
                  <a:pt x="89297" y="98227"/>
                </a:lnTo>
                <a:lnTo>
                  <a:pt x="107157" y="80367"/>
                </a:lnTo>
                <a:lnTo>
                  <a:pt x="107157" y="8036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1" name="Freeform 60"/>
          <p:cNvSpPr/>
          <p:nvPr/>
        </p:nvSpPr>
        <p:spPr bwMode="auto">
          <a:xfrm>
            <a:off x="7813477" y="3080742"/>
            <a:ext cx="437554" cy="214313"/>
          </a:xfrm>
          <a:custGeom>
            <a:avLst/>
            <a:gdLst/>
            <a:ahLst/>
            <a:cxnLst/>
            <a:rect l="0" t="0" r="0" b="0"/>
            <a:pathLst>
              <a:path w="437554" h="214313">
                <a:moveTo>
                  <a:pt x="26789" y="0"/>
                </a:moveTo>
                <a:lnTo>
                  <a:pt x="26789" y="8929"/>
                </a:lnTo>
                <a:lnTo>
                  <a:pt x="17859" y="17859"/>
                </a:lnTo>
                <a:lnTo>
                  <a:pt x="8929" y="26789"/>
                </a:lnTo>
                <a:lnTo>
                  <a:pt x="0" y="44648"/>
                </a:lnTo>
                <a:lnTo>
                  <a:pt x="0" y="53578"/>
                </a:lnTo>
                <a:lnTo>
                  <a:pt x="0" y="71437"/>
                </a:lnTo>
                <a:lnTo>
                  <a:pt x="0" y="80367"/>
                </a:lnTo>
                <a:lnTo>
                  <a:pt x="8929" y="89297"/>
                </a:lnTo>
                <a:lnTo>
                  <a:pt x="17859" y="89297"/>
                </a:lnTo>
                <a:lnTo>
                  <a:pt x="17859" y="89297"/>
                </a:lnTo>
                <a:lnTo>
                  <a:pt x="26789" y="89297"/>
                </a:lnTo>
                <a:lnTo>
                  <a:pt x="35718" y="80367"/>
                </a:lnTo>
                <a:lnTo>
                  <a:pt x="35718" y="62508"/>
                </a:lnTo>
                <a:lnTo>
                  <a:pt x="44648" y="44648"/>
                </a:lnTo>
                <a:lnTo>
                  <a:pt x="44648" y="26789"/>
                </a:lnTo>
                <a:lnTo>
                  <a:pt x="44648" y="8929"/>
                </a:lnTo>
                <a:lnTo>
                  <a:pt x="44648" y="0"/>
                </a:lnTo>
                <a:lnTo>
                  <a:pt x="35718" y="0"/>
                </a:lnTo>
                <a:lnTo>
                  <a:pt x="44648" y="0"/>
                </a:lnTo>
                <a:lnTo>
                  <a:pt x="44648" y="8929"/>
                </a:lnTo>
                <a:lnTo>
                  <a:pt x="44648" y="17859"/>
                </a:lnTo>
                <a:lnTo>
                  <a:pt x="53578" y="26789"/>
                </a:lnTo>
                <a:lnTo>
                  <a:pt x="53578" y="44648"/>
                </a:lnTo>
                <a:lnTo>
                  <a:pt x="62507" y="53578"/>
                </a:lnTo>
                <a:lnTo>
                  <a:pt x="71437" y="53578"/>
                </a:lnTo>
                <a:lnTo>
                  <a:pt x="71437" y="53578"/>
                </a:lnTo>
                <a:lnTo>
                  <a:pt x="71437" y="53578"/>
                </a:lnTo>
                <a:lnTo>
                  <a:pt x="80367" y="53578"/>
                </a:lnTo>
                <a:lnTo>
                  <a:pt x="80367" y="44648"/>
                </a:lnTo>
                <a:lnTo>
                  <a:pt x="89296" y="26789"/>
                </a:lnTo>
                <a:lnTo>
                  <a:pt x="98226" y="17859"/>
                </a:lnTo>
                <a:lnTo>
                  <a:pt x="107156" y="8929"/>
                </a:lnTo>
                <a:lnTo>
                  <a:pt x="116086" y="8929"/>
                </a:lnTo>
                <a:lnTo>
                  <a:pt x="125015" y="8929"/>
                </a:lnTo>
                <a:lnTo>
                  <a:pt x="125015" y="17859"/>
                </a:lnTo>
                <a:lnTo>
                  <a:pt x="133945" y="26789"/>
                </a:lnTo>
                <a:lnTo>
                  <a:pt x="133945" y="35719"/>
                </a:lnTo>
                <a:lnTo>
                  <a:pt x="142875" y="44648"/>
                </a:lnTo>
                <a:lnTo>
                  <a:pt x="142875" y="53578"/>
                </a:lnTo>
                <a:lnTo>
                  <a:pt x="142875" y="53578"/>
                </a:lnTo>
                <a:lnTo>
                  <a:pt x="151804" y="62508"/>
                </a:lnTo>
                <a:lnTo>
                  <a:pt x="151804" y="53578"/>
                </a:lnTo>
                <a:lnTo>
                  <a:pt x="160734" y="53578"/>
                </a:lnTo>
                <a:lnTo>
                  <a:pt x="169664" y="44648"/>
                </a:lnTo>
                <a:lnTo>
                  <a:pt x="187523" y="26789"/>
                </a:lnTo>
                <a:lnTo>
                  <a:pt x="205382" y="17859"/>
                </a:lnTo>
                <a:lnTo>
                  <a:pt x="214312" y="8929"/>
                </a:lnTo>
                <a:lnTo>
                  <a:pt x="223242" y="8929"/>
                </a:lnTo>
                <a:lnTo>
                  <a:pt x="223242" y="17859"/>
                </a:lnTo>
                <a:lnTo>
                  <a:pt x="223242" y="26789"/>
                </a:lnTo>
                <a:lnTo>
                  <a:pt x="223242" y="44648"/>
                </a:lnTo>
                <a:lnTo>
                  <a:pt x="214312" y="53578"/>
                </a:lnTo>
                <a:lnTo>
                  <a:pt x="214312" y="62508"/>
                </a:lnTo>
                <a:lnTo>
                  <a:pt x="214312" y="71437"/>
                </a:lnTo>
                <a:lnTo>
                  <a:pt x="214312" y="80367"/>
                </a:lnTo>
                <a:lnTo>
                  <a:pt x="223242" y="80367"/>
                </a:lnTo>
                <a:lnTo>
                  <a:pt x="232171" y="71437"/>
                </a:lnTo>
                <a:lnTo>
                  <a:pt x="241101" y="62508"/>
                </a:lnTo>
                <a:lnTo>
                  <a:pt x="250031" y="53578"/>
                </a:lnTo>
                <a:lnTo>
                  <a:pt x="258961" y="44648"/>
                </a:lnTo>
                <a:lnTo>
                  <a:pt x="267890" y="44648"/>
                </a:lnTo>
                <a:lnTo>
                  <a:pt x="276820" y="44648"/>
                </a:lnTo>
                <a:lnTo>
                  <a:pt x="276820" y="53578"/>
                </a:lnTo>
                <a:lnTo>
                  <a:pt x="267890" y="62508"/>
                </a:lnTo>
                <a:lnTo>
                  <a:pt x="267890" y="80367"/>
                </a:lnTo>
                <a:lnTo>
                  <a:pt x="267890" y="107156"/>
                </a:lnTo>
                <a:lnTo>
                  <a:pt x="267890" y="125015"/>
                </a:lnTo>
                <a:lnTo>
                  <a:pt x="267890" y="151804"/>
                </a:lnTo>
                <a:lnTo>
                  <a:pt x="267890" y="169664"/>
                </a:lnTo>
                <a:lnTo>
                  <a:pt x="267890" y="187523"/>
                </a:lnTo>
                <a:lnTo>
                  <a:pt x="276820" y="196453"/>
                </a:lnTo>
                <a:lnTo>
                  <a:pt x="276820" y="205383"/>
                </a:lnTo>
                <a:lnTo>
                  <a:pt x="276820" y="214312"/>
                </a:lnTo>
                <a:lnTo>
                  <a:pt x="285750" y="214312"/>
                </a:lnTo>
                <a:lnTo>
                  <a:pt x="285750" y="214312"/>
                </a:lnTo>
                <a:lnTo>
                  <a:pt x="285750" y="205383"/>
                </a:lnTo>
                <a:lnTo>
                  <a:pt x="285750" y="187523"/>
                </a:lnTo>
                <a:lnTo>
                  <a:pt x="285750" y="160734"/>
                </a:lnTo>
                <a:lnTo>
                  <a:pt x="285750" y="133945"/>
                </a:lnTo>
                <a:lnTo>
                  <a:pt x="303609" y="98226"/>
                </a:lnTo>
                <a:lnTo>
                  <a:pt x="312539" y="71437"/>
                </a:lnTo>
                <a:lnTo>
                  <a:pt x="339328" y="44648"/>
                </a:lnTo>
                <a:lnTo>
                  <a:pt x="357187" y="17859"/>
                </a:lnTo>
                <a:lnTo>
                  <a:pt x="375046" y="8929"/>
                </a:lnTo>
                <a:lnTo>
                  <a:pt x="401835" y="0"/>
                </a:lnTo>
                <a:lnTo>
                  <a:pt x="419694" y="0"/>
                </a:lnTo>
                <a:lnTo>
                  <a:pt x="428624" y="0"/>
                </a:lnTo>
                <a:lnTo>
                  <a:pt x="437553" y="8929"/>
                </a:lnTo>
                <a:lnTo>
                  <a:pt x="428624" y="17859"/>
                </a:lnTo>
                <a:lnTo>
                  <a:pt x="428624" y="26789"/>
                </a:lnTo>
                <a:lnTo>
                  <a:pt x="401835" y="35719"/>
                </a:lnTo>
                <a:lnTo>
                  <a:pt x="383975" y="53578"/>
                </a:lnTo>
                <a:lnTo>
                  <a:pt x="357187" y="62508"/>
                </a:lnTo>
                <a:lnTo>
                  <a:pt x="339328" y="71437"/>
                </a:lnTo>
                <a:lnTo>
                  <a:pt x="330398" y="71437"/>
                </a:lnTo>
                <a:lnTo>
                  <a:pt x="330398" y="7143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" name="Freeform 61"/>
          <p:cNvSpPr/>
          <p:nvPr/>
        </p:nvSpPr>
        <p:spPr bwMode="auto">
          <a:xfrm>
            <a:off x="8277820" y="2955726"/>
            <a:ext cx="44649" cy="223243"/>
          </a:xfrm>
          <a:custGeom>
            <a:avLst/>
            <a:gdLst/>
            <a:ahLst/>
            <a:cxnLst/>
            <a:rect l="0" t="0" r="0" b="0"/>
            <a:pathLst>
              <a:path w="44649" h="223243">
                <a:moveTo>
                  <a:pt x="8929" y="0"/>
                </a:moveTo>
                <a:lnTo>
                  <a:pt x="8929" y="0"/>
                </a:lnTo>
                <a:lnTo>
                  <a:pt x="8929" y="8930"/>
                </a:lnTo>
                <a:lnTo>
                  <a:pt x="8929" y="17860"/>
                </a:lnTo>
                <a:lnTo>
                  <a:pt x="0" y="26789"/>
                </a:lnTo>
                <a:lnTo>
                  <a:pt x="0" y="53578"/>
                </a:lnTo>
                <a:lnTo>
                  <a:pt x="0" y="71438"/>
                </a:lnTo>
                <a:lnTo>
                  <a:pt x="0" y="107156"/>
                </a:lnTo>
                <a:lnTo>
                  <a:pt x="0" y="133945"/>
                </a:lnTo>
                <a:lnTo>
                  <a:pt x="0" y="160735"/>
                </a:lnTo>
                <a:lnTo>
                  <a:pt x="8929" y="178594"/>
                </a:lnTo>
                <a:lnTo>
                  <a:pt x="8929" y="205383"/>
                </a:lnTo>
                <a:lnTo>
                  <a:pt x="17859" y="214313"/>
                </a:lnTo>
                <a:lnTo>
                  <a:pt x="26789" y="223242"/>
                </a:lnTo>
                <a:lnTo>
                  <a:pt x="35718" y="214313"/>
                </a:lnTo>
                <a:lnTo>
                  <a:pt x="44648" y="205383"/>
                </a:lnTo>
                <a:lnTo>
                  <a:pt x="44648" y="20538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3" name="Freeform 62"/>
          <p:cNvSpPr/>
          <p:nvPr/>
        </p:nvSpPr>
        <p:spPr bwMode="auto">
          <a:xfrm>
            <a:off x="8322468" y="2920007"/>
            <a:ext cx="169665" cy="250033"/>
          </a:xfrm>
          <a:custGeom>
            <a:avLst/>
            <a:gdLst/>
            <a:ahLst/>
            <a:cxnLst/>
            <a:rect l="0" t="0" r="0" b="0"/>
            <a:pathLst>
              <a:path w="169665" h="250033">
                <a:moveTo>
                  <a:pt x="0" y="214313"/>
                </a:moveTo>
                <a:lnTo>
                  <a:pt x="0" y="214313"/>
                </a:lnTo>
                <a:lnTo>
                  <a:pt x="0" y="205383"/>
                </a:lnTo>
                <a:lnTo>
                  <a:pt x="8930" y="205383"/>
                </a:lnTo>
                <a:lnTo>
                  <a:pt x="8930" y="196454"/>
                </a:lnTo>
                <a:lnTo>
                  <a:pt x="26789" y="187524"/>
                </a:lnTo>
                <a:lnTo>
                  <a:pt x="35719" y="187524"/>
                </a:lnTo>
                <a:lnTo>
                  <a:pt x="53578" y="178594"/>
                </a:lnTo>
                <a:lnTo>
                  <a:pt x="62508" y="178594"/>
                </a:lnTo>
                <a:lnTo>
                  <a:pt x="62508" y="169664"/>
                </a:lnTo>
                <a:lnTo>
                  <a:pt x="62508" y="169664"/>
                </a:lnTo>
                <a:lnTo>
                  <a:pt x="62508" y="169664"/>
                </a:lnTo>
                <a:lnTo>
                  <a:pt x="62508" y="169664"/>
                </a:lnTo>
                <a:lnTo>
                  <a:pt x="53578" y="178594"/>
                </a:lnTo>
                <a:lnTo>
                  <a:pt x="53578" y="187524"/>
                </a:lnTo>
                <a:lnTo>
                  <a:pt x="44648" y="196454"/>
                </a:lnTo>
                <a:lnTo>
                  <a:pt x="35719" y="214313"/>
                </a:lnTo>
                <a:lnTo>
                  <a:pt x="35719" y="223243"/>
                </a:lnTo>
                <a:lnTo>
                  <a:pt x="35719" y="232172"/>
                </a:lnTo>
                <a:lnTo>
                  <a:pt x="35719" y="241102"/>
                </a:lnTo>
                <a:lnTo>
                  <a:pt x="44648" y="250032"/>
                </a:lnTo>
                <a:lnTo>
                  <a:pt x="44648" y="250032"/>
                </a:lnTo>
                <a:lnTo>
                  <a:pt x="53578" y="250032"/>
                </a:lnTo>
                <a:lnTo>
                  <a:pt x="62508" y="241102"/>
                </a:lnTo>
                <a:lnTo>
                  <a:pt x="80367" y="232172"/>
                </a:lnTo>
                <a:lnTo>
                  <a:pt x="89297" y="214313"/>
                </a:lnTo>
                <a:lnTo>
                  <a:pt x="98227" y="196454"/>
                </a:lnTo>
                <a:lnTo>
                  <a:pt x="116086" y="178594"/>
                </a:lnTo>
                <a:lnTo>
                  <a:pt x="125016" y="151805"/>
                </a:lnTo>
                <a:lnTo>
                  <a:pt x="142875" y="116086"/>
                </a:lnTo>
                <a:lnTo>
                  <a:pt x="142875" y="89297"/>
                </a:lnTo>
                <a:lnTo>
                  <a:pt x="151805" y="62508"/>
                </a:lnTo>
                <a:lnTo>
                  <a:pt x="151805" y="35719"/>
                </a:lnTo>
                <a:lnTo>
                  <a:pt x="151805" y="17860"/>
                </a:lnTo>
                <a:lnTo>
                  <a:pt x="151805" y="8930"/>
                </a:lnTo>
                <a:lnTo>
                  <a:pt x="142875" y="0"/>
                </a:lnTo>
                <a:lnTo>
                  <a:pt x="133945" y="8930"/>
                </a:lnTo>
                <a:lnTo>
                  <a:pt x="125016" y="26789"/>
                </a:lnTo>
                <a:lnTo>
                  <a:pt x="116086" y="44649"/>
                </a:lnTo>
                <a:lnTo>
                  <a:pt x="107156" y="71438"/>
                </a:lnTo>
                <a:lnTo>
                  <a:pt x="98227" y="107157"/>
                </a:lnTo>
                <a:lnTo>
                  <a:pt x="89297" y="133946"/>
                </a:lnTo>
                <a:lnTo>
                  <a:pt x="98227" y="160735"/>
                </a:lnTo>
                <a:lnTo>
                  <a:pt x="98227" y="187524"/>
                </a:lnTo>
                <a:lnTo>
                  <a:pt x="98227" y="205383"/>
                </a:lnTo>
                <a:lnTo>
                  <a:pt x="107156" y="214313"/>
                </a:lnTo>
                <a:lnTo>
                  <a:pt x="107156" y="223243"/>
                </a:lnTo>
                <a:lnTo>
                  <a:pt x="116086" y="223243"/>
                </a:lnTo>
                <a:lnTo>
                  <a:pt x="125016" y="214313"/>
                </a:lnTo>
                <a:lnTo>
                  <a:pt x="133945" y="214313"/>
                </a:lnTo>
                <a:lnTo>
                  <a:pt x="142875" y="205383"/>
                </a:lnTo>
                <a:lnTo>
                  <a:pt x="151805" y="187524"/>
                </a:lnTo>
                <a:lnTo>
                  <a:pt x="160734" y="178594"/>
                </a:lnTo>
                <a:lnTo>
                  <a:pt x="169664" y="169664"/>
                </a:lnTo>
                <a:lnTo>
                  <a:pt x="169664" y="160735"/>
                </a:lnTo>
                <a:lnTo>
                  <a:pt x="169664" y="151805"/>
                </a:lnTo>
                <a:lnTo>
                  <a:pt x="169664" y="160735"/>
                </a:lnTo>
                <a:lnTo>
                  <a:pt x="160734" y="169664"/>
                </a:lnTo>
                <a:lnTo>
                  <a:pt x="160734" y="187524"/>
                </a:lnTo>
                <a:lnTo>
                  <a:pt x="160734" y="205383"/>
                </a:lnTo>
                <a:lnTo>
                  <a:pt x="151805" y="223243"/>
                </a:lnTo>
                <a:lnTo>
                  <a:pt x="151805" y="232172"/>
                </a:lnTo>
                <a:lnTo>
                  <a:pt x="151805" y="241102"/>
                </a:lnTo>
                <a:lnTo>
                  <a:pt x="151805" y="250032"/>
                </a:lnTo>
                <a:lnTo>
                  <a:pt x="151805" y="25003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4" name="Freeform 63"/>
          <p:cNvSpPr/>
          <p:nvPr/>
        </p:nvSpPr>
        <p:spPr bwMode="auto">
          <a:xfrm>
            <a:off x="8376046" y="3027164"/>
            <a:ext cx="133946" cy="1"/>
          </a:xfrm>
          <a:custGeom>
            <a:avLst/>
            <a:gdLst/>
            <a:ahLst/>
            <a:cxnLst/>
            <a:rect l="0" t="0" r="0" b="0"/>
            <a:pathLst>
              <a:path w="133946" h="1">
                <a:moveTo>
                  <a:pt x="0" y="0"/>
                </a:moveTo>
                <a:lnTo>
                  <a:pt x="0" y="0"/>
                </a:lnTo>
                <a:lnTo>
                  <a:pt x="8930" y="0"/>
                </a:lnTo>
                <a:lnTo>
                  <a:pt x="26789" y="0"/>
                </a:lnTo>
                <a:lnTo>
                  <a:pt x="44649" y="0"/>
                </a:lnTo>
                <a:lnTo>
                  <a:pt x="62508" y="0"/>
                </a:lnTo>
                <a:lnTo>
                  <a:pt x="89297" y="0"/>
                </a:lnTo>
                <a:lnTo>
                  <a:pt x="107156" y="0"/>
                </a:lnTo>
                <a:lnTo>
                  <a:pt x="125016" y="0"/>
                </a:lnTo>
                <a:lnTo>
                  <a:pt x="133945" y="0"/>
                </a:lnTo>
                <a:lnTo>
                  <a:pt x="133945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5" name="Freeform 64"/>
          <p:cNvSpPr/>
          <p:nvPr/>
        </p:nvSpPr>
        <p:spPr bwMode="auto">
          <a:xfrm>
            <a:off x="3759398" y="2607469"/>
            <a:ext cx="2589611" cy="1009055"/>
          </a:xfrm>
          <a:custGeom>
            <a:avLst/>
            <a:gdLst/>
            <a:ahLst/>
            <a:cxnLst/>
            <a:rect l="0" t="0" r="0" b="0"/>
            <a:pathLst>
              <a:path w="2589611" h="1009055">
                <a:moveTo>
                  <a:pt x="2294930" y="17859"/>
                </a:moveTo>
                <a:lnTo>
                  <a:pt x="2294930" y="17859"/>
                </a:lnTo>
                <a:lnTo>
                  <a:pt x="2286000" y="17859"/>
                </a:lnTo>
                <a:lnTo>
                  <a:pt x="2286000" y="17859"/>
                </a:lnTo>
                <a:lnTo>
                  <a:pt x="2277071" y="17859"/>
                </a:lnTo>
                <a:lnTo>
                  <a:pt x="2268141" y="17859"/>
                </a:lnTo>
                <a:lnTo>
                  <a:pt x="2259211" y="8929"/>
                </a:lnTo>
                <a:lnTo>
                  <a:pt x="2250282" y="8929"/>
                </a:lnTo>
                <a:lnTo>
                  <a:pt x="2241352" y="8929"/>
                </a:lnTo>
                <a:lnTo>
                  <a:pt x="2232422" y="8929"/>
                </a:lnTo>
                <a:lnTo>
                  <a:pt x="2214563" y="8929"/>
                </a:lnTo>
                <a:lnTo>
                  <a:pt x="2205633" y="8929"/>
                </a:lnTo>
                <a:lnTo>
                  <a:pt x="2187774" y="8929"/>
                </a:lnTo>
                <a:lnTo>
                  <a:pt x="2169915" y="8929"/>
                </a:lnTo>
                <a:lnTo>
                  <a:pt x="2152055" y="8929"/>
                </a:lnTo>
                <a:lnTo>
                  <a:pt x="2134196" y="8929"/>
                </a:lnTo>
                <a:lnTo>
                  <a:pt x="2116336" y="8929"/>
                </a:lnTo>
                <a:lnTo>
                  <a:pt x="2098477" y="8929"/>
                </a:lnTo>
                <a:lnTo>
                  <a:pt x="2080618" y="8929"/>
                </a:lnTo>
                <a:lnTo>
                  <a:pt x="2053829" y="8929"/>
                </a:lnTo>
                <a:lnTo>
                  <a:pt x="2027040" y="0"/>
                </a:lnTo>
                <a:lnTo>
                  <a:pt x="2000250" y="0"/>
                </a:lnTo>
                <a:lnTo>
                  <a:pt x="1973461" y="0"/>
                </a:lnTo>
                <a:lnTo>
                  <a:pt x="1946672" y="8929"/>
                </a:lnTo>
                <a:lnTo>
                  <a:pt x="1919883" y="8929"/>
                </a:lnTo>
                <a:lnTo>
                  <a:pt x="1893094" y="8929"/>
                </a:lnTo>
                <a:lnTo>
                  <a:pt x="1866305" y="8929"/>
                </a:lnTo>
                <a:lnTo>
                  <a:pt x="1839516" y="8929"/>
                </a:lnTo>
                <a:lnTo>
                  <a:pt x="1803797" y="8929"/>
                </a:lnTo>
                <a:lnTo>
                  <a:pt x="1777008" y="8929"/>
                </a:lnTo>
                <a:lnTo>
                  <a:pt x="1741290" y="17859"/>
                </a:lnTo>
                <a:lnTo>
                  <a:pt x="1714500" y="17859"/>
                </a:lnTo>
                <a:lnTo>
                  <a:pt x="1678782" y="17859"/>
                </a:lnTo>
                <a:lnTo>
                  <a:pt x="1651993" y="17859"/>
                </a:lnTo>
                <a:lnTo>
                  <a:pt x="1625204" y="17859"/>
                </a:lnTo>
                <a:lnTo>
                  <a:pt x="1589485" y="17859"/>
                </a:lnTo>
                <a:lnTo>
                  <a:pt x="1562696" y="26789"/>
                </a:lnTo>
                <a:lnTo>
                  <a:pt x="1526977" y="35719"/>
                </a:lnTo>
                <a:lnTo>
                  <a:pt x="1491258" y="35719"/>
                </a:lnTo>
                <a:lnTo>
                  <a:pt x="1455540" y="44648"/>
                </a:lnTo>
                <a:lnTo>
                  <a:pt x="1410891" y="53578"/>
                </a:lnTo>
                <a:lnTo>
                  <a:pt x="1366243" y="62508"/>
                </a:lnTo>
                <a:lnTo>
                  <a:pt x="1321594" y="71437"/>
                </a:lnTo>
                <a:lnTo>
                  <a:pt x="1276946" y="89297"/>
                </a:lnTo>
                <a:lnTo>
                  <a:pt x="1241227" y="98226"/>
                </a:lnTo>
                <a:lnTo>
                  <a:pt x="1196579" y="116086"/>
                </a:lnTo>
                <a:lnTo>
                  <a:pt x="1160860" y="125015"/>
                </a:lnTo>
                <a:lnTo>
                  <a:pt x="1116211" y="133945"/>
                </a:lnTo>
                <a:lnTo>
                  <a:pt x="1071563" y="142875"/>
                </a:lnTo>
                <a:lnTo>
                  <a:pt x="1035844" y="160734"/>
                </a:lnTo>
                <a:lnTo>
                  <a:pt x="991196" y="169664"/>
                </a:lnTo>
                <a:lnTo>
                  <a:pt x="955477" y="178594"/>
                </a:lnTo>
                <a:lnTo>
                  <a:pt x="901899" y="196452"/>
                </a:lnTo>
                <a:lnTo>
                  <a:pt x="857250" y="205382"/>
                </a:lnTo>
                <a:lnTo>
                  <a:pt x="812602" y="223242"/>
                </a:lnTo>
                <a:lnTo>
                  <a:pt x="759024" y="232171"/>
                </a:lnTo>
                <a:lnTo>
                  <a:pt x="714375" y="250031"/>
                </a:lnTo>
                <a:lnTo>
                  <a:pt x="669727" y="258960"/>
                </a:lnTo>
                <a:lnTo>
                  <a:pt x="634008" y="276820"/>
                </a:lnTo>
                <a:lnTo>
                  <a:pt x="589360" y="285749"/>
                </a:lnTo>
                <a:lnTo>
                  <a:pt x="544711" y="303609"/>
                </a:lnTo>
                <a:lnTo>
                  <a:pt x="508993" y="312538"/>
                </a:lnTo>
                <a:lnTo>
                  <a:pt x="464344" y="330398"/>
                </a:lnTo>
                <a:lnTo>
                  <a:pt x="428625" y="339327"/>
                </a:lnTo>
                <a:lnTo>
                  <a:pt x="392907" y="357187"/>
                </a:lnTo>
                <a:lnTo>
                  <a:pt x="357188" y="375046"/>
                </a:lnTo>
                <a:lnTo>
                  <a:pt x="321469" y="392906"/>
                </a:lnTo>
                <a:lnTo>
                  <a:pt x="285750" y="410765"/>
                </a:lnTo>
                <a:lnTo>
                  <a:pt x="250032" y="437554"/>
                </a:lnTo>
                <a:lnTo>
                  <a:pt x="223243" y="455413"/>
                </a:lnTo>
                <a:lnTo>
                  <a:pt x="196454" y="482202"/>
                </a:lnTo>
                <a:lnTo>
                  <a:pt x="169665" y="508992"/>
                </a:lnTo>
                <a:lnTo>
                  <a:pt x="133946" y="535781"/>
                </a:lnTo>
                <a:lnTo>
                  <a:pt x="116086" y="562570"/>
                </a:lnTo>
                <a:lnTo>
                  <a:pt x="89297" y="589359"/>
                </a:lnTo>
                <a:lnTo>
                  <a:pt x="71438" y="625077"/>
                </a:lnTo>
                <a:lnTo>
                  <a:pt x="44649" y="642937"/>
                </a:lnTo>
                <a:lnTo>
                  <a:pt x="35719" y="669726"/>
                </a:lnTo>
                <a:lnTo>
                  <a:pt x="17860" y="696515"/>
                </a:lnTo>
                <a:lnTo>
                  <a:pt x="8930" y="714374"/>
                </a:lnTo>
                <a:lnTo>
                  <a:pt x="0" y="741163"/>
                </a:lnTo>
                <a:lnTo>
                  <a:pt x="0" y="767952"/>
                </a:lnTo>
                <a:lnTo>
                  <a:pt x="0" y="794742"/>
                </a:lnTo>
                <a:lnTo>
                  <a:pt x="0" y="821531"/>
                </a:lnTo>
                <a:lnTo>
                  <a:pt x="0" y="848320"/>
                </a:lnTo>
                <a:lnTo>
                  <a:pt x="8930" y="866179"/>
                </a:lnTo>
                <a:lnTo>
                  <a:pt x="26790" y="884038"/>
                </a:lnTo>
                <a:lnTo>
                  <a:pt x="35719" y="901898"/>
                </a:lnTo>
                <a:lnTo>
                  <a:pt x="62508" y="919757"/>
                </a:lnTo>
                <a:lnTo>
                  <a:pt x="80368" y="928687"/>
                </a:lnTo>
                <a:lnTo>
                  <a:pt x="107157" y="946546"/>
                </a:lnTo>
                <a:lnTo>
                  <a:pt x="133946" y="955476"/>
                </a:lnTo>
                <a:lnTo>
                  <a:pt x="160735" y="964406"/>
                </a:lnTo>
                <a:lnTo>
                  <a:pt x="187524" y="973335"/>
                </a:lnTo>
                <a:lnTo>
                  <a:pt x="214313" y="982265"/>
                </a:lnTo>
                <a:lnTo>
                  <a:pt x="250032" y="991195"/>
                </a:lnTo>
                <a:lnTo>
                  <a:pt x="285750" y="1000124"/>
                </a:lnTo>
                <a:lnTo>
                  <a:pt x="321469" y="1000124"/>
                </a:lnTo>
                <a:lnTo>
                  <a:pt x="357188" y="1009054"/>
                </a:lnTo>
                <a:lnTo>
                  <a:pt x="383977" y="1009054"/>
                </a:lnTo>
                <a:lnTo>
                  <a:pt x="419696" y="1000124"/>
                </a:lnTo>
                <a:lnTo>
                  <a:pt x="464344" y="1000124"/>
                </a:lnTo>
                <a:lnTo>
                  <a:pt x="500063" y="1000124"/>
                </a:lnTo>
                <a:lnTo>
                  <a:pt x="535782" y="991195"/>
                </a:lnTo>
                <a:lnTo>
                  <a:pt x="571500" y="991195"/>
                </a:lnTo>
                <a:lnTo>
                  <a:pt x="607219" y="991195"/>
                </a:lnTo>
                <a:lnTo>
                  <a:pt x="642938" y="991195"/>
                </a:lnTo>
                <a:lnTo>
                  <a:pt x="678657" y="982265"/>
                </a:lnTo>
                <a:lnTo>
                  <a:pt x="714375" y="982265"/>
                </a:lnTo>
                <a:lnTo>
                  <a:pt x="759024" y="982265"/>
                </a:lnTo>
                <a:lnTo>
                  <a:pt x="794743" y="973335"/>
                </a:lnTo>
                <a:lnTo>
                  <a:pt x="839391" y="964406"/>
                </a:lnTo>
                <a:lnTo>
                  <a:pt x="875110" y="964406"/>
                </a:lnTo>
                <a:lnTo>
                  <a:pt x="919758" y="955476"/>
                </a:lnTo>
                <a:lnTo>
                  <a:pt x="964407" y="946546"/>
                </a:lnTo>
                <a:lnTo>
                  <a:pt x="1000125" y="937617"/>
                </a:lnTo>
                <a:lnTo>
                  <a:pt x="1044774" y="937617"/>
                </a:lnTo>
                <a:lnTo>
                  <a:pt x="1080493" y="928687"/>
                </a:lnTo>
                <a:lnTo>
                  <a:pt x="1125141" y="919757"/>
                </a:lnTo>
                <a:lnTo>
                  <a:pt x="1160860" y="919757"/>
                </a:lnTo>
                <a:lnTo>
                  <a:pt x="1196579" y="910827"/>
                </a:lnTo>
                <a:lnTo>
                  <a:pt x="1241227" y="901898"/>
                </a:lnTo>
                <a:lnTo>
                  <a:pt x="1276946" y="892968"/>
                </a:lnTo>
                <a:lnTo>
                  <a:pt x="1321594" y="875109"/>
                </a:lnTo>
                <a:lnTo>
                  <a:pt x="1357313" y="866179"/>
                </a:lnTo>
                <a:lnTo>
                  <a:pt x="1401961" y="857249"/>
                </a:lnTo>
                <a:lnTo>
                  <a:pt x="1437680" y="848320"/>
                </a:lnTo>
                <a:lnTo>
                  <a:pt x="1473399" y="830460"/>
                </a:lnTo>
                <a:lnTo>
                  <a:pt x="1500188" y="821531"/>
                </a:lnTo>
                <a:lnTo>
                  <a:pt x="1535907" y="812601"/>
                </a:lnTo>
                <a:lnTo>
                  <a:pt x="1562696" y="812601"/>
                </a:lnTo>
                <a:lnTo>
                  <a:pt x="1598415" y="803671"/>
                </a:lnTo>
                <a:lnTo>
                  <a:pt x="1625204" y="794742"/>
                </a:lnTo>
                <a:lnTo>
                  <a:pt x="1660922" y="794742"/>
                </a:lnTo>
                <a:lnTo>
                  <a:pt x="1696641" y="785812"/>
                </a:lnTo>
                <a:lnTo>
                  <a:pt x="1732360" y="776882"/>
                </a:lnTo>
                <a:lnTo>
                  <a:pt x="1768079" y="767952"/>
                </a:lnTo>
                <a:lnTo>
                  <a:pt x="1803797" y="759023"/>
                </a:lnTo>
                <a:lnTo>
                  <a:pt x="1839516" y="750093"/>
                </a:lnTo>
                <a:lnTo>
                  <a:pt x="1875235" y="741163"/>
                </a:lnTo>
                <a:lnTo>
                  <a:pt x="1902024" y="732234"/>
                </a:lnTo>
                <a:lnTo>
                  <a:pt x="1928813" y="723304"/>
                </a:lnTo>
                <a:lnTo>
                  <a:pt x="1955602" y="714374"/>
                </a:lnTo>
                <a:lnTo>
                  <a:pt x="1982391" y="714374"/>
                </a:lnTo>
                <a:lnTo>
                  <a:pt x="2009180" y="714374"/>
                </a:lnTo>
                <a:lnTo>
                  <a:pt x="2035969" y="705445"/>
                </a:lnTo>
                <a:lnTo>
                  <a:pt x="2053829" y="696515"/>
                </a:lnTo>
                <a:lnTo>
                  <a:pt x="2080618" y="687585"/>
                </a:lnTo>
                <a:lnTo>
                  <a:pt x="2098477" y="687585"/>
                </a:lnTo>
                <a:lnTo>
                  <a:pt x="2134196" y="678656"/>
                </a:lnTo>
                <a:lnTo>
                  <a:pt x="2160985" y="678656"/>
                </a:lnTo>
                <a:lnTo>
                  <a:pt x="2187774" y="669726"/>
                </a:lnTo>
                <a:lnTo>
                  <a:pt x="2205633" y="660796"/>
                </a:lnTo>
                <a:lnTo>
                  <a:pt x="2232422" y="660796"/>
                </a:lnTo>
                <a:lnTo>
                  <a:pt x="2250282" y="660796"/>
                </a:lnTo>
                <a:lnTo>
                  <a:pt x="2259211" y="660796"/>
                </a:lnTo>
                <a:lnTo>
                  <a:pt x="2277071" y="651867"/>
                </a:lnTo>
                <a:lnTo>
                  <a:pt x="2294930" y="651867"/>
                </a:lnTo>
                <a:lnTo>
                  <a:pt x="2312790" y="651867"/>
                </a:lnTo>
                <a:lnTo>
                  <a:pt x="2330649" y="642937"/>
                </a:lnTo>
                <a:lnTo>
                  <a:pt x="2348508" y="634007"/>
                </a:lnTo>
                <a:lnTo>
                  <a:pt x="2366368" y="634007"/>
                </a:lnTo>
                <a:lnTo>
                  <a:pt x="2384227" y="625077"/>
                </a:lnTo>
                <a:lnTo>
                  <a:pt x="2402086" y="616148"/>
                </a:lnTo>
                <a:lnTo>
                  <a:pt x="2419946" y="607218"/>
                </a:lnTo>
                <a:lnTo>
                  <a:pt x="2428875" y="607218"/>
                </a:lnTo>
                <a:lnTo>
                  <a:pt x="2437805" y="598288"/>
                </a:lnTo>
                <a:lnTo>
                  <a:pt x="2446735" y="589359"/>
                </a:lnTo>
                <a:lnTo>
                  <a:pt x="2455665" y="589359"/>
                </a:lnTo>
                <a:lnTo>
                  <a:pt x="2464594" y="580429"/>
                </a:lnTo>
                <a:lnTo>
                  <a:pt x="2473524" y="571499"/>
                </a:lnTo>
                <a:lnTo>
                  <a:pt x="2473524" y="562570"/>
                </a:lnTo>
                <a:lnTo>
                  <a:pt x="2482454" y="553640"/>
                </a:lnTo>
                <a:lnTo>
                  <a:pt x="2491383" y="544710"/>
                </a:lnTo>
                <a:lnTo>
                  <a:pt x="2500313" y="526851"/>
                </a:lnTo>
                <a:lnTo>
                  <a:pt x="2509243" y="517921"/>
                </a:lnTo>
                <a:lnTo>
                  <a:pt x="2527102" y="500062"/>
                </a:lnTo>
                <a:lnTo>
                  <a:pt x="2544961" y="482202"/>
                </a:lnTo>
                <a:lnTo>
                  <a:pt x="2553891" y="464343"/>
                </a:lnTo>
                <a:lnTo>
                  <a:pt x="2571750" y="455413"/>
                </a:lnTo>
                <a:lnTo>
                  <a:pt x="2580680" y="446484"/>
                </a:lnTo>
                <a:lnTo>
                  <a:pt x="2580680" y="428624"/>
                </a:lnTo>
                <a:lnTo>
                  <a:pt x="2589610" y="419695"/>
                </a:lnTo>
                <a:lnTo>
                  <a:pt x="2589610" y="410765"/>
                </a:lnTo>
                <a:lnTo>
                  <a:pt x="2589610" y="401835"/>
                </a:lnTo>
                <a:lnTo>
                  <a:pt x="2589610" y="392906"/>
                </a:lnTo>
                <a:lnTo>
                  <a:pt x="2580680" y="383976"/>
                </a:lnTo>
                <a:lnTo>
                  <a:pt x="2580680" y="366117"/>
                </a:lnTo>
                <a:lnTo>
                  <a:pt x="2580680" y="348257"/>
                </a:lnTo>
                <a:lnTo>
                  <a:pt x="2580680" y="330398"/>
                </a:lnTo>
                <a:lnTo>
                  <a:pt x="2580680" y="312538"/>
                </a:lnTo>
                <a:lnTo>
                  <a:pt x="2580680" y="285749"/>
                </a:lnTo>
                <a:lnTo>
                  <a:pt x="2580680" y="267890"/>
                </a:lnTo>
                <a:lnTo>
                  <a:pt x="2571750" y="241101"/>
                </a:lnTo>
                <a:lnTo>
                  <a:pt x="2562821" y="223242"/>
                </a:lnTo>
                <a:lnTo>
                  <a:pt x="2544961" y="196452"/>
                </a:lnTo>
                <a:lnTo>
                  <a:pt x="2536032" y="178594"/>
                </a:lnTo>
                <a:lnTo>
                  <a:pt x="2509243" y="160734"/>
                </a:lnTo>
                <a:lnTo>
                  <a:pt x="2482454" y="142875"/>
                </a:lnTo>
                <a:lnTo>
                  <a:pt x="2455665" y="133945"/>
                </a:lnTo>
                <a:lnTo>
                  <a:pt x="2428875" y="116086"/>
                </a:lnTo>
                <a:lnTo>
                  <a:pt x="2402086" y="98226"/>
                </a:lnTo>
                <a:lnTo>
                  <a:pt x="2375297" y="89297"/>
                </a:lnTo>
                <a:lnTo>
                  <a:pt x="2348508" y="71437"/>
                </a:lnTo>
                <a:lnTo>
                  <a:pt x="2348508" y="7143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6" name="Freeform 65"/>
          <p:cNvSpPr/>
          <p:nvPr/>
        </p:nvSpPr>
        <p:spPr bwMode="auto">
          <a:xfrm>
            <a:off x="5429250" y="3411140"/>
            <a:ext cx="598290" cy="428626"/>
          </a:xfrm>
          <a:custGeom>
            <a:avLst/>
            <a:gdLst/>
            <a:ahLst/>
            <a:cxnLst/>
            <a:rect l="0" t="0" r="0" b="0"/>
            <a:pathLst>
              <a:path w="598290" h="428626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59" y="0"/>
                </a:lnTo>
                <a:lnTo>
                  <a:pt x="44648" y="8930"/>
                </a:lnTo>
                <a:lnTo>
                  <a:pt x="71438" y="26789"/>
                </a:lnTo>
                <a:lnTo>
                  <a:pt x="107156" y="44649"/>
                </a:lnTo>
                <a:lnTo>
                  <a:pt x="160734" y="80367"/>
                </a:lnTo>
                <a:lnTo>
                  <a:pt x="205383" y="116086"/>
                </a:lnTo>
                <a:lnTo>
                  <a:pt x="267891" y="151805"/>
                </a:lnTo>
                <a:lnTo>
                  <a:pt x="330398" y="205383"/>
                </a:lnTo>
                <a:lnTo>
                  <a:pt x="392906" y="258961"/>
                </a:lnTo>
                <a:lnTo>
                  <a:pt x="464344" y="312539"/>
                </a:lnTo>
                <a:lnTo>
                  <a:pt x="535781" y="375047"/>
                </a:lnTo>
                <a:lnTo>
                  <a:pt x="598289" y="428625"/>
                </a:lnTo>
                <a:lnTo>
                  <a:pt x="598289" y="42862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7" name="Freeform 66"/>
          <p:cNvSpPr/>
          <p:nvPr/>
        </p:nvSpPr>
        <p:spPr bwMode="auto">
          <a:xfrm>
            <a:off x="4188023" y="3705820"/>
            <a:ext cx="1" cy="8931"/>
          </a:xfrm>
          <a:custGeom>
            <a:avLst/>
            <a:gdLst/>
            <a:ahLst/>
            <a:cxnLst/>
            <a:rect l="0" t="0" r="0" b="0"/>
            <a:pathLst>
              <a:path w="1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8" name="Freeform 67"/>
          <p:cNvSpPr/>
          <p:nvPr/>
        </p:nvSpPr>
        <p:spPr bwMode="auto">
          <a:xfrm>
            <a:off x="4804172" y="5089922"/>
            <a:ext cx="1643063" cy="544711"/>
          </a:xfrm>
          <a:custGeom>
            <a:avLst/>
            <a:gdLst/>
            <a:ahLst/>
            <a:cxnLst/>
            <a:rect l="0" t="0" r="0" b="0"/>
            <a:pathLst>
              <a:path w="1643063" h="544711">
                <a:moveTo>
                  <a:pt x="1643062" y="187523"/>
                </a:moveTo>
                <a:lnTo>
                  <a:pt x="1643062" y="187523"/>
                </a:lnTo>
                <a:lnTo>
                  <a:pt x="1643062" y="187523"/>
                </a:lnTo>
                <a:lnTo>
                  <a:pt x="1643062" y="187523"/>
                </a:lnTo>
                <a:lnTo>
                  <a:pt x="1634133" y="178594"/>
                </a:lnTo>
                <a:lnTo>
                  <a:pt x="1634133" y="178594"/>
                </a:lnTo>
                <a:lnTo>
                  <a:pt x="1625203" y="169664"/>
                </a:lnTo>
                <a:lnTo>
                  <a:pt x="1625203" y="169664"/>
                </a:lnTo>
                <a:lnTo>
                  <a:pt x="1616273" y="160734"/>
                </a:lnTo>
                <a:lnTo>
                  <a:pt x="1616273" y="160734"/>
                </a:lnTo>
                <a:lnTo>
                  <a:pt x="1607344" y="151805"/>
                </a:lnTo>
                <a:lnTo>
                  <a:pt x="1598414" y="151805"/>
                </a:lnTo>
                <a:lnTo>
                  <a:pt x="1589484" y="142875"/>
                </a:lnTo>
                <a:lnTo>
                  <a:pt x="1580555" y="133945"/>
                </a:lnTo>
                <a:lnTo>
                  <a:pt x="1562695" y="133945"/>
                </a:lnTo>
                <a:lnTo>
                  <a:pt x="1544836" y="133945"/>
                </a:lnTo>
                <a:lnTo>
                  <a:pt x="1518047" y="125016"/>
                </a:lnTo>
                <a:lnTo>
                  <a:pt x="1500187" y="125016"/>
                </a:lnTo>
                <a:lnTo>
                  <a:pt x="1473398" y="116086"/>
                </a:lnTo>
                <a:lnTo>
                  <a:pt x="1455539" y="107156"/>
                </a:lnTo>
                <a:lnTo>
                  <a:pt x="1428750" y="107156"/>
                </a:lnTo>
                <a:lnTo>
                  <a:pt x="1410891" y="98226"/>
                </a:lnTo>
                <a:lnTo>
                  <a:pt x="1384101" y="89297"/>
                </a:lnTo>
                <a:lnTo>
                  <a:pt x="1357312" y="89297"/>
                </a:lnTo>
                <a:lnTo>
                  <a:pt x="1330523" y="80367"/>
                </a:lnTo>
                <a:lnTo>
                  <a:pt x="1303734" y="80367"/>
                </a:lnTo>
                <a:lnTo>
                  <a:pt x="1268016" y="71437"/>
                </a:lnTo>
                <a:lnTo>
                  <a:pt x="1241226" y="71437"/>
                </a:lnTo>
                <a:lnTo>
                  <a:pt x="1205508" y="62508"/>
                </a:lnTo>
                <a:lnTo>
                  <a:pt x="1178719" y="53578"/>
                </a:lnTo>
                <a:lnTo>
                  <a:pt x="1151930" y="53578"/>
                </a:lnTo>
                <a:lnTo>
                  <a:pt x="1125141" y="53578"/>
                </a:lnTo>
                <a:lnTo>
                  <a:pt x="1107281" y="44648"/>
                </a:lnTo>
                <a:lnTo>
                  <a:pt x="1080492" y="44648"/>
                </a:lnTo>
                <a:lnTo>
                  <a:pt x="1053703" y="35719"/>
                </a:lnTo>
                <a:lnTo>
                  <a:pt x="1026914" y="26789"/>
                </a:lnTo>
                <a:lnTo>
                  <a:pt x="991195" y="26789"/>
                </a:lnTo>
                <a:lnTo>
                  <a:pt x="964406" y="17859"/>
                </a:lnTo>
                <a:lnTo>
                  <a:pt x="937617" y="17859"/>
                </a:lnTo>
                <a:lnTo>
                  <a:pt x="901898" y="8930"/>
                </a:lnTo>
                <a:lnTo>
                  <a:pt x="875109" y="8930"/>
                </a:lnTo>
                <a:lnTo>
                  <a:pt x="839391" y="8930"/>
                </a:lnTo>
                <a:lnTo>
                  <a:pt x="803672" y="0"/>
                </a:lnTo>
                <a:lnTo>
                  <a:pt x="767953" y="0"/>
                </a:lnTo>
                <a:lnTo>
                  <a:pt x="732234" y="0"/>
                </a:lnTo>
                <a:lnTo>
                  <a:pt x="696516" y="0"/>
                </a:lnTo>
                <a:lnTo>
                  <a:pt x="660797" y="0"/>
                </a:lnTo>
                <a:lnTo>
                  <a:pt x="625078" y="0"/>
                </a:lnTo>
                <a:lnTo>
                  <a:pt x="598289" y="0"/>
                </a:lnTo>
                <a:lnTo>
                  <a:pt x="562570" y="0"/>
                </a:lnTo>
                <a:lnTo>
                  <a:pt x="535781" y="8930"/>
                </a:lnTo>
                <a:lnTo>
                  <a:pt x="500062" y="8930"/>
                </a:lnTo>
                <a:lnTo>
                  <a:pt x="473273" y="8930"/>
                </a:lnTo>
                <a:lnTo>
                  <a:pt x="446484" y="17859"/>
                </a:lnTo>
                <a:lnTo>
                  <a:pt x="419695" y="17859"/>
                </a:lnTo>
                <a:lnTo>
                  <a:pt x="392906" y="26789"/>
                </a:lnTo>
                <a:lnTo>
                  <a:pt x="375047" y="35719"/>
                </a:lnTo>
                <a:lnTo>
                  <a:pt x="348258" y="44648"/>
                </a:lnTo>
                <a:lnTo>
                  <a:pt x="330398" y="53578"/>
                </a:lnTo>
                <a:lnTo>
                  <a:pt x="303609" y="62508"/>
                </a:lnTo>
                <a:lnTo>
                  <a:pt x="276820" y="71437"/>
                </a:lnTo>
                <a:lnTo>
                  <a:pt x="258961" y="80367"/>
                </a:lnTo>
                <a:lnTo>
                  <a:pt x="241101" y="89297"/>
                </a:lnTo>
                <a:lnTo>
                  <a:pt x="223242" y="98226"/>
                </a:lnTo>
                <a:lnTo>
                  <a:pt x="205383" y="107156"/>
                </a:lnTo>
                <a:lnTo>
                  <a:pt x="196453" y="116086"/>
                </a:lnTo>
                <a:lnTo>
                  <a:pt x="178594" y="125016"/>
                </a:lnTo>
                <a:lnTo>
                  <a:pt x="169664" y="133945"/>
                </a:lnTo>
                <a:lnTo>
                  <a:pt x="151805" y="142875"/>
                </a:lnTo>
                <a:lnTo>
                  <a:pt x="142875" y="151805"/>
                </a:lnTo>
                <a:lnTo>
                  <a:pt x="125016" y="160734"/>
                </a:lnTo>
                <a:lnTo>
                  <a:pt x="116086" y="169664"/>
                </a:lnTo>
                <a:lnTo>
                  <a:pt x="107156" y="178594"/>
                </a:lnTo>
                <a:lnTo>
                  <a:pt x="98226" y="178594"/>
                </a:lnTo>
                <a:lnTo>
                  <a:pt x="89297" y="187523"/>
                </a:lnTo>
                <a:lnTo>
                  <a:pt x="80367" y="196453"/>
                </a:lnTo>
                <a:lnTo>
                  <a:pt x="71437" y="205383"/>
                </a:lnTo>
                <a:lnTo>
                  <a:pt x="62508" y="205383"/>
                </a:lnTo>
                <a:lnTo>
                  <a:pt x="53578" y="214312"/>
                </a:lnTo>
                <a:lnTo>
                  <a:pt x="44648" y="214312"/>
                </a:lnTo>
                <a:lnTo>
                  <a:pt x="44648" y="223242"/>
                </a:lnTo>
                <a:lnTo>
                  <a:pt x="35719" y="232172"/>
                </a:lnTo>
                <a:lnTo>
                  <a:pt x="26789" y="241101"/>
                </a:lnTo>
                <a:lnTo>
                  <a:pt x="26789" y="250031"/>
                </a:lnTo>
                <a:lnTo>
                  <a:pt x="17859" y="258961"/>
                </a:lnTo>
                <a:lnTo>
                  <a:pt x="17859" y="267891"/>
                </a:lnTo>
                <a:lnTo>
                  <a:pt x="17859" y="276820"/>
                </a:lnTo>
                <a:lnTo>
                  <a:pt x="8930" y="285750"/>
                </a:lnTo>
                <a:lnTo>
                  <a:pt x="8930" y="294680"/>
                </a:lnTo>
                <a:lnTo>
                  <a:pt x="8930" y="312539"/>
                </a:lnTo>
                <a:lnTo>
                  <a:pt x="8930" y="321469"/>
                </a:lnTo>
                <a:lnTo>
                  <a:pt x="8930" y="330398"/>
                </a:lnTo>
                <a:lnTo>
                  <a:pt x="8930" y="348258"/>
                </a:lnTo>
                <a:lnTo>
                  <a:pt x="8930" y="357187"/>
                </a:lnTo>
                <a:lnTo>
                  <a:pt x="0" y="366117"/>
                </a:lnTo>
                <a:lnTo>
                  <a:pt x="0" y="375047"/>
                </a:lnTo>
                <a:lnTo>
                  <a:pt x="0" y="383976"/>
                </a:lnTo>
                <a:lnTo>
                  <a:pt x="0" y="392906"/>
                </a:lnTo>
                <a:lnTo>
                  <a:pt x="0" y="410766"/>
                </a:lnTo>
                <a:lnTo>
                  <a:pt x="0" y="419695"/>
                </a:lnTo>
                <a:lnTo>
                  <a:pt x="0" y="437555"/>
                </a:lnTo>
                <a:lnTo>
                  <a:pt x="0" y="446484"/>
                </a:lnTo>
                <a:lnTo>
                  <a:pt x="0" y="464344"/>
                </a:lnTo>
                <a:lnTo>
                  <a:pt x="0" y="473273"/>
                </a:lnTo>
                <a:lnTo>
                  <a:pt x="8930" y="482203"/>
                </a:lnTo>
                <a:lnTo>
                  <a:pt x="8930" y="491132"/>
                </a:lnTo>
                <a:lnTo>
                  <a:pt x="26789" y="500062"/>
                </a:lnTo>
                <a:lnTo>
                  <a:pt x="35719" y="508991"/>
                </a:lnTo>
                <a:lnTo>
                  <a:pt x="44648" y="508991"/>
                </a:lnTo>
                <a:lnTo>
                  <a:pt x="53578" y="517921"/>
                </a:lnTo>
                <a:lnTo>
                  <a:pt x="62508" y="526851"/>
                </a:lnTo>
                <a:lnTo>
                  <a:pt x="71437" y="526851"/>
                </a:lnTo>
                <a:lnTo>
                  <a:pt x="80367" y="535780"/>
                </a:lnTo>
                <a:lnTo>
                  <a:pt x="98226" y="544710"/>
                </a:lnTo>
                <a:lnTo>
                  <a:pt x="107156" y="544710"/>
                </a:lnTo>
                <a:lnTo>
                  <a:pt x="107156" y="54471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9" name="Freeform 68"/>
          <p:cNvSpPr/>
          <p:nvPr/>
        </p:nvSpPr>
        <p:spPr bwMode="auto">
          <a:xfrm>
            <a:off x="4929188" y="5572125"/>
            <a:ext cx="1598415" cy="205383"/>
          </a:xfrm>
          <a:custGeom>
            <a:avLst/>
            <a:gdLst/>
            <a:ahLst/>
            <a:cxnLst/>
            <a:rect l="0" t="0" r="0" b="0"/>
            <a:pathLst>
              <a:path w="1598415" h="205383">
                <a:moveTo>
                  <a:pt x="0" y="71437"/>
                </a:moveTo>
                <a:lnTo>
                  <a:pt x="8929" y="80366"/>
                </a:lnTo>
                <a:lnTo>
                  <a:pt x="26789" y="80366"/>
                </a:lnTo>
                <a:lnTo>
                  <a:pt x="44648" y="89296"/>
                </a:lnTo>
                <a:lnTo>
                  <a:pt x="62507" y="89296"/>
                </a:lnTo>
                <a:lnTo>
                  <a:pt x="80367" y="98226"/>
                </a:lnTo>
                <a:lnTo>
                  <a:pt x="107156" y="98226"/>
                </a:lnTo>
                <a:lnTo>
                  <a:pt x="125015" y="107155"/>
                </a:lnTo>
                <a:lnTo>
                  <a:pt x="151804" y="107155"/>
                </a:lnTo>
                <a:lnTo>
                  <a:pt x="169664" y="116085"/>
                </a:lnTo>
                <a:lnTo>
                  <a:pt x="196453" y="116085"/>
                </a:lnTo>
                <a:lnTo>
                  <a:pt x="214312" y="125015"/>
                </a:lnTo>
                <a:lnTo>
                  <a:pt x="241101" y="133945"/>
                </a:lnTo>
                <a:lnTo>
                  <a:pt x="258960" y="142874"/>
                </a:lnTo>
                <a:lnTo>
                  <a:pt x="276820" y="142874"/>
                </a:lnTo>
                <a:lnTo>
                  <a:pt x="303609" y="151804"/>
                </a:lnTo>
                <a:lnTo>
                  <a:pt x="339328" y="160734"/>
                </a:lnTo>
                <a:lnTo>
                  <a:pt x="366117" y="160734"/>
                </a:lnTo>
                <a:lnTo>
                  <a:pt x="401835" y="169663"/>
                </a:lnTo>
                <a:lnTo>
                  <a:pt x="446484" y="169663"/>
                </a:lnTo>
                <a:lnTo>
                  <a:pt x="482203" y="178593"/>
                </a:lnTo>
                <a:lnTo>
                  <a:pt x="517921" y="178593"/>
                </a:lnTo>
                <a:lnTo>
                  <a:pt x="562570" y="187523"/>
                </a:lnTo>
                <a:lnTo>
                  <a:pt x="598289" y="187523"/>
                </a:lnTo>
                <a:lnTo>
                  <a:pt x="634007" y="187523"/>
                </a:lnTo>
                <a:lnTo>
                  <a:pt x="669726" y="187523"/>
                </a:lnTo>
                <a:lnTo>
                  <a:pt x="696515" y="187523"/>
                </a:lnTo>
                <a:lnTo>
                  <a:pt x="732234" y="196452"/>
                </a:lnTo>
                <a:lnTo>
                  <a:pt x="767953" y="196452"/>
                </a:lnTo>
                <a:lnTo>
                  <a:pt x="794742" y="205382"/>
                </a:lnTo>
                <a:lnTo>
                  <a:pt x="830460" y="205382"/>
                </a:lnTo>
                <a:lnTo>
                  <a:pt x="866179" y="205382"/>
                </a:lnTo>
                <a:lnTo>
                  <a:pt x="901898" y="205382"/>
                </a:lnTo>
                <a:lnTo>
                  <a:pt x="937617" y="205382"/>
                </a:lnTo>
                <a:lnTo>
                  <a:pt x="964406" y="205382"/>
                </a:lnTo>
                <a:lnTo>
                  <a:pt x="1000125" y="205382"/>
                </a:lnTo>
                <a:lnTo>
                  <a:pt x="1026914" y="205382"/>
                </a:lnTo>
                <a:lnTo>
                  <a:pt x="1053703" y="196452"/>
                </a:lnTo>
                <a:lnTo>
                  <a:pt x="1089421" y="196452"/>
                </a:lnTo>
                <a:lnTo>
                  <a:pt x="1116210" y="196452"/>
                </a:lnTo>
                <a:lnTo>
                  <a:pt x="1151929" y="187523"/>
                </a:lnTo>
                <a:lnTo>
                  <a:pt x="1187648" y="187523"/>
                </a:lnTo>
                <a:lnTo>
                  <a:pt x="1223367" y="178593"/>
                </a:lnTo>
                <a:lnTo>
                  <a:pt x="1268015" y="169663"/>
                </a:lnTo>
                <a:lnTo>
                  <a:pt x="1294804" y="160734"/>
                </a:lnTo>
                <a:lnTo>
                  <a:pt x="1330523" y="160734"/>
                </a:lnTo>
                <a:lnTo>
                  <a:pt x="1357312" y="151804"/>
                </a:lnTo>
                <a:lnTo>
                  <a:pt x="1375171" y="142874"/>
                </a:lnTo>
                <a:lnTo>
                  <a:pt x="1401960" y="133945"/>
                </a:lnTo>
                <a:lnTo>
                  <a:pt x="1419820" y="133945"/>
                </a:lnTo>
                <a:lnTo>
                  <a:pt x="1437679" y="125015"/>
                </a:lnTo>
                <a:lnTo>
                  <a:pt x="1455539" y="116085"/>
                </a:lnTo>
                <a:lnTo>
                  <a:pt x="1473398" y="107155"/>
                </a:lnTo>
                <a:lnTo>
                  <a:pt x="1491257" y="98226"/>
                </a:lnTo>
                <a:lnTo>
                  <a:pt x="1509117" y="89296"/>
                </a:lnTo>
                <a:lnTo>
                  <a:pt x="1526976" y="80366"/>
                </a:lnTo>
                <a:lnTo>
                  <a:pt x="1544835" y="71437"/>
                </a:lnTo>
                <a:lnTo>
                  <a:pt x="1562695" y="62507"/>
                </a:lnTo>
                <a:lnTo>
                  <a:pt x="1571625" y="53577"/>
                </a:lnTo>
                <a:lnTo>
                  <a:pt x="1580554" y="35718"/>
                </a:lnTo>
                <a:lnTo>
                  <a:pt x="1589484" y="26788"/>
                </a:lnTo>
                <a:lnTo>
                  <a:pt x="1598414" y="8929"/>
                </a:lnTo>
                <a:lnTo>
                  <a:pt x="1598414" y="0"/>
                </a:lnTo>
                <a:lnTo>
                  <a:pt x="1598414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0" name="Freeform 69"/>
          <p:cNvSpPr/>
          <p:nvPr/>
        </p:nvSpPr>
        <p:spPr bwMode="auto">
          <a:xfrm>
            <a:off x="5991820" y="5206008"/>
            <a:ext cx="526853" cy="232173"/>
          </a:xfrm>
          <a:custGeom>
            <a:avLst/>
            <a:gdLst/>
            <a:ahLst/>
            <a:cxnLst/>
            <a:rect l="0" t="0" r="0" b="0"/>
            <a:pathLst>
              <a:path w="526853" h="232173">
                <a:moveTo>
                  <a:pt x="526852" y="232172"/>
                </a:moveTo>
                <a:lnTo>
                  <a:pt x="526852" y="214312"/>
                </a:lnTo>
                <a:lnTo>
                  <a:pt x="526852" y="196453"/>
                </a:lnTo>
                <a:lnTo>
                  <a:pt x="517922" y="187523"/>
                </a:lnTo>
                <a:lnTo>
                  <a:pt x="517922" y="178594"/>
                </a:lnTo>
                <a:lnTo>
                  <a:pt x="508993" y="169664"/>
                </a:lnTo>
                <a:lnTo>
                  <a:pt x="500063" y="160734"/>
                </a:lnTo>
                <a:lnTo>
                  <a:pt x="491133" y="151805"/>
                </a:lnTo>
                <a:lnTo>
                  <a:pt x="473274" y="133945"/>
                </a:lnTo>
                <a:lnTo>
                  <a:pt x="455414" y="125015"/>
                </a:lnTo>
                <a:lnTo>
                  <a:pt x="437555" y="107156"/>
                </a:lnTo>
                <a:lnTo>
                  <a:pt x="419696" y="89297"/>
                </a:lnTo>
                <a:lnTo>
                  <a:pt x="401836" y="71437"/>
                </a:lnTo>
                <a:lnTo>
                  <a:pt x="383977" y="62508"/>
                </a:lnTo>
                <a:lnTo>
                  <a:pt x="357188" y="44648"/>
                </a:lnTo>
                <a:lnTo>
                  <a:pt x="330399" y="35719"/>
                </a:lnTo>
                <a:lnTo>
                  <a:pt x="294680" y="26789"/>
                </a:lnTo>
                <a:lnTo>
                  <a:pt x="250032" y="17859"/>
                </a:lnTo>
                <a:lnTo>
                  <a:pt x="205383" y="8930"/>
                </a:lnTo>
                <a:lnTo>
                  <a:pt x="142875" y="8930"/>
                </a:lnTo>
                <a:lnTo>
                  <a:pt x="89297" y="8930"/>
                </a:lnTo>
                <a:lnTo>
                  <a:pt x="35719" y="893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1" name="Freeform 70"/>
          <p:cNvSpPr/>
          <p:nvPr/>
        </p:nvSpPr>
        <p:spPr bwMode="auto">
          <a:xfrm>
            <a:off x="6527602" y="5107781"/>
            <a:ext cx="1768078" cy="625079"/>
          </a:xfrm>
          <a:custGeom>
            <a:avLst/>
            <a:gdLst/>
            <a:ahLst/>
            <a:cxnLst/>
            <a:rect l="0" t="0" r="0" b="0"/>
            <a:pathLst>
              <a:path w="1768078" h="625079">
                <a:moveTo>
                  <a:pt x="1544836" y="107157"/>
                </a:moveTo>
                <a:lnTo>
                  <a:pt x="1544836" y="107157"/>
                </a:lnTo>
                <a:lnTo>
                  <a:pt x="1544836" y="98227"/>
                </a:lnTo>
                <a:lnTo>
                  <a:pt x="1535906" y="98227"/>
                </a:lnTo>
                <a:lnTo>
                  <a:pt x="1526976" y="89297"/>
                </a:lnTo>
                <a:lnTo>
                  <a:pt x="1518046" y="80367"/>
                </a:lnTo>
                <a:lnTo>
                  <a:pt x="1509117" y="80367"/>
                </a:lnTo>
                <a:lnTo>
                  <a:pt x="1500187" y="71438"/>
                </a:lnTo>
                <a:lnTo>
                  <a:pt x="1482328" y="71438"/>
                </a:lnTo>
                <a:lnTo>
                  <a:pt x="1464468" y="71438"/>
                </a:lnTo>
                <a:lnTo>
                  <a:pt x="1446609" y="71438"/>
                </a:lnTo>
                <a:lnTo>
                  <a:pt x="1419820" y="62508"/>
                </a:lnTo>
                <a:lnTo>
                  <a:pt x="1401961" y="62508"/>
                </a:lnTo>
                <a:lnTo>
                  <a:pt x="1366242" y="62508"/>
                </a:lnTo>
                <a:lnTo>
                  <a:pt x="1339453" y="53578"/>
                </a:lnTo>
                <a:lnTo>
                  <a:pt x="1303734" y="53578"/>
                </a:lnTo>
                <a:lnTo>
                  <a:pt x="1268015" y="53578"/>
                </a:lnTo>
                <a:lnTo>
                  <a:pt x="1223367" y="44649"/>
                </a:lnTo>
                <a:lnTo>
                  <a:pt x="1178718" y="44649"/>
                </a:lnTo>
                <a:lnTo>
                  <a:pt x="1134070" y="35719"/>
                </a:lnTo>
                <a:lnTo>
                  <a:pt x="1080492" y="35719"/>
                </a:lnTo>
                <a:lnTo>
                  <a:pt x="1026914" y="26789"/>
                </a:lnTo>
                <a:lnTo>
                  <a:pt x="973336" y="26789"/>
                </a:lnTo>
                <a:lnTo>
                  <a:pt x="919757" y="17860"/>
                </a:lnTo>
                <a:lnTo>
                  <a:pt x="866179" y="8930"/>
                </a:lnTo>
                <a:lnTo>
                  <a:pt x="821531" y="8930"/>
                </a:lnTo>
                <a:lnTo>
                  <a:pt x="767953" y="8930"/>
                </a:lnTo>
                <a:lnTo>
                  <a:pt x="714375" y="8930"/>
                </a:lnTo>
                <a:lnTo>
                  <a:pt x="669726" y="0"/>
                </a:lnTo>
                <a:lnTo>
                  <a:pt x="616148" y="0"/>
                </a:lnTo>
                <a:lnTo>
                  <a:pt x="562570" y="8930"/>
                </a:lnTo>
                <a:lnTo>
                  <a:pt x="517921" y="8930"/>
                </a:lnTo>
                <a:lnTo>
                  <a:pt x="473273" y="8930"/>
                </a:lnTo>
                <a:lnTo>
                  <a:pt x="428625" y="17860"/>
                </a:lnTo>
                <a:lnTo>
                  <a:pt x="392906" y="26789"/>
                </a:lnTo>
                <a:lnTo>
                  <a:pt x="357187" y="35719"/>
                </a:lnTo>
                <a:lnTo>
                  <a:pt x="321468" y="44649"/>
                </a:lnTo>
                <a:lnTo>
                  <a:pt x="285750" y="62508"/>
                </a:lnTo>
                <a:lnTo>
                  <a:pt x="250031" y="71438"/>
                </a:lnTo>
                <a:lnTo>
                  <a:pt x="223242" y="89297"/>
                </a:lnTo>
                <a:lnTo>
                  <a:pt x="196453" y="107157"/>
                </a:lnTo>
                <a:lnTo>
                  <a:pt x="169664" y="116086"/>
                </a:lnTo>
                <a:lnTo>
                  <a:pt x="142875" y="142875"/>
                </a:lnTo>
                <a:lnTo>
                  <a:pt x="116086" y="160735"/>
                </a:lnTo>
                <a:lnTo>
                  <a:pt x="89296" y="187524"/>
                </a:lnTo>
                <a:lnTo>
                  <a:pt x="62507" y="205383"/>
                </a:lnTo>
                <a:lnTo>
                  <a:pt x="35718" y="232172"/>
                </a:lnTo>
                <a:lnTo>
                  <a:pt x="17859" y="258961"/>
                </a:lnTo>
                <a:lnTo>
                  <a:pt x="8929" y="276821"/>
                </a:lnTo>
                <a:lnTo>
                  <a:pt x="0" y="303610"/>
                </a:lnTo>
                <a:lnTo>
                  <a:pt x="0" y="321469"/>
                </a:lnTo>
                <a:lnTo>
                  <a:pt x="0" y="348258"/>
                </a:lnTo>
                <a:lnTo>
                  <a:pt x="0" y="366117"/>
                </a:lnTo>
                <a:lnTo>
                  <a:pt x="8929" y="392907"/>
                </a:lnTo>
                <a:lnTo>
                  <a:pt x="17859" y="410766"/>
                </a:lnTo>
                <a:lnTo>
                  <a:pt x="35718" y="437555"/>
                </a:lnTo>
                <a:lnTo>
                  <a:pt x="53578" y="455414"/>
                </a:lnTo>
                <a:lnTo>
                  <a:pt x="80367" y="464344"/>
                </a:lnTo>
                <a:lnTo>
                  <a:pt x="98226" y="482203"/>
                </a:lnTo>
                <a:lnTo>
                  <a:pt x="133945" y="500062"/>
                </a:lnTo>
                <a:lnTo>
                  <a:pt x="160734" y="517921"/>
                </a:lnTo>
                <a:lnTo>
                  <a:pt x="187523" y="526851"/>
                </a:lnTo>
                <a:lnTo>
                  <a:pt x="223242" y="535781"/>
                </a:lnTo>
                <a:lnTo>
                  <a:pt x="258961" y="544710"/>
                </a:lnTo>
                <a:lnTo>
                  <a:pt x="294679" y="553640"/>
                </a:lnTo>
                <a:lnTo>
                  <a:pt x="330398" y="562570"/>
                </a:lnTo>
                <a:lnTo>
                  <a:pt x="366117" y="571499"/>
                </a:lnTo>
                <a:lnTo>
                  <a:pt x="410765" y="580429"/>
                </a:lnTo>
                <a:lnTo>
                  <a:pt x="455414" y="589359"/>
                </a:lnTo>
                <a:lnTo>
                  <a:pt x="500062" y="598289"/>
                </a:lnTo>
                <a:lnTo>
                  <a:pt x="553640" y="598289"/>
                </a:lnTo>
                <a:lnTo>
                  <a:pt x="598289" y="607218"/>
                </a:lnTo>
                <a:lnTo>
                  <a:pt x="651867" y="616148"/>
                </a:lnTo>
                <a:lnTo>
                  <a:pt x="705445" y="616148"/>
                </a:lnTo>
                <a:lnTo>
                  <a:pt x="759023" y="616148"/>
                </a:lnTo>
                <a:lnTo>
                  <a:pt x="812601" y="616148"/>
                </a:lnTo>
                <a:lnTo>
                  <a:pt x="866179" y="625078"/>
                </a:lnTo>
                <a:lnTo>
                  <a:pt x="919757" y="625078"/>
                </a:lnTo>
                <a:lnTo>
                  <a:pt x="964406" y="625078"/>
                </a:lnTo>
                <a:lnTo>
                  <a:pt x="1017984" y="625078"/>
                </a:lnTo>
                <a:lnTo>
                  <a:pt x="1062632" y="625078"/>
                </a:lnTo>
                <a:lnTo>
                  <a:pt x="1098351" y="625078"/>
                </a:lnTo>
                <a:lnTo>
                  <a:pt x="1134070" y="616148"/>
                </a:lnTo>
                <a:lnTo>
                  <a:pt x="1169789" y="616148"/>
                </a:lnTo>
                <a:lnTo>
                  <a:pt x="1205507" y="607218"/>
                </a:lnTo>
                <a:lnTo>
                  <a:pt x="1241226" y="607218"/>
                </a:lnTo>
                <a:lnTo>
                  <a:pt x="1294804" y="598289"/>
                </a:lnTo>
                <a:lnTo>
                  <a:pt x="1348382" y="598289"/>
                </a:lnTo>
                <a:lnTo>
                  <a:pt x="1393031" y="589359"/>
                </a:lnTo>
                <a:lnTo>
                  <a:pt x="1446609" y="589359"/>
                </a:lnTo>
                <a:lnTo>
                  <a:pt x="1500187" y="580429"/>
                </a:lnTo>
                <a:lnTo>
                  <a:pt x="1535906" y="571499"/>
                </a:lnTo>
                <a:lnTo>
                  <a:pt x="1580554" y="571499"/>
                </a:lnTo>
                <a:lnTo>
                  <a:pt x="1616273" y="562570"/>
                </a:lnTo>
                <a:lnTo>
                  <a:pt x="1643062" y="553640"/>
                </a:lnTo>
                <a:lnTo>
                  <a:pt x="1669850" y="544710"/>
                </a:lnTo>
                <a:lnTo>
                  <a:pt x="1687710" y="535781"/>
                </a:lnTo>
                <a:lnTo>
                  <a:pt x="1705569" y="517921"/>
                </a:lnTo>
                <a:lnTo>
                  <a:pt x="1714499" y="500062"/>
                </a:lnTo>
                <a:lnTo>
                  <a:pt x="1723428" y="491132"/>
                </a:lnTo>
                <a:lnTo>
                  <a:pt x="1732358" y="464344"/>
                </a:lnTo>
                <a:lnTo>
                  <a:pt x="1741288" y="446485"/>
                </a:lnTo>
                <a:lnTo>
                  <a:pt x="1741288" y="419696"/>
                </a:lnTo>
                <a:lnTo>
                  <a:pt x="1750218" y="392907"/>
                </a:lnTo>
                <a:lnTo>
                  <a:pt x="1759147" y="366117"/>
                </a:lnTo>
                <a:lnTo>
                  <a:pt x="1759147" y="348258"/>
                </a:lnTo>
                <a:lnTo>
                  <a:pt x="1759147" y="321469"/>
                </a:lnTo>
                <a:lnTo>
                  <a:pt x="1768077" y="303610"/>
                </a:lnTo>
                <a:lnTo>
                  <a:pt x="1759147" y="285750"/>
                </a:lnTo>
                <a:lnTo>
                  <a:pt x="1750218" y="267891"/>
                </a:lnTo>
                <a:lnTo>
                  <a:pt x="1741288" y="258961"/>
                </a:lnTo>
                <a:lnTo>
                  <a:pt x="1723428" y="241102"/>
                </a:lnTo>
                <a:lnTo>
                  <a:pt x="1705569" y="223242"/>
                </a:lnTo>
                <a:lnTo>
                  <a:pt x="1669850" y="214313"/>
                </a:lnTo>
                <a:lnTo>
                  <a:pt x="1634132" y="196453"/>
                </a:lnTo>
                <a:lnTo>
                  <a:pt x="1589484" y="187524"/>
                </a:lnTo>
                <a:lnTo>
                  <a:pt x="1544836" y="169664"/>
                </a:lnTo>
                <a:lnTo>
                  <a:pt x="1491257" y="160735"/>
                </a:lnTo>
                <a:lnTo>
                  <a:pt x="1491257" y="16073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2" name="Freeform 71"/>
          <p:cNvSpPr/>
          <p:nvPr/>
        </p:nvSpPr>
        <p:spPr bwMode="auto">
          <a:xfrm>
            <a:off x="3259336" y="5491758"/>
            <a:ext cx="1" cy="8931"/>
          </a:xfrm>
          <a:custGeom>
            <a:avLst/>
            <a:gdLst/>
            <a:ahLst/>
            <a:cxnLst/>
            <a:rect l="0" t="0" r="0" b="0"/>
            <a:pathLst>
              <a:path w="1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3" name="Freeform 72"/>
          <p:cNvSpPr/>
          <p:nvPr/>
        </p:nvSpPr>
        <p:spPr bwMode="auto">
          <a:xfrm>
            <a:off x="4223742" y="5536406"/>
            <a:ext cx="428626" cy="8931"/>
          </a:xfrm>
          <a:custGeom>
            <a:avLst/>
            <a:gdLst/>
            <a:ahLst/>
            <a:cxnLst/>
            <a:rect l="0" t="0" r="0" b="0"/>
            <a:pathLst>
              <a:path w="428626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17860" y="8930"/>
                </a:lnTo>
                <a:lnTo>
                  <a:pt x="26789" y="8930"/>
                </a:lnTo>
                <a:lnTo>
                  <a:pt x="35719" y="8930"/>
                </a:lnTo>
                <a:lnTo>
                  <a:pt x="44649" y="0"/>
                </a:lnTo>
                <a:lnTo>
                  <a:pt x="62508" y="0"/>
                </a:lnTo>
                <a:lnTo>
                  <a:pt x="80367" y="0"/>
                </a:lnTo>
                <a:lnTo>
                  <a:pt x="107156" y="0"/>
                </a:lnTo>
                <a:lnTo>
                  <a:pt x="133946" y="0"/>
                </a:lnTo>
                <a:lnTo>
                  <a:pt x="160735" y="0"/>
                </a:lnTo>
                <a:lnTo>
                  <a:pt x="187524" y="0"/>
                </a:lnTo>
                <a:lnTo>
                  <a:pt x="223242" y="0"/>
                </a:lnTo>
                <a:lnTo>
                  <a:pt x="258961" y="0"/>
                </a:lnTo>
                <a:lnTo>
                  <a:pt x="294680" y="0"/>
                </a:lnTo>
                <a:lnTo>
                  <a:pt x="330399" y="0"/>
                </a:lnTo>
                <a:lnTo>
                  <a:pt x="357188" y="0"/>
                </a:lnTo>
                <a:lnTo>
                  <a:pt x="383977" y="0"/>
                </a:lnTo>
                <a:lnTo>
                  <a:pt x="410766" y="8930"/>
                </a:lnTo>
                <a:lnTo>
                  <a:pt x="428625" y="8930"/>
                </a:lnTo>
                <a:lnTo>
                  <a:pt x="428625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4" name="Freeform 73"/>
          <p:cNvSpPr/>
          <p:nvPr/>
        </p:nvSpPr>
        <p:spPr bwMode="auto">
          <a:xfrm>
            <a:off x="2777133" y="5813226"/>
            <a:ext cx="44649" cy="1"/>
          </a:xfrm>
          <a:custGeom>
            <a:avLst/>
            <a:gdLst/>
            <a:ahLst/>
            <a:cxnLst/>
            <a:rect l="0" t="0" r="0" b="0"/>
            <a:pathLst>
              <a:path w="44649" h="1">
                <a:moveTo>
                  <a:pt x="0" y="0"/>
                </a:moveTo>
                <a:lnTo>
                  <a:pt x="8930" y="0"/>
                </a:lnTo>
                <a:lnTo>
                  <a:pt x="17859" y="0"/>
                </a:lnTo>
                <a:lnTo>
                  <a:pt x="26789" y="0"/>
                </a:lnTo>
                <a:lnTo>
                  <a:pt x="44648" y="0"/>
                </a:lnTo>
                <a:lnTo>
                  <a:pt x="44648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5" name="Freeform 74"/>
          <p:cNvSpPr/>
          <p:nvPr/>
        </p:nvSpPr>
        <p:spPr bwMode="auto">
          <a:xfrm>
            <a:off x="2928938" y="5804296"/>
            <a:ext cx="89297" cy="8931"/>
          </a:xfrm>
          <a:custGeom>
            <a:avLst/>
            <a:gdLst/>
            <a:ahLst/>
            <a:cxnLst/>
            <a:rect l="0" t="0" r="0" b="0"/>
            <a:pathLst>
              <a:path w="89297" h="8931">
                <a:moveTo>
                  <a:pt x="0" y="0"/>
                </a:moveTo>
                <a:lnTo>
                  <a:pt x="8929" y="0"/>
                </a:lnTo>
                <a:lnTo>
                  <a:pt x="26789" y="0"/>
                </a:lnTo>
                <a:lnTo>
                  <a:pt x="53578" y="8930"/>
                </a:lnTo>
                <a:lnTo>
                  <a:pt x="89296" y="8930"/>
                </a:lnTo>
                <a:lnTo>
                  <a:pt x="89296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6" name="Freeform 75"/>
          <p:cNvSpPr/>
          <p:nvPr/>
        </p:nvSpPr>
        <p:spPr bwMode="auto">
          <a:xfrm>
            <a:off x="3455789" y="5840015"/>
            <a:ext cx="276821" cy="8931"/>
          </a:xfrm>
          <a:custGeom>
            <a:avLst/>
            <a:gdLst/>
            <a:ahLst/>
            <a:cxnLst/>
            <a:rect l="0" t="0" r="0" b="0"/>
            <a:pathLst>
              <a:path w="276821" h="8931">
                <a:moveTo>
                  <a:pt x="0" y="8930"/>
                </a:moveTo>
                <a:lnTo>
                  <a:pt x="8930" y="8930"/>
                </a:lnTo>
                <a:lnTo>
                  <a:pt x="26789" y="8930"/>
                </a:lnTo>
                <a:lnTo>
                  <a:pt x="62508" y="8930"/>
                </a:lnTo>
                <a:lnTo>
                  <a:pt x="89297" y="8930"/>
                </a:lnTo>
                <a:lnTo>
                  <a:pt x="125016" y="8930"/>
                </a:lnTo>
                <a:lnTo>
                  <a:pt x="169664" y="8930"/>
                </a:lnTo>
                <a:lnTo>
                  <a:pt x="196453" y="8930"/>
                </a:lnTo>
                <a:lnTo>
                  <a:pt x="232172" y="0"/>
                </a:lnTo>
                <a:lnTo>
                  <a:pt x="250031" y="0"/>
                </a:lnTo>
                <a:lnTo>
                  <a:pt x="276820" y="0"/>
                </a:lnTo>
                <a:lnTo>
                  <a:pt x="27682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7" name="Freeform 76"/>
          <p:cNvSpPr/>
          <p:nvPr/>
        </p:nvSpPr>
        <p:spPr bwMode="auto">
          <a:xfrm>
            <a:off x="2580680" y="5232797"/>
            <a:ext cx="1812727" cy="98227"/>
          </a:xfrm>
          <a:custGeom>
            <a:avLst/>
            <a:gdLst/>
            <a:ahLst/>
            <a:cxnLst/>
            <a:rect l="0" t="0" r="0" b="0"/>
            <a:pathLst>
              <a:path w="1812727" h="98227">
                <a:moveTo>
                  <a:pt x="0" y="53578"/>
                </a:moveTo>
                <a:lnTo>
                  <a:pt x="8929" y="44648"/>
                </a:lnTo>
                <a:lnTo>
                  <a:pt x="17859" y="44648"/>
                </a:lnTo>
                <a:lnTo>
                  <a:pt x="26789" y="44648"/>
                </a:lnTo>
                <a:lnTo>
                  <a:pt x="53578" y="44648"/>
                </a:lnTo>
                <a:lnTo>
                  <a:pt x="71437" y="44648"/>
                </a:lnTo>
                <a:lnTo>
                  <a:pt x="98226" y="44648"/>
                </a:lnTo>
                <a:lnTo>
                  <a:pt x="116086" y="44648"/>
                </a:lnTo>
                <a:lnTo>
                  <a:pt x="142875" y="44648"/>
                </a:lnTo>
                <a:lnTo>
                  <a:pt x="169664" y="35719"/>
                </a:lnTo>
                <a:lnTo>
                  <a:pt x="187523" y="35719"/>
                </a:lnTo>
                <a:lnTo>
                  <a:pt x="214312" y="35719"/>
                </a:lnTo>
                <a:lnTo>
                  <a:pt x="232172" y="35719"/>
                </a:lnTo>
                <a:lnTo>
                  <a:pt x="258961" y="35719"/>
                </a:lnTo>
                <a:lnTo>
                  <a:pt x="276820" y="26789"/>
                </a:lnTo>
                <a:lnTo>
                  <a:pt x="303609" y="26789"/>
                </a:lnTo>
                <a:lnTo>
                  <a:pt x="339328" y="26789"/>
                </a:lnTo>
                <a:lnTo>
                  <a:pt x="366117" y="17859"/>
                </a:lnTo>
                <a:lnTo>
                  <a:pt x="392906" y="17859"/>
                </a:lnTo>
                <a:lnTo>
                  <a:pt x="419695" y="8930"/>
                </a:lnTo>
                <a:lnTo>
                  <a:pt x="446484" y="8930"/>
                </a:lnTo>
                <a:lnTo>
                  <a:pt x="473273" y="8930"/>
                </a:lnTo>
                <a:lnTo>
                  <a:pt x="508992" y="8930"/>
                </a:lnTo>
                <a:lnTo>
                  <a:pt x="535781" y="8930"/>
                </a:lnTo>
                <a:lnTo>
                  <a:pt x="562570" y="8930"/>
                </a:lnTo>
                <a:lnTo>
                  <a:pt x="589359" y="8930"/>
                </a:lnTo>
                <a:lnTo>
                  <a:pt x="616148" y="8930"/>
                </a:lnTo>
                <a:lnTo>
                  <a:pt x="651867" y="0"/>
                </a:lnTo>
                <a:lnTo>
                  <a:pt x="678656" y="0"/>
                </a:lnTo>
                <a:lnTo>
                  <a:pt x="705445" y="0"/>
                </a:lnTo>
                <a:lnTo>
                  <a:pt x="741164" y="8930"/>
                </a:lnTo>
                <a:lnTo>
                  <a:pt x="767953" y="8930"/>
                </a:lnTo>
                <a:lnTo>
                  <a:pt x="794742" y="17859"/>
                </a:lnTo>
                <a:lnTo>
                  <a:pt x="821531" y="26789"/>
                </a:lnTo>
                <a:lnTo>
                  <a:pt x="857250" y="35719"/>
                </a:lnTo>
                <a:lnTo>
                  <a:pt x="884039" y="44648"/>
                </a:lnTo>
                <a:lnTo>
                  <a:pt x="910828" y="53578"/>
                </a:lnTo>
                <a:lnTo>
                  <a:pt x="946547" y="62508"/>
                </a:lnTo>
                <a:lnTo>
                  <a:pt x="982265" y="62508"/>
                </a:lnTo>
                <a:lnTo>
                  <a:pt x="1017984" y="71437"/>
                </a:lnTo>
                <a:lnTo>
                  <a:pt x="1053703" y="71437"/>
                </a:lnTo>
                <a:lnTo>
                  <a:pt x="1080492" y="71437"/>
                </a:lnTo>
                <a:lnTo>
                  <a:pt x="1107281" y="71437"/>
                </a:lnTo>
                <a:lnTo>
                  <a:pt x="1134070" y="62508"/>
                </a:lnTo>
                <a:lnTo>
                  <a:pt x="1160859" y="62508"/>
                </a:lnTo>
                <a:lnTo>
                  <a:pt x="1187648" y="71437"/>
                </a:lnTo>
                <a:lnTo>
                  <a:pt x="1214437" y="71437"/>
                </a:lnTo>
                <a:lnTo>
                  <a:pt x="1241226" y="71437"/>
                </a:lnTo>
                <a:lnTo>
                  <a:pt x="1268015" y="80367"/>
                </a:lnTo>
                <a:lnTo>
                  <a:pt x="1294804" y="89297"/>
                </a:lnTo>
                <a:lnTo>
                  <a:pt x="1330523" y="98226"/>
                </a:lnTo>
                <a:lnTo>
                  <a:pt x="1357312" y="98226"/>
                </a:lnTo>
                <a:lnTo>
                  <a:pt x="1393031" y="98226"/>
                </a:lnTo>
                <a:lnTo>
                  <a:pt x="1419820" y="98226"/>
                </a:lnTo>
                <a:lnTo>
                  <a:pt x="1455539" y="98226"/>
                </a:lnTo>
                <a:lnTo>
                  <a:pt x="1482328" y="98226"/>
                </a:lnTo>
                <a:lnTo>
                  <a:pt x="1518047" y="98226"/>
                </a:lnTo>
                <a:lnTo>
                  <a:pt x="1544836" y="98226"/>
                </a:lnTo>
                <a:lnTo>
                  <a:pt x="1580554" y="98226"/>
                </a:lnTo>
                <a:lnTo>
                  <a:pt x="1607343" y="98226"/>
                </a:lnTo>
                <a:lnTo>
                  <a:pt x="1643062" y="98226"/>
                </a:lnTo>
                <a:lnTo>
                  <a:pt x="1669851" y="98226"/>
                </a:lnTo>
                <a:lnTo>
                  <a:pt x="1705570" y="98226"/>
                </a:lnTo>
                <a:lnTo>
                  <a:pt x="1741289" y="98226"/>
                </a:lnTo>
                <a:lnTo>
                  <a:pt x="1777008" y="98226"/>
                </a:lnTo>
                <a:lnTo>
                  <a:pt x="1812726" y="89297"/>
                </a:lnTo>
                <a:lnTo>
                  <a:pt x="1812726" y="8929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8" name="Freeform 77"/>
          <p:cNvSpPr/>
          <p:nvPr/>
        </p:nvSpPr>
        <p:spPr bwMode="auto">
          <a:xfrm>
            <a:off x="5866805" y="4884539"/>
            <a:ext cx="1669852" cy="196454"/>
          </a:xfrm>
          <a:custGeom>
            <a:avLst/>
            <a:gdLst/>
            <a:ahLst/>
            <a:cxnLst/>
            <a:rect l="0" t="0" r="0" b="0"/>
            <a:pathLst>
              <a:path w="1669852" h="196454">
                <a:moveTo>
                  <a:pt x="0" y="187524"/>
                </a:moveTo>
                <a:lnTo>
                  <a:pt x="0" y="187524"/>
                </a:lnTo>
                <a:lnTo>
                  <a:pt x="0" y="187524"/>
                </a:lnTo>
                <a:lnTo>
                  <a:pt x="0" y="187524"/>
                </a:lnTo>
                <a:lnTo>
                  <a:pt x="0" y="187524"/>
                </a:lnTo>
                <a:lnTo>
                  <a:pt x="0" y="187524"/>
                </a:lnTo>
                <a:lnTo>
                  <a:pt x="0" y="196453"/>
                </a:lnTo>
                <a:lnTo>
                  <a:pt x="8929" y="196453"/>
                </a:lnTo>
                <a:lnTo>
                  <a:pt x="17859" y="196453"/>
                </a:lnTo>
                <a:lnTo>
                  <a:pt x="26789" y="196453"/>
                </a:lnTo>
                <a:lnTo>
                  <a:pt x="26789" y="196453"/>
                </a:lnTo>
                <a:lnTo>
                  <a:pt x="35718" y="187524"/>
                </a:lnTo>
                <a:lnTo>
                  <a:pt x="44648" y="187524"/>
                </a:lnTo>
                <a:lnTo>
                  <a:pt x="44648" y="178594"/>
                </a:lnTo>
                <a:lnTo>
                  <a:pt x="53578" y="169664"/>
                </a:lnTo>
                <a:lnTo>
                  <a:pt x="53578" y="160734"/>
                </a:lnTo>
                <a:lnTo>
                  <a:pt x="62508" y="151805"/>
                </a:lnTo>
                <a:lnTo>
                  <a:pt x="62508" y="133945"/>
                </a:lnTo>
                <a:lnTo>
                  <a:pt x="71437" y="125016"/>
                </a:lnTo>
                <a:lnTo>
                  <a:pt x="80367" y="116086"/>
                </a:lnTo>
                <a:lnTo>
                  <a:pt x="89297" y="107156"/>
                </a:lnTo>
                <a:lnTo>
                  <a:pt x="98226" y="98227"/>
                </a:lnTo>
                <a:lnTo>
                  <a:pt x="107156" y="98227"/>
                </a:lnTo>
                <a:lnTo>
                  <a:pt x="116086" y="89297"/>
                </a:lnTo>
                <a:lnTo>
                  <a:pt x="133945" y="89297"/>
                </a:lnTo>
                <a:lnTo>
                  <a:pt x="151804" y="80367"/>
                </a:lnTo>
                <a:lnTo>
                  <a:pt x="178593" y="80367"/>
                </a:lnTo>
                <a:lnTo>
                  <a:pt x="214312" y="71438"/>
                </a:lnTo>
                <a:lnTo>
                  <a:pt x="250031" y="71438"/>
                </a:lnTo>
                <a:lnTo>
                  <a:pt x="294679" y="62508"/>
                </a:lnTo>
                <a:lnTo>
                  <a:pt x="339328" y="53578"/>
                </a:lnTo>
                <a:lnTo>
                  <a:pt x="383976" y="44649"/>
                </a:lnTo>
                <a:lnTo>
                  <a:pt x="437554" y="44649"/>
                </a:lnTo>
                <a:lnTo>
                  <a:pt x="482203" y="44649"/>
                </a:lnTo>
                <a:lnTo>
                  <a:pt x="535781" y="44649"/>
                </a:lnTo>
                <a:lnTo>
                  <a:pt x="580429" y="44649"/>
                </a:lnTo>
                <a:lnTo>
                  <a:pt x="642937" y="44649"/>
                </a:lnTo>
                <a:lnTo>
                  <a:pt x="696515" y="44649"/>
                </a:lnTo>
                <a:lnTo>
                  <a:pt x="759023" y="44649"/>
                </a:lnTo>
                <a:lnTo>
                  <a:pt x="821531" y="44649"/>
                </a:lnTo>
                <a:lnTo>
                  <a:pt x="884039" y="44649"/>
                </a:lnTo>
                <a:lnTo>
                  <a:pt x="946547" y="35719"/>
                </a:lnTo>
                <a:lnTo>
                  <a:pt x="1009054" y="35719"/>
                </a:lnTo>
                <a:lnTo>
                  <a:pt x="1071562" y="26789"/>
                </a:lnTo>
                <a:lnTo>
                  <a:pt x="1134070" y="26789"/>
                </a:lnTo>
                <a:lnTo>
                  <a:pt x="1196578" y="17859"/>
                </a:lnTo>
                <a:lnTo>
                  <a:pt x="1250156" y="17859"/>
                </a:lnTo>
                <a:lnTo>
                  <a:pt x="1294804" y="17859"/>
                </a:lnTo>
                <a:lnTo>
                  <a:pt x="1348383" y="17859"/>
                </a:lnTo>
                <a:lnTo>
                  <a:pt x="1393031" y="17859"/>
                </a:lnTo>
                <a:lnTo>
                  <a:pt x="1437679" y="17859"/>
                </a:lnTo>
                <a:lnTo>
                  <a:pt x="1473398" y="17859"/>
                </a:lnTo>
                <a:lnTo>
                  <a:pt x="1509117" y="17859"/>
                </a:lnTo>
                <a:lnTo>
                  <a:pt x="1544836" y="8930"/>
                </a:lnTo>
                <a:lnTo>
                  <a:pt x="1571625" y="8930"/>
                </a:lnTo>
                <a:lnTo>
                  <a:pt x="1589484" y="8930"/>
                </a:lnTo>
                <a:lnTo>
                  <a:pt x="1607343" y="8930"/>
                </a:lnTo>
                <a:lnTo>
                  <a:pt x="1616273" y="0"/>
                </a:lnTo>
                <a:lnTo>
                  <a:pt x="1625203" y="0"/>
                </a:lnTo>
                <a:lnTo>
                  <a:pt x="1634133" y="0"/>
                </a:lnTo>
                <a:lnTo>
                  <a:pt x="1643062" y="0"/>
                </a:lnTo>
                <a:lnTo>
                  <a:pt x="1643062" y="0"/>
                </a:lnTo>
                <a:lnTo>
                  <a:pt x="1643062" y="0"/>
                </a:lnTo>
                <a:lnTo>
                  <a:pt x="1651992" y="0"/>
                </a:lnTo>
                <a:lnTo>
                  <a:pt x="1651992" y="8930"/>
                </a:lnTo>
                <a:lnTo>
                  <a:pt x="1651992" y="17859"/>
                </a:lnTo>
                <a:lnTo>
                  <a:pt x="1651992" y="26789"/>
                </a:lnTo>
                <a:lnTo>
                  <a:pt x="1651992" y="35719"/>
                </a:lnTo>
                <a:lnTo>
                  <a:pt x="1651992" y="44649"/>
                </a:lnTo>
                <a:lnTo>
                  <a:pt x="1660922" y="62508"/>
                </a:lnTo>
                <a:lnTo>
                  <a:pt x="1660922" y="71438"/>
                </a:lnTo>
                <a:lnTo>
                  <a:pt x="1660922" y="80367"/>
                </a:lnTo>
                <a:lnTo>
                  <a:pt x="1660922" y="89297"/>
                </a:lnTo>
                <a:lnTo>
                  <a:pt x="1660922" y="98227"/>
                </a:lnTo>
                <a:lnTo>
                  <a:pt x="1660922" y="107156"/>
                </a:lnTo>
                <a:lnTo>
                  <a:pt x="1669851" y="116086"/>
                </a:lnTo>
                <a:lnTo>
                  <a:pt x="1669851" y="11608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9" name="Freeform 78"/>
          <p:cNvSpPr/>
          <p:nvPr/>
        </p:nvSpPr>
        <p:spPr bwMode="auto">
          <a:xfrm>
            <a:off x="7492008" y="4875609"/>
            <a:ext cx="1143000" cy="133947"/>
          </a:xfrm>
          <a:custGeom>
            <a:avLst/>
            <a:gdLst/>
            <a:ahLst/>
            <a:cxnLst/>
            <a:rect l="0" t="0" r="0" b="0"/>
            <a:pathLst>
              <a:path w="1143000" h="133947">
                <a:moveTo>
                  <a:pt x="0" y="44649"/>
                </a:moveTo>
                <a:lnTo>
                  <a:pt x="0" y="44649"/>
                </a:lnTo>
                <a:lnTo>
                  <a:pt x="8930" y="44649"/>
                </a:lnTo>
                <a:lnTo>
                  <a:pt x="17859" y="44649"/>
                </a:lnTo>
                <a:lnTo>
                  <a:pt x="26789" y="44649"/>
                </a:lnTo>
                <a:lnTo>
                  <a:pt x="44648" y="44649"/>
                </a:lnTo>
                <a:lnTo>
                  <a:pt x="62508" y="44649"/>
                </a:lnTo>
                <a:lnTo>
                  <a:pt x="89297" y="35719"/>
                </a:lnTo>
                <a:lnTo>
                  <a:pt x="116086" y="35719"/>
                </a:lnTo>
                <a:lnTo>
                  <a:pt x="142875" y="35719"/>
                </a:lnTo>
                <a:lnTo>
                  <a:pt x="178594" y="35719"/>
                </a:lnTo>
                <a:lnTo>
                  <a:pt x="223242" y="35719"/>
                </a:lnTo>
                <a:lnTo>
                  <a:pt x="258961" y="35719"/>
                </a:lnTo>
                <a:lnTo>
                  <a:pt x="312539" y="35719"/>
                </a:lnTo>
                <a:lnTo>
                  <a:pt x="366117" y="35719"/>
                </a:lnTo>
                <a:lnTo>
                  <a:pt x="428625" y="35719"/>
                </a:lnTo>
                <a:lnTo>
                  <a:pt x="491133" y="35719"/>
                </a:lnTo>
                <a:lnTo>
                  <a:pt x="562570" y="35719"/>
                </a:lnTo>
                <a:lnTo>
                  <a:pt x="634008" y="44649"/>
                </a:lnTo>
                <a:lnTo>
                  <a:pt x="705444" y="44649"/>
                </a:lnTo>
                <a:lnTo>
                  <a:pt x="767952" y="44649"/>
                </a:lnTo>
                <a:lnTo>
                  <a:pt x="821530" y="35719"/>
                </a:lnTo>
                <a:lnTo>
                  <a:pt x="866179" y="35719"/>
                </a:lnTo>
                <a:lnTo>
                  <a:pt x="892968" y="35719"/>
                </a:lnTo>
                <a:lnTo>
                  <a:pt x="919757" y="35719"/>
                </a:lnTo>
                <a:lnTo>
                  <a:pt x="946546" y="26789"/>
                </a:lnTo>
                <a:lnTo>
                  <a:pt x="964405" y="26789"/>
                </a:lnTo>
                <a:lnTo>
                  <a:pt x="973335" y="26789"/>
                </a:lnTo>
                <a:lnTo>
                  <a:pt x="982265" y="26789"/>
                </a:lnTo>
                <a:lnTo>
                  <a:pt x="991194" y="26789"/>
                </a:lnTo>
                <a:lnTo>
                  <a:pt x="1009054" y="17860"/>
                </a:lnTo>
                <a:lnTo>
                  <a:pt x="1009054" y="17860"/>
                </a:lnTo>
                <a:lnTo>
                  <a:pt x="1026913" y="17860"/>
                </a:lnTo>
                <a:lnTo>
                  <a:pt x="1035843" y="17860"/>
                </a:lnTo>
                <a:lnTo>
                  <a:pt x="1044772" y="8930"/>
                </a:lnTo>
                <a:lnTo>
                  <a:pt x="1053702" y="8930"/>
                </a:lnTo>
                <a:lnTo>
                  <a:pt x="1062632" y="8930"/>
                </a:lnTo>
                <a:lnTo>
                  <a:pt x="1071562" y="8930"/>
                </a:lnTo>
                <a:lnTo>
                  <a:pt x="1071562" y="0"/>
                </a:lnTo>
                <a:lnTo>
                  <a:pt x="1071562" y="0"/>
                </a:lnTo>
                <a:lnTo>
                  <a:pt x="1062632" y="0"/>
                </a:lnTo>
                <a:lnTo>
                  <a:pt x="1071562" y="0"/>
                </a:lnTo>
                <a:lnTo>
                  <a:pt x="1071562" y="0"/>
                </a:lnTo>
                <a:lnTo>
                  <a:pt x="1071562" y="0"/>
                </a:lnTo>
                <a:lnTo>
                  <a:pt x="1080491" y="0"/>
                </a:lnTo>
                <a:lnTo>
                  <a:pt x="1080491" y="0"/>
                </a:lnTo>
                <a:lnTo>
                  <a:pt x="1080491" y="8930"/>
                </a:lnTo>
                <a:lnTo>
                  <a:pt x="1080491" y="8930"/>
                </a:lnTo>
                <a:lnTo>
                  <a:pt x="1080491" y="8930"/>
                </a:lnTo>
                <a:lnTo>
                  <a:pt x="1080491" y="17860"/>
                </a:lnTo>
                <a:lnTo>
                  <a:pt x="1089421" y="26789"/>
                </a:lnTo>
                <a:lnTo>
                  <a:pt x="1089421" y="26789"/>
                </a:lnTo>
                <a:lnTo>
                  <a:pt x="1098351" y="35719"/>
                </a:lnTo>
                <a:lnTo>
                  <a:pt x="1107280" y="44649"/>
                </a:lnTo>
                <a:lnTo>
                  <a:pt x="1116210" y="53579"/>
                </a:lnTo>
                <a:lnTo>
                  <a:pt x="1116210" y="71438"/>
                </a:lnTo>
                <a:lnTo>
                  <a:pt x="1116210" y="89297"/>
                </a:lnTo>
                <a:lnTo>
                  <a:pt x="1125140" y="98227"/>
                </a:lnTo>
                <a:lnTo>
                  <a:pt x="1134069" y="116086"/>
                </a:lnTo>
                <a:lnTo>
                  <a:pt x="1134069" y="125016"/>
                </a:lnTo>
                <a:lnTo>
                  <a:pt x="1142999" y="133946"/>
                </a:lnTo>
                <a:lnTo>
                  <a:pt x="1142999" y="133946"/>
                </a:lnTo>
                <a:lnTo>
                  <a:pt x="1142999" y="13394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0" name="Freeform 79"/>
          <p:cNvSpPr/>
          <p:nvPr/>
        </p:nvSpPr>
        <p:spPr bwMode="auto">
          <a:xfrm>
            <a:off x="3714750" y="4875609"/>
            <a:ext cx="642939" cy="410767"/>
          </a:xfrm>
          <a:custGeom>
            <a:avLst/>
            <a:gdLst/>
            <a:ahLst/>
            <a:cxnLst/>
            <a:rect l="0" t="0" r="0" b="0"/>
            <a:pathLst>
              <a:path w="642939" h="410767">
                <a:moveTo>
                  <a:pt x="580430" y="71438"/>
                </a:moveTo>
                <a:lnTo>
                  <a:pt x="580430" y="71438"/>
                </a:lnTo>
                <a:lnTo>
                  <a:pt x="571500" y="62508"/>
                </a:lnTo>
                <a:lnTo>
                  <a:pt x="571500" y="62508"/>
                </a:lnTo>
                <a:lnTo>
                  <a:pt x="571500" y="53579"/>
                </a:lnTo>
                <a:lnTo>
                  <a:pt x="571500" y="53579"/>
                </a:lnTo>
                <a:lnTo>
                  <a:pt x="580430" y="53579"/>
                </a:lnTo>
                <a:lnTo>
                  <a:pt x="580430" y="44649"/>
                </a:lnTo>
                <a:lnTo>
                  <a:pt x="580430" y="44649"/>
                </a:lnTo>
                <a:lnTo>
                  <a:pt x="580430" y="44649"/>
                </a:lnTo>
                <a:lnTo>
                  <a:pt x="580430" y="35719"/>
                </a:lnTo>
                <a:lnTo>
                  <a:pt x="580430" y="35719"/>
                </a:lnTo>
                <a:lnTo>
                  <a:pt x="571500" y="35719"/>
                </a:lnTo>
                <a:lnTo>
                  <a:pt x="571500" y="35719"/>
                </a:lnTo>
                <a:lnTo>
                  <a:pt x="562570" y="35719"/>
                </a:lnTo>
                <a:lnTo>
                  <a:pt x="553641" y="26789"/>
                </a:lnTo>
                <a:lnTo>
                  <a:pt x="544711" y="26789"/>
                </a:lnTo>
                <a:lnTo>
                  <a:pt x="535781" y="26789"/>
                </a:lnTo>
                <a:lnTo>
                  <a:pt x="517922" y="26789"/>
                </a:lnTo>
                <a:lnTo>
                  <a:pt x="508992" y="26789"/>
                </a:lnTo>
                <a:lnTo>
                  <a:pt x="491133" y="26789"/>
                </a:lnTo>
                <a:lnTo>
                  <a:pt x="482203" y="26789"/>
                </a:lnTo>
                <a:lnTo>
                  <a:pt x="464344" y="17860"/>
                </a:lnTo>
                <a:lnTo>
                  <a:pt x="446484" y="17860"/>
                </a:lnTo>
                <a:lnTo>
                  <a:pt x="428625" y="17860"/>
                </a:lnTo>
                <a:lnTo>
                  <a:pt x="410766" y="17860"/>
                </a:lnTo>
                <a:lnTo>
                  <a:pt x="392906" y="8930"/>
                </a:lnTo>
                <a:lnTo>
                  <a:pt x="375047" y="8930"/>
                </a:lnTo>
                <a:lnTo>
                  <a:pt x="348258" y="0"/>
                </a:lnTo>
                <a:lnTo>
                  <a:pt x="330398" y="0"/>
                </a:lnTo>
                <a:lnTo>
                  <a:pt x="303609" y="0"/>
                </a:lnTo>
                <a:lnTo>
                  <a:pt x="285750" y="0"/>
                </a:lnTo>
                <a:lnTo>
                  <a:pt x="258961" y="0"/>
                </a:lnTo>
                <a:lnTo>
                  <a:pt x="241102" y="0"/>
                </a:lnTo>
                <a:lnTo>
                  <a:pt x="223242" y="0"/>
                </a:lnTo>
                <a:lnTo>
                  <a:pt x="205383" y="0"/>
                </a:lnTo>
                <a:lnTo>
                  <a:pt x="187523" y="0"/>
                </a:lnTo>
                <a:lnTo>
                  <a:pt x="169664" y="0"/>
                </a:lnTo>
                <a:lnTo>
                  <a:pt x="151805" y="0"/>
                </a:lnTo>
                <a:lnTo>
                  <a:pt x="142875" y="0"/>
                </a:lnTo>
                <a:lnTo>
                  <a:pt x="125016" y="0"/>
                </a:lnTo>
                <a:lnTo>
                  <a:pt x="116086" y="0"/>
                </a:lnTo>
                <a:lnTo>
                  <a:pt x="98227" y="8930"/>
                </a:lnTo>
                <a:lnTo>
                  <a:pt x="89297" y="8930"/>
                </a:lnTo>
                <a:lnTo>
                  <a:pt x="80367" y="17860"/>
                </a:lnTo>
                <a:lnTo>
                  <a:pt x="62508" y="17860"/>
                </a:lnTo>
                <a:lnTo>
                  <a:pt x="53578" y="17860"/>
                </a:lnTo>
                <a:lnTo>
                  <a:pt x="53578" y="26789"/>
                </a:lnTo>
                <a:lnTo>
                  <a:pt x="44648" y="26789"/>
                </a:lnTo>
                <a:lnTo>
                  <a:pt x="35719" y="26789"/>
                </a:lnTo>
                <a:lnTo>
                  <a:pt x="26789" y="35719"/>
                </a:lnTo>
                <a:lnTo>
                  <a:pt x="17859" y="44649"/>
                </a:lnTo>
                <a:lnTo>
                  <a:pt x="8930" y="53579"/>
                </a:lnTo>
                <a:lnTo>
                  <a:pt x="8930" y="53579"/>
                </a:lnTo>
                <a:lnTo>
                  <a:pt x="0" y="62508"/>
                </a:lnTo>
                <a:lnTo>
                  <a:pt x="0" y="71438"/>
                </a:lnTo>
                <a:lnTo>
                  <a:pt x="0" y="80368"/>
                </a:lnTo>
                <a:lnTo>
                  <a:pt x="0" y="89297"/>
                </a:lnTo>
                <a:lnTo>
                  <a:pt x="8930" y="107157"/>
                </a:lnTo>
                <a:lnTo>
                  <a:pt x="8930" y="116086"/>
                </a:lnTo>
                <a:lnTo>
                  <a:pt x="8930" y="133946"/>
                </a:lnTo>
                <a:lnTo>
                  <a:pt x="8930" y="142875"/>
                </a:lnTo>
                <a:lnTo>
                  <a:pt x="17859" y="151805"/>
                </a:lnTo>
                <a:lnTo>
                  <a:pt x="17859" y="160735"/>
                </a:lnTo>
                <a:lnTo>
                  <a:pt x="17859" y="169664"/>
                </a:lnTo>
                <a:lnTo>
                  <a:pt x="17859" y="178594"/>
                </a:lnTo>
                <a:lnTo>
                  <a:pt x="26789" y="187524"/>
                </a:lnTo>
                <a:lnTo>
                  <a:pt x="26789" y="196454"/>
                </a:lnTo>
                <a:lnTo>
                  <a:pt x="26789" y="205383"/>
                </a:lnTo>
                <a:lnTo>
                  <a:pt x="26789" y="214313"/>
                </a:lnTo>
                <a:lnTo>
                  <a:pt x="26789" y="223243"/>
                </a:lnTo>
                <a:lnTo>
                  <a:pt x="35719" y="232172"/>
                </a:lnTo>
                <a:lnTo>
                  <a:pt x="35719" y="241102"/>
                </a:lnTo>
                <a:lnTo>
                  <a:pt x="35719" y="250032"/>
                </a:lnTo>
                <a:lnTo>
                  <a:pt x="35719" y="258961"/>
                </a:lnTo>
                <a:lnTo>
                  <a:pt x="44648" y="258961"/>
                </a:lnTo>
                <a:lnTo>
                  <a:pt x="44648" y="267891"/>
                </a:lnTo>
                <a:lnTo>
                  <a:pt x="44648" y="267891"/>
                </a:lnTo>
                <a:lnTo>
                  <a:pt x="44648" y="276821"/>
                </a:lnTo>
                <a:lnTo>
                  <a:pt x="44648" y="276821"/>
                </a:lnTo>
                <a:lnTo>
                  <a:pt x="44648" y="285750"/>
                </a:lnTo>
                <a:lnTo>
                  <a:pt x="53578" y="285750"/>
                </a:lnTo>
                <a:lnTo>
                  <a:pt x="53578" y="294680"/>
                </a:lnTo>
                <a:lnTo>
                  <a:pt x="53578" y="303610"/>
                </a:lnTo>
                <a:lnTo>
                  <a:pt x="53578" y="303610"/>
                </a:lnTo>
                <a:lnTo>
                  <a:pt x="62508" y="312539"/>
                </a:lnTo>
                <a:lnTo>
                  <a:pt x="62508" y="321469"/>
                </a:lnTo>
                <a:lnTo>
                  <a:pt x="62508" y="321469"/>
                </a:lnTo>
                <a:lnTo>
                  <a:pt x="71438" y="330399"/>
                </a:lnTo>
                <a:lnTo>
                  <a:pt x="71438" y="330399"/>
                </a:lnTo>
                <a:lnTo>
                  <a:pt x="80367" y="339329"/>
                </a:lnTo>
                <a:lnTo>
                  <a:pt x="89297" y="339329"/>
                </a:lnTo>
                <a:lnTo>
                  <a:pt x="89297" y="348258"/>
                </a:lnTo>
                <a:lnTo>
                  <a:pt x="98227" y="348258"/>
                </a:lnTo>
                <a:lnTo>
                  <a:pt x="107156" y="357188"/>
                </a:lnTo>
                <a:lnTo>
                  <a:pt x="116086" y="366118"/>
                </a:lnTo>
                <a:lnTo>
                  <a:pt x="125016" y="366118"/>
                </a:lnTo>
                <a:lnTo>
                  <a:pt x="125016" y="375047"/>
                </a:lnTo>
                <a:lnTo>
                  <a:pt x="133945" y="383977"/>
                </a:lnTo>
                <a:lnTo>
                  <a:pt x="142875" y="383977"/>
                </a:lnTo>
                <a:lnTo>
                  <a:pt x="151805" y="392907"/>
                </a:lnTo>
                <a:lnTo>
                  <a:pt x="169664" y="392907"/>
                </a:lnTo>
                <a:lnTo>
                  <a:pt x="178594" y="392907"/>
                </a:lnTo>
                <a:lnTo>
                  <a:pt x="196453" y="392907"/>
                </a:lnTo>
                <a:lnTo>
                  <a:pt x="205383" y="392907"/>
                </a:lnTo>
                <a:lnTo>
                  <a:pt x="223242" y="392907"/>
                </a:lnTo>
                <a:lnTo>
                  <a:pt x="232172" y="392907"/>
                </a:lnTo>
                <a:lnTo>
                  <a:pt x="250031" y="392907"/>
                </a:lnTo>
                <a:lnTo>
                  <a:pt x="258961" y="392907"/>
                </a:lnTo>
                <a:lnTo>
                  <a:pt x="276820" y="392907"/>
                </a:lnTo>
                <a:lnTo>
                  <a:pt x="285750" y="392907"/>
                </a:lnTo>
                <a:lnTo>
                  <a:pt x="303609" y="392907"/>
                </a:lnTo>
                <a:lnTo>
                  <a:pt x="312539" y="392907"/>
                </a:lnTo>
                <a:lnTo>
                  <a:pt x="330398" y="392907"/>
                </a:lnTo>
                <a:lnTo>
                  <a:pt x="339328" y="392907"/>
                </a:lnTo>
                <a:lnTo>
                  <a:pt x="357188" y="401836"/>
                </a:lnTo>
                <a:lnTo>
                  <a:pt x="366117" y="401836"/>
                </a:lnTo>
                <a:lnTo>
                  <a:pt x="383977" y="401836"/>
                </a:lnTo>
                <a:lnTo>
                  <a:pt x="392906" y="401836"/>
                </a:lnTo>
                <a:lnTo>
                  <a:pt x="401836" y="401836"/>
                </a:lnTo>
                <a:lnTo>
                  <a:pt x="419695" y="401836"/>
                </a:lnTo>
                <a:lnTo>
                  <a:pt x="428625" y="401836"/>
                </a:lnTo>
                <a:lnTo>
                  <a:pt x="437555" y="401836"/>
                </a:lnTo>
                <a:lnTo>
                  <a:pt x="446484" y="410766"/>
                </a:lnTo>
                <a:lnTo>
                  <a:pt x="455414" y="410766"/>
                </a:lnTo>
                <a:lnTo>
                  <a:pt x="464344" y="410766"/>
                </a:lnTo>
                <a:lnTo>
                  <a:pt x="473273" y="410766"/>
                </a:lnTo>
                <a:lnTo>
                  <a:pt x="482203" y="401836"/>
                </a:lnTo>
                <a:lnTo>
                  <a:pt x="491133" y="401836"/>
                </a:lnTo>
                <a:lnTo>
                  <a:pt x="508992" y="401836"/>
                </a:lnTo>
                <a:lnTo>
                  <a:pt x="517922" y="401836"/>
                </a:lnTo>
                <a:lnTo>
                  <a:pt x="535781" y="392907"/>
                </a:lnTo>
                <a:lnTo>
                  <a:pt x="544711" y="392907"/>
                </a:lnTo>
                <a:lnTo>
                  <a:pt x="553641" y="392907"/>
                </a:lnTo>
                <a:lnTo>
                  <a:pt x="571500" y="383977"/>
                </a:lnTo>
                <a:lnTo>
                  <a:pt x="580430" y="383977"/>
                </a:lnTo>
                <a:lnTo>
                  <a:pt x="580430" y="375047"/>
                </a:lnTo>
                <a:lnTo>
                  <a:pt x="589359" y="375047"/>
                </a:lnTo>
                <a:lnTo>
                  <a:pt x="598289" y="375047"/>
                </a:lnTo>
                <a:lnTo>
                  <a:pt x="607219" y="366118"/>
                </a:lnTo>
                <a:lnTo>
                  <a:pt x="607219" y="366118"/>
                </a:lnTo>
                <a:lnTo>
                  <a:pt x="616148" y="366118"/>
                </a:lnTo>
                <a:lnTo>
                  <a:pt x="616148" y="357188"/>
                </a:lnTo>
                <a:lnTo>
                  <a:pt x="616148" y="357188"/>
                </a:lnTo>
                <a:lnTo>
                  <a:pt x="625078" y="357188"/>
                </a:lnTo>
                <a:lnTo>
                  <a:pt x="625078" y="348258"/>
                </a:lnTo>
                <a:lnTo>
                  <a:pt x="634008" y="339329"/>
                </a:lnTo>
                <a:lnTo>
                  <a:pt x="634008" y="330399"/>
                </a:lnTo>
                <a:lnTo>
                  <a:pt x="634008" y="321469"/>
                </a:lnTo>
                <a:lnTo>
                  <a:pt x="642938" y="312539"/>
                </a:lnTo>
                <a:lnTo>
                  <a:pt x="642938" y="303610"/>
                </a:lnTo>
                <a:lnTo>
                  <a:pt x="642938" y="294680"/>
                </a:lnTo>
                <a:lnTo>
                  <a:pt x="642938" y="285750"/>
                </a:lnTo>
                <a:lnTo>
                  <a:pt x="642938" y="276821"/>
                </a:lnTo>
                <a:lnTo>
                  <a:pt x="642938" y="267891"/>
                </a:lnTo>
                <a:lnTo>
                  <a:pt x="642938" y="250032"/>
                </a:lnTo>
                <a:lnTo>
                  <a:pt x="642938" y="241102"/>
                </a:lnTo>
                <a:lnTo>
                  <a:pt x="642938" y="223243"/>
                </a:lnTo>
                <a:lnTo>
                  <a:pt x="642938" y="214313"/>
                </a:lnTo>
                <a:lnTo>
                  <a:pt x="642938" y="196454"/>
                </a:lnTo>
                <a:lnTo>
                  <a:pt x="642938" y="187524"/>
                </a:lnTo>
                <a:lnTo>
                  <a:pt x="634008" y="169664"/>
                </a:lnTo>
                <a:lnTo>
                  <a:pt x="634008" y="151805"/>
                </a:lnTo>
                <a:lnTo>
                  <a:pt x="625078" y="133946"/>
                </a:lnTo>
                <a:lnTo>
                  <a:pt x="616148" y="125016"/>
                </a:lnTo>
                <a:lnTo>
                  <a:pt x="616148" y="116086"/>
                </a:lnTo>
                <a:lnTo>
                  <a:pt x="607219" y="107157"/>
                </a:lnTo>
                <a:lnTo>
                  <a:pt x="607219" y="107157"/>
                </a:lnTo>
                <a:lnTo>
                  <a:pt x="598289" y="98227"/>
                </a:lnTo>
                <a:lnTo>
                  <a:pt x="589359" y="98227"/>
                </a:lnTo>
                <a:lnTo>
                  <a:pt x="580430" y="98227"/>
                </a:lnTo>
                <a:lnTo>
                  <a:pt x="562570" y="107157"/>
                </a:lnTo>
                <a:lnTo>
                  <a:pt x="544711" y="107157"/>
                </a:lnTo>
                <a:lnTo>
                  <a:pt x="517922" y="89297"/>
                </a:lnTo>
                <a:lnTo>
                  <a:pt x="517922" y="8929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3402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71600" y="6443538"/>
            <a:ext cx="5506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Scrum by </a:t>
            </a:r>
            <a:r>
              <a:rPr lang="en-US" dirty="0" smtClean="0"/>
              <a:t>Rubin, </a:t>
            </a:r>
            <a:r>
              <a:rPr lang="en-US" dirty="0" err="1" smtClean="0"/>
              <a:t>Ch</a:t>
            </a:r>
            <a:r>
              <a:rPr lang="en-US" dirty="0" smtClean="0"/>
              <a:t> 09 Product Owner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21" y="381001"/>
            <a:ext cx="9162288" cy="5943600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 bwMode="auto">
          <a:xfrm>
            <a:off x="6599039" y="2982515"/>
            <a:ext cx="1330525" cy="35720"/>
          </a:xfrm>
          <a:custGeom>
            <a:avLst/>
            <a:gdLst/>
            <a:ahLst/>
            <a:cxnLst/>
            <a:rect l="0" t="0" r="0" b="0"/>
            <a:pathLst>
              <a:path w="1330525" h="35720">
                <a:moveTo>
                  <a:pt x="0" y="35719"/>
                </a:moveTo>
                <a:lnTo>
                  <a:pt x="0" y="35719"/>
                </a:lnTo>
                <a:lnTo>
                  <a:pt x="0" y="35719"/>
                </a:lnTo>
                <a:lnTo>
                  <a:pt x="8930" y="35719"/>
                </a:lnTo>
                <a:lnTo>
                  <a:pt x="8930" y="26789"/>
                </a:lnTo>
                <a:lnTo>
                  <a:pt x="17859" y="26789"/>
                </a:lnTo>
                <a:lnTo>
                  <a:pt x="26789" y="26789"/>
                </a:lnTo>
                <a:lnTo>
                  <a:pt x="35719" y="17860"/>
                </a:lnTo>
                <a:lnTo>
                  <a:pt x="44649" y="17860"/>
                </a:lnTo>
                <a:lnTo>
                  <a:pt x="62508" y="17860"/>
                </a:lnTo>
                <a:lnTo>
                  <a:pt x="71438" y="17860"/>
                </a:lnTo>
                <a:lnTo>
                  <a:pt x="89297" y="17860"/>
                </a:lnTo>
                <a:lnTo>
                  <a:pt x="107156" y="26789"/>
                </a:lnTo>
                <a:lnTo>
                  <a:pt x="125016" y="26789"/>
                </a:lnTo>
                <a:lnTo>
                  <a:pt x="151805" y="26789"/>
                </a:lnTo>
                <a:lnTo>
                  <a:pt x="178594" y="26789"/>
                </a:lnTo>
                <a:lnTo>
                  <a:pt x="214313" y="26789"/>
                </a:lnTo>
                <a:lnTo>
                  <a:pt x="250031" y="26789"/>
                </a:lnTo>
                <a:lnTo>
                  <a:pt x="294680" y="26789"/>
                </a:lnTo>
                <a:lnTo>
                  <a:pt x="339328" y="26789"/>
                </a:lnTo>
                <a:lnTo>
                  <a:pt x="383977" y="17860"/>
                </a:lnTo>
                <a:lnTo>
                  <a:pt x="437555" y="17860"/>
                </a:lnTo>
                <a:lnTo>
                  <a:pt x="491133" y="17860"/>
                </a:lnTo>
                <a:lnTo>
                  <a:pt x="544711" y="8930"/>
                </a:lnTo>
                <a:lnTo>
                  <a:pt x="607219" y="8930"/>
                </a:lnTo>
                <a:lnTo>
                  <a:pt x="669727" y="0"/>
                </a:lnTo>
                <a:lnTo>
                  <a:pt x="732234" y="0"/>
                </a:lnTo>
                <a:lnTo>
                  <a:pt x="794742" y="0"/>
                </a:lnTo>
                <a:lnTo>
                  <a:pt x="857250" y="0"/>
                </a:lnTo>
                <a:lnTo>
                  <a:pt x="919758" y="0"/>
                </a:lnTo>
                <a:lnTo>
                  <a:pt x="982266" y="8930"/>
                </a:lnTo>
                <a:lnTo>
                  <a:pt x="1044774" y="8930"/>
                </a:lnTo>
                <a:lnTo>
                  <a:pt x="1098352" y="17860"/>
                </a:lnTo>
                <a:lnTo>
                  <a:pt x="1151930" y="17860"/>
                </a:lnTo>
                <a:lnTo>
                  <a:pt x="1196578" y="17860"/>
                </a:lnTo>
                <a:lnTo>
                  <a:pt x="1250156" y="26789"/>
                </a:lnTo>
                <a:lnTo>
                  <a:pt x="1294805" y="26789"/>
                </a:lnTo>
                <a:lnTo>
                  <a:pt x="1330524" y="35719"/>
                </a:lnTo>
                <a:lnTo>
                  <a:pt x="1330524" y="3571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2893219" y="3161109"/>
            <a:ext cx="2768204" cy="98228"/>
          </a:xfrm>
          <a:custGeom>
            <a:avLst/>
            <a:gdLst/>
            <a:ahLst/>
            <a:cxnLst/>
            <a:rect l="0" t="0" r="0" b="0"/>
            <a:pathLst>
              <a:path w="2768204" h="98228">
                <a:moveTo>
                  <a:pt x="0" y="80367"/>
                </a:moveTo>
                <a:lnTo>
                  <a:pt x="0" y="80367"/>
                </a:lnTo>
                <a:lnTo>
                  <a:pt x="0" y="80367"/>
                </a:lnTo>
                <a:lnTo>
                  <a:pt x="8929" y="80367"/>
                </a:lnTo>
                <a:lnTo>
                  <a:pt x="8929" y="71437"/>
                </a:lnTo>
                <a:lnTo>
                  <a:pt x="17859" y="71437"/>
                </a:lnTo>
                <a:lnTo>
                  <a:pt x="35719" y="71437"/>
                </a:lnTo>
                <a:lnTo>
                  <a:pt x="44648" y="62508"/>
                </a:lnTo>
                <a:lnTo>
                  <a:pt x="62508" y="62508"/>
                </a:lnTo>
                <a:lnTo>
                  <a:pt x="71437" y="53578"/>
                </a:lnTo>
                <a:lnTo>
                  <a:pt x="89297" y="53578"/>
                </a:lnTo>
                <a:lnTo>
                  <a:pt x="107156" y="53578"/>
                </a:lnTo>
                <a:lnTo>
                  <a:pt x="125015" y="62508"/>
                </a:lnTo>
                <a:lnTo>
                  <a:pt x="142875" y="62508"/>
                </a:lnTo>
                <a:lnTo>
                  <a:pt x="160734" y="71437"/>
                </a:lnTo>
                <a:lnTo>
                  <a:pt x="187523" y="80367"/>
                </a:lnTo>
                <a:lnTo>
                  <a:pt x="223242" y="80367"/>
                </a:lnTo>
                <a:lnTo>
                  <a:pt x="250031" y="89297"/>
                </a:lnTo>
                <a:lnTo>
                  <a:pt x="285750" y="89297"/>
                </a:lnTo>
                <a:lnTo>
                  <a:pt x="312539" y="98227"/>
                </a:lnTo>
                <a:lnTo>
                  <a:pt x="348258" y="98227"/>
                </a:lnTo>
                <a:lnTo>
                  <a:pt x="383976" y="98227"/>
                </a:lnTo>
                <a:lnTo>
                  <a:pt x="419695" y="98227"/>
                </a:lnTo>
                <a:lnTo>
                  <a:pt x="446484" y="98227"/>
                </a:lnTo>
                <a:lnTo>
                  <a:pt x="482203" y="89297"/>
                </a:lnTo>
                <a:lnTo>
                  <a:pt x="517922" y="89297"/>
                </a:lnTo>
                <a:lnTo>
                  <a:pt x="553640" y="89297"/>
                </a:lnTo>
                <a:lnTo>
                  <a:pt x="589359" y="89297"/>
                </a:lnTo>
                <a:lnTo>
                  <a:pt x="625078" y="89297"/>
                </a:lnTo>
                <a:lnTo>
                  <a:pt x="660797" y="89297"/>
                </a:lnTo>
                <a:lnTo>
                  <a:pt x="705445" y="89297"/>
                </a:lnTo>
                <a:lnTo>
                  <a:pt x="741164" y="80367"/>
                </a:lnTo>
                <a:lnTo>
                  <a:pt x="785812" y="80367"/>
                </a:lnTo>
                <a:lnTo>
                  <a:pt x="821531" y="71437"/>
                </a:lnTo>
                <a:lnTo>
                  <a:pt x="866179" y="62508"/>
                </a:lnTo>
                <a:lnTo>
                  <a:pt x="910828" y="53578"/>
                </a:lnTo>
                <a:lnTo>
                  <a:pt x="946547" y="53578"/>
                </a:lnTo>
                <a:lnTo>
                  <a:pt x="991195" y="44648"/>
                </a:lnTo>
                <a:lnTo>
                  <a:pt x="1026914" y="44648"/>
                </a:lnTo>
                <a:lnTo>
                  <a:pt x="1062633" y="35719"/>
                </a:lnTo>
                <a:lnTo>
                  <a:pt x="1107281" y="35719"/>
                </a:lnTo>
                <a:lnTo>
                  <a:pt x="1151929" y="35719"/>
                </a:lnTo>
                <a:lnTo>
                  <a:pt x="1196578" y="35719"/>
                </a:lnTo>
                <a:lnTo>
                  <a:pt x="1241226" y="26789"/>
                </a:lnTo>
                <a:lnTo>
                  <a:pt x="1285875" y="26789"/>
                </a:lnTo>
                <a:lnTo>
                  <a:pt x="1330523" y="26789"/>
                </a:lnTo>
                <a:lnTo>
                  <a:pt x="1375172" y="17859"/>
                </a:lnTo>
                <a:lnTo>
                  <a:pt x="1419820" y="17859"/>
                </a:lnTo>
                <a:lnTo>
                  <a:pt x="1464469" y="8930"/>
                </a:lnTo>
                <a:lnTo>
                  <a:pt x="1509117" y="8930"/>
                </a:lnTo>
                <a:lnTo>
                  <a:pt x="1553765" y="0"/>
                </a:lnTo>
                <a:lnTo>
                  <a:pt x="1589484" y="0"/>
                </a:lnTo>
                <a:lnTo>
                  <a:pt x="1634133" y="0"/>
                </a:lnTo>
                <a:lnTo>
                  <a:pt x="1678781" y="0"/>
                </a:lnTo>
                <a:lnTo>
                  <a:pt x="1714500" y="8930"/>
                </a:lnTo>
                <a:lnTo>
                  <a:pt x="1759148" y="8930"/>
                </a:lnTo>
                <a:lnTo>
                  <a:pt x="1812726" y="8930"/>
                </a:lnTo>
                <a:lnTo>
                  <a:pt x="1857375" y="8930"/>
                </a:lnTo>
                <a:lnTo>
                  <a:pt x="1902023" y="8930"/>
                </a:lnTo>
                <a:lnTo>
                  <a:pt x="1946672" y="8930"/>
                </a:lnTo>
                <a:lnTo>
                  <a:pt x="1991320" y="8930"/>
                </a:lnTo>
                <a:lnTo>
                  <a:pt x="2035969" y="8930"/>
                </a:lnTo>
                <a:lnTo>
                  <a:pt x="2071687" y="8930"/>
                </a:lnTo>
                <a:lnTo>
                  <a:pt x="2107406" y="8930"/>
                </a:lnTo>
                <a:lnTo>
                  <a:pt x="2152054" y="8930"/>
                </a:lnTo>
                <a:lnTo>
                  <a:pt x="2178844" y="17859"/>
                </a:lnTo>
                <a:lnTo>
                  <a:pt x="2214562" y="17859"/>
                </a:lnTo>
                <a:lnTo>
                  <a:pt x="2250281" y="26789"/>
                </a:lnTo>
                <a:lnTo>
                  <a:pt x="2286000" y="26789"/>
                </a:lnTo>
                <a:lnTo>
                  <a:pt x="2321719" y="35719"/>
                </a:lnTo>
                <a:lnTo>
                  <a:pt x="2348508" y="35719"/>
                </a:lnTo>
                <a:lnTo>
                  <a:pt x="2384226" y="35719"/>
                </a:lnTo>
                <a:lnTo>
                  <a:pt x="2419945" y="35719"/>
                </a:lnTo>
                <a:lnTo>
                  <a:pt x="2446734" y="35719"/>
                </a:lnTo>
                <a:lnTo>
                  <a:pt x="2482453" y="35719"/>
                </a:lnTo>
                <a:lnTo>
                  <a:pt x="2509242" y="35719"/>
                </a:lnTo>
                <a:lnTo>
                  <a:pt x="2536031" y="35719"/>
                </a:lnTo>
                <a:lnTo>
                  <a:pt x="2562820" y="35719"/>
                </a:lnTo>
                <a:lnTo>
                  <a:pt x="2589609" y="35719"/>
                </a:lnTo>
                <a:lnTo>
                  <a:pt x="2616398" y="35719"/>
                </a:lnTo>
                <a:lnTo>
                  <a:pt x="2643187" y="44648"/>
                </a:lnTo>
                <a:lnTo>
                  <a:pt x="2661047" y="44648"/>
                </a:lnTo>
                <a:lnTo>
                  <a:pt x="2687836" y="44648"/>
                </a:lnTo>
                <a:lnTo>
                  <a:pt x="2705695" y="44648"/>
                </a:lnTo>
                <a:lnTo>
                  <a:pt x="2723554" y="44648"/>
                </a:lnTo>
                <a:lnTo>
                  <a:pt x="2741414" y="44648"/>
                </a:lnTo>
                <a:lnTo>
                  <a:pt x="2759273" y="44648"/>
                </a:lnTo>
                <a:lnTo>
                  <a:pt x="2768203" y="44648"/>
                </a:lnTo>
                <a:lnTo>
                  <a:pt x="2768203" y="4464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2955727" y="3634382"/>
            <a:ext cx="1294805" cy="62509"/>
          </a:xfrm>
          <a:custGeom>
            <a:avLst/>
            <a:gdLst/>
            <a:ahLst/>
            <a:cxnLst/>
            <a:rect l="0" t="0" r="0" b="0"/>
            <a:pathLst>
              <a:path w="1294805" h="62509">
                <a:moveTo>
                  <a:pt x="0" y="62508"/>
                </a:moveTo>
                <a:lnTo>
                  <a:pt x="0" y="62508"/>
                </a:lnTo>
                <a:lnTo>
                  <a:pt x="0" y="53579"/>
                </a:lnTo>
                <a:lnTo>
                  <a:pt x="0" y="53579"/>
                </a:lnTo>
                <a:lnTo>
                  <a:pt x="8929" y="53579"/>
                </a:lnTo>
                <a:lnTo>
                  <a:pt x="8929" y="53579"/>
                </a:lnTo>
                <a:lnTo>
                  <a:pt x="17859" y="44649"/>
                </a:lnTo>
                <a:lnTo>
                  <a:pt x="17859" y="44649"/>
                </a:lnTo>
                <a:lnTo>
                  <a:pt x="35718" y="44649"/>
                </a:lnTo>
                <a:lnTo>
                  <a:pt x="44648" y="44649"/>
                </a:lnTo>
                <a:lnTo>
                  <a:pt x="62507" y="44649"/>
                </a:lnTo>
                <a:lnTo>
                  <a:pt x="80367" y="44649"/>
                </a:lnTo>
                <a:lnTo>
                  <a:pt x="107156" y="44649"/>
                </a:lnTo>
                <a:lnTo>
                  <a:pt x="133945" y="44649"/>
                </a:lnTo>
                <a:lnTo>
                  <a:pt x="160734" y="44649"/>
                </a:lnTo>
                <a:lnTo>
                  <a:pt x="196453" y="44649"/>
                </a:lnTo>
                <a:lnTo>
                  <a:pt x="223242" y="35719"/>
                </a:lnTo>
                <a:lnTo>
                  <a:pt x="258961" y="35719"/>
                </a:lnTo>
                <a:lnTo>
                  <a:pt x="285750" y="35719"/>
                </a:lnTo>
                <a:lnTo>
                  <a:pt x="330398" y="35719"/>
                </a:lnTo>
                <a:lnTo>
                  <a:pt x="366117" y="35719"/>
                </a:lnTo>
                <a:lnTo>
                  <a:pt x="410765" y="26789"/>
                </a:lnTo>
                <a:lnTo>
                  <a:pt x="455414" y="26789"/>
                </a:lnTo>
                <a:lnTo>
                  <a:pt x="508992" y="26789"/>
                </a:lnTo>
                <a:lnTo>
                  <a:pt x="562570" y="26789"/>
                </a:lnTo>
                <a:lnTo>
                  <a:pt x="616148" y="26789"/>
                </a:lnTo>
                <a:lnTo>
                  <a:pt x="669726" y="26789"/>
                </a:lnTo>
                <a:lnTo>
                  <a:pt x="723304" y="17860"/>
                </a:lnTo>
                <a:lnTo>
                  <a:pt x="767953" y="17860"/>
                </a:lnTo>
                <a:lnTo>
                  <a:pt x="821531" y="17860"/>
                </a:lnTo>
                <a:lnTo>
                  <a:pt x="875109" y="8930"/>
                </a:lnTo>
                <a:lnTo>
                  <a:pt x="919757" y="8930"/>
                </a:lnTo>
                <a:lnTo>
                  <a:pt x="973336" y="0"/>
                </a:lnTo>
                <a:lnTo>
                  <a:pt x="1017984" y="0"/>
                </a:lnTo>
                <a:lnTo>
                  <a:pt x="1071562" y="0"/>
                </a:lnTo>
                <a:lnTo>
                  <a:pt x="1116211" y="0"/>
                </a:lnTo>
                <a:lnTo>
                  <a:pt x="1151929" y="0"/>
                </a:lnTo>
                <a:lnTo>
                  <a:pt x="1196578" y="0"/>
                </a:lnTo>
                <a:lnTo>
                  <a:pt x="1223367" y="0"/>
                </a:lnTo>
                <a:lnTo>
                  <a:pt x="1250156" y="0"/>
                </a:lnTo>
                <a:lnTo>
                  <a:pt x="1268015" y="0"/>
                </a:lnTo>
                <a:lnTo>
                  <a:pt x="1285875" y="0"/>
                </a:lnTo>
                <a:lnTo>
                  <a:pt x="1294804" y="0"/>
                </a:lnTo>
                <a:lnTo>
                  <a:pt x="1294804" y="8930"/>
                </a:lnTo>
                <a:lnTo>
                  <a:pt x="1294804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5206008" y="3661171"/>
            <a:ext cx="1518048" cy="35720"/>
          </a:xfrm>
          <a:custGeom>
            <a:avLst/>
            <a:gdLst/>
            <a:ahLst/>
            <a:cxnLst/>
            <a:rect l="0" t="0" r="0" b="0"/>
            <a:pathLst>
              <a:path w="1518048" h="35720">
                <a:moveTo>
                  <a:pt x="26789" y="0"/>
                </a:moveTo>
                <a:lnTo>
                  <a:pt x="17859" y="0"/>
                </a:lnTo>
                <a:lnTo>
                  <a:pt x="17859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17859" y="0"/>
                </a:lnTo>
                <a:lnTo>
                  <a:pt x="26789" y="0"/>
                </a:lnTo>
                <a:lnTo>
                  <a:pt x="44648" y="8930"/>
                </a:lnTo>
                <a:lnTo>
                  <a:pt x="62508" y="8930"/>
                </a:lnTo>
                <a:lnTo>
                  <a:pt x="89297" y="8930"/>
                </a:lnTo>
                <a:lnTo>
                  <a:pt x="116086" y="17860"/>
                </a:lnTo>
                <a:lnTo>
                  <a:pt x="142875" y="17860"/>
                </a:lnTo>
                <a:lnTo>
                  <a:pt x="178594" y="26790"/>
                </a:lnTo>
                <a:lnTo>
                  <a:pt x="214312" y="26790"/>
                </a:lnTo>
                <a:lnTo>
                  <a:pt x="250031" y="26790"/>
                </a:lnTo>
                <a:lnTo>
                  <a:pt x="294680" y="35719"/>
                </a:lnTo>
                <a:lnTo>
                  <a:pt x="339328" y="35719"/>
                </a:lnTo>
                <a:lnTo>
                  <a:pt x="383976" y="26790"/>
                </a:lnTo>
                <a:lnTo>
                  <a:pt x="437555" y="26790"/>
                </a:lnTo>
                <a:lnTo>
                  <a:pt x="482203" y="26790"/>
                </a:lnTo>
                <a:lnTo>
                  <a:pt x="535781" y="26790"/>
                </a:lnTo>
                <a:lnTo>
                  <a:pt x="589359" y="26790"/>
                </a:lnTo>
                <a:lnTo>
                  <a:pt x="642937" y="26790"/>
                </a:lnTo>
                <a:lnTo>
                  <a:pt x="696515" y="17860"/>
                </a:lnTo>
                <a:lnTo>
                  <a:pt x="750094" y="17860"/>
                </a:lnTo>
                <a:lnTo>
                  <a:pt x="812601" y="17860"/>
                </a:lnTo>
                <a:lnTo>
                  <a:pt x="866180" y="17860"/>
                </a:lnTo>
                <a:lnTo>
                  <a:pt x="919758" y="8930"/>
                </a:lnTo>
                <a:lnTo>
                  <a:pt x="973336" y="8930"/>
                </a:lnTo>
                <a:lnTo>
                  <a:pt x="1026914" y="17860"/>
                </a:lnTo>
                <a:lnTo>
                  <a:pt x="1071562" y="17860"/>
                </a:lnTo>
                <a:lnTo>
                  <a:pt x="1116211" y="17860"/>
                </a:lnTo>
                <a:lnTo>
                  <a:pt x="1160859" y="17860"/>
                </a:lnTo>
                <a:lnTo>
                  <a:pt x="1205508" y="17860"/>
                </a:lnTo>
                <a:lnTo>
                  <a:pt x="1250156" y="17860"/>
                </a:lnTo>
                <a:lnTo>
                  <a:pt x="1285875" y="17860"/>
                </a:lnTo>
                <a:lnTo>
                  <a:pt x="1321594" y="17860"/>
                </a:lnTo>
                <a:lnTo>
                  <a:pt x="1366242" y="8930"/>
                </a:lnTo>
                <a:lnTo>
                  <a:pt x="1401961" y="8930"/>
                </a:lnTo>
                <a:lnTo>
                  <a:pt x="1428750" y="8930"/>
                </a:lnTo>
                <a:lnTo>
                  <a:pt x="1464469" y="8930"/>
                </a:lnTo>
                <a:lnTo>
                  <a:pt x="1482328" y="8930"/>
                </a:lnTo>
                <a:lnTo>
                  <a:pt x="1500187" y="8930"/>
                </a:lnTo>
                <a:lnTo>
                  <a:pt x="1518047" y="8930"/>
                </a:lnTo>
                <a:lnTo>
                  <a:pt x="1518047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6572250" y="4580929"/>
            <a:ext cx="1598415" cy="71439"/>
          </a:xfrm>
          <a:custGeom>
            <a:avLst/>
            <a:gdLst/>
            <a:ahLst/>
            <a:cxnLst/>
            <a:rect l="0" t="0" r="0" b="0"/>
            <a:pathLst>
              <a:path w="1598415" h="71439">
                <a:moveTo>
                  <a:pt x="0" y="17860"/>
                </a:moveTo>
                <a:lnTo>
                  <a:pt x="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26789" y="8930"/>
                </a:lnTo>
                <a:lnTo>
                  <a:pt x="35719" y="8930"/>
                </a:lnTo>
                <a:lnTo>
                  <a:pt x="53578" y="8930"/>
                </a:lnTo>
                <a:lnTo>
                  <a:pt x="80367" y="8930"/>
                </a:lnTo>
                <a:lnTo>
                  <a:pt x="98227" y="8930"/>
                </a:lnTo>
                <a:lnTo>
                  <a:pt x="125016" y="8930"/>
                </a:lnTo>
                <a:lnTo>
                  <a:pt x="151805" y="8930"/>
                </a:lnTo>
                <a:lnTo>
                  <a:pt x="187523" y="8930"/>
                </a:lnTo>
                <a:lnTo>
                  <a:pt x="223242" y="17860"/>
                </a:lnTo>
                <a:lnTo>
                  <a:pt x="267891" y="17860"/>
                </a:lnTo>
                <a:lnTo>
                  <a:pt x="321469" y="17860"/>
                </a:lnTo>
                <a:lnTo>
                  <a:pt x="375047" y="17860"/>
                </a:lnTo>
                <a:lnTo>
                  <a:pt x="437555" y="17860"/>
                </a:lnTo>
                <a:lnTo>
                  <a:pt x="491133" y="17860"/>
                </a:lnTo>
                <a:lnTo>
                  <a:pt x="562570" y="8930"/>
                </a:lnTo>
                <a:lnTo>
                  <a:pt x="625078" y="8930"/>
                </a:lnTo>
                <a:lnTo>
                  <a:pt x="696516" y="8930"/>
                </a:lnTo>
                <a:lnTo>
                  <a:pt x="759023" y="0"/>
                </a:lnTo>
                <a:lnTo>
                  <a:pt x="830461" y="0"/>
                </a:lnTo>
                <a:lnTo>
                  <a:pt x="901898" y="0"/>
                </a:lnTo>
                <a:lnTo>
                  <a:pt x="973336" y="8930"/>
                </a:lnTo>
                <a:lnTo>
                  <a:pt x="1035844" y="17860"/>
                </a:lnTo>
                <a:lnTo>
                  <a:pt x="1107281" y="26789"/>
                </a:lnTo>
                <a:lnTo>
                  <a:pt x="1178719" y="26789"/>
                </a:lnTo>
                <a:lnTo>
                  <a:pt x="1241227" y="44649"/>
                </a:lnTo>
                <a:lnTo>
                  <a:pt x="1303734" y="53578"/>
                </a:lnTo>
                <a:lnTo>
                  <a:pt x="1375172" y="53578"/>
                </a:lnTo>
                <a:lnTo>
                  <a:pt x="1437680" y="62508"/>
                </a:lnTo>
                <a:lnTo>
                  <a:pt x="1500188" y="62508"/>
                </a:lnTo>
                <a:lnTo>
                  <a:pt x="1553766" y="62508"/>
                </a:lnTo>
                <a:lnTo>
                  <a:pt x="1598414" y="71438"/>
                </a:lnTo>
                <a:lnTo>
                  <a:pt x="1598414" y="7143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116086" y="4027289"/>
            <a:ext cx="339329" cy="437555"/>
          </a:xfrm>
          <a:custGeom>
            <a:avLst/>
            <a:gdLst/>
            <a:ahLst/>
            <a:cxnLst/>
            <a:rect l="0" t="0" r="0" b="0"/>
            <a:pathLst>
              <a:path w="339329" h="437555">
                <a:moveTo>
                  <a:pt x="26789" y="17859"/>
                </a:moveTo>
                <a:lnTo>
                  <a:pt x="26789" y="17859"/>
                </a:lnTo>
                <a:lnTo>
                  <a:pt x="26789" y="17859"/>
                </a:lnTo>
                <a:lnTo>
                  <a:pt x="17859" y="8929"/>
                </a:lnTo>
                <a:lnTo>
                  <a:pt x="17859" y="8929"/>
                </a:lnTo>
                <a:lnTo>
                  <a:pt x="17859" y="8929"/>
                </a:lnTo>
                <a:lnTo>
                  <a:pt x="17859" y="8929"/>
                </a:lnTo>
                <a:lnTo>
                  <a:pt x="17859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0" y="26789"/>
                </a:lnTo>
                <a:lnTo>
                  <a:pt x="0" y="44648"/>
                </a:lnTo>
                <a:lnTo>
                  <a:pt x="8930" y="53578"/>
                </a:lnTo>
                <a:lnTo>
                  <a:pt x="8930" y="80367"/>
                </a:lnTo>
                <a:lnTo>
                  <a:pt x="26789" y="98226"/>
                </a:lnTo>
                <a:lnTo>
                  <a:pt x="35719" y="125015"/>
                </a:lnTo>
                <a:lnTo>
                  <a:pt x="53578" y="151804"/>
                </a:lnTo>
                <a:lnTo>
                  <a:pt x="71438" y="187523"/>
                </a:lnTo>
                <a:lnTo>
                  <a:pt x="125016" y="258961"/>
                </a:lnTo>
                <a:lnTo>
                  <a:pt x="169664" y="312539"/>
                </a:lnTo>
                <a:lnTo>
                  <a:pt x="214313" y="357187"/>
                </a:lnTo>
                <a:lnTo>
                  <a:pt x="250031" y="392906"/>
                </a:lnTo>
                <a:lnTo>
                  <a:pt x="276820" y="410765"/>
                </a:lnTo>
                <a:lnTo>
                  <a:pt x="303609" y="419695"/>
                </a:lnTo>
                <a:lnTo>
                  <a:pt x="312539" y="428625"/>
                </a:lnTo>
                <a:lnTo>
                  <a:pt x="330398" y="437554"/>
                </a:lnTo>
                <a:lnTo>
                  <a:pt x="339328" y="437554"/>
                </a:lnTo>
                <a:lnTo>
                  <a:pt x="339328" y="437554"/>
                </a:lnTo>
                <a:lnTo>
                  <a:pt x="339328" y="437554"/>
                </a:lnTo>
                <a:lnTo>
                  <a:pt x="330398" y="428625"/>
                </a:lnTo>
                <a:lnTo>
                  <a:pt x="321469" y="419695"/>
                </a:lnTo>
                <a:lnTo>
                  <a:pt x="303609" y="410765"/>
                </a:lnTo>
                <a:lnTo>
                  <a:pt x="294680" y="410765"/>
                </a:lnTo>
                <a:lnTo>
                  <a:pt x="285750" y="410765"/>
                </a:lnTo>
                <a:lnTo>
                  <a:pt x="285750" y="410765"/>
                </a:lnTo>
                <a:lnTo>
                  <a:pt x="276820" y="419695"/>
                </a:lnTo>
                <a:lnTo>
                  <a:pt x="276820" y="41969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258961" y="4348757"/>
            <a:ext cx="196454" cy="160736"/>
          </a:xfrm>
          <a:custGeom>
            <a:avLst/>
            <a:gdLst/>
            <a:ahLst/>
            <a:cxnLst/>
            <a:rect l="0" t="0" r="0" b="0"/>
            <a:pathLst>
              <a:path w="196454" h="160736">
                <a:moveTo>
                  <a:pt x="53578" y="125016"/>
                </a:moveTo>
                <a:lnTo>
                  <a:pt x="44648" y="133946"/>
                </a:lnTo>
                <a:lnTo>
                  <a:pt x="44648" y="133946"/>
                </a:lnTo>
                <a:lnTo>
                  <a:pt x="35719" y="133946"/>
                </a:lnTo>
                <a:lnTo>
                  <a:pt x="35719" y="133946"/>
                </a:lnTo>
                <a:lnTo>
                  <a:pt x="35719" y="142875"/>
                </a:lnTo>
                <a:lnTo>
                  <a:pt x="35719" y="142875"/>
                </a:lnTo>
                <a:lnTo>
                  <a:pt x="44648" y="142875"/>
                </a:lnTo>
                <a:lnTo>
                  <a:pt x="53578" y="142875"/>
                </a:lnTo>
                <a:lnTo>
                  <a:pt x="80367" y="151805"/>
                </a:lnTo>
                <a:lnTo>
                  <a:pt x="107156" y="151805"/>
                </a:lnTo>
                <a:lnTo>
                  <a:pt x="133945" y="160735"/>
                </a:lnTo>
                <a:lnTo>
                  <a:pt x="151805" y="160735"/>
                </a:lnTo>
                <a:lnTo>
                  <a:pt x="169664" y="160735"/>
                </a:lnTo>
                <a:lnTo>
                  <a:pt x="178594" y="160735"/>
                </a:lnTo>
                <a:lnTo>
                  <a:pt x="187523" y="160735"/>
                </a:lnTo>
                <a:lnTo>
                  <a:pt x="196453" y="151805"/>
                </a:lnTo>
                <a:lnTo>
                  <a:pt x="196453" y="151805"/>
                </a:lnTo>
                <a:lnTo>
                  <a:pt x="187523" y="133946"/>
                </a:lnTo>
                <a:lnTo>
                  <a:pt x="178594" y="125016"/>
                </a:lnTo>
                <a:lnTo>
                  <a:pt x="169664" y="107157"/>
                </a:lnTo>
                <a:lnTo>
                  <a:pt x="160734" y="89297"/>
                </a:lnTo>
                <a:lnTo>
                  <a:pt x="151805" y="71438"/>
                </a:lnTo>
                <a:lnTo>
                  <a:pt x="142875" y="62508"/>
                </a:lnTo>
                <a:lnTo>
                  <a:pt x="142875" y="44649"/>
                </a:lnTo>
                <a:lnTo>
                  <a:pt x="133945" y="35719"/>
                </a:lnTo>
                <a:lnTo>
                  <a:pt x="133945" y="26789"/>
                </a:lnTo>
                <a:lnTo>
                  <a:pt x="133945" y="17860"/>
                </a:lnTo>
                <a:lnTo>
                  <a:pt x="133945" y="8930"/>
                </a:lnTo>
                <a:lnTo>
                  <a:pt x="133945" y="0"/>
                </a:lnTo>
                <a:lnTo>
                  <a:pt x="133945" y="0"/>
                </a:lnTo>
                <a:lnTo>
                  <a:pt x="133945" y="0"/>
                </a:lnTo>
                <a:lnTo>
                  <a:pt x="133945" y="0"/>
                </a:lnTo>
                <a:lnTo>
                  <a:pt x="133945" y="0"/>
                </a:lnTo>
                <a:lnTo>
                  <a:pt x="133945" y="0"/>
                </a:lnTo>
                <a:lnTo>
                  <a:pt x="133945" y="0"/>
                </a:lnTo>
                <a:lnTo>
                  <a:pt x="133945" y="0"/>
                </a:lnTo>
                <a:lnTo>
                  <a:pt x="133945" y="0"/>
                </a:lnTo>
                <a:lnTo>
                  <a:pt x="133945" y="0"/>
                </a:lnTo>
                <a:lnTo>
                  <a:pt x="133945" y="0"/>
                </a:lnTo>
                <a:lnTo>
                  <a:pt x="125016" y="0"/>
                </a:lnTo>
                <a:lnTo>
                  <a:pt x="125016" y="8930"/>
                </a:lnTo>
                <a:lnTo>
                  <a:pt x="116086" y="8930"/>
                </a:lnTo>
                <a:lnTo>
                  <a:pt x="107156" y="17860"/>
                </a:lnTo>
                <a:lnTo>
                  <a:pt x="98227" y="35719"/>
                </a:lnTo>
                <a:lnTo>
                  <a:pt x="80367" y="44649"/>
                </a:lnTo>
                <a:lnTo>
                  <a:pt x="71438" y="62508"/>
                </a:lnTo>
                <a:lnTo>
                  <a:pt x="44648" y="80368"/>
                </a:lnTo>
                <a:lnTo>
                  <a:pt x="26789" y="98227"/>
                </a:lnTo>
                <a:lnTo>
                  <a:pt x="8930" y="116086"/>
                </a:lnTo>
                <a:lnTo>
                  <a:pt x="8930" y="125016"/>
                </a:lnTo>
                <a:lnTo>
                  <a:pt x="0" y="133946"/>
                </a:lnTo>
                <a:lnTo>
                  <a:pt x="0" y="142875"/>
                </a:lnTo>
                <a:lnTo>
                  <a:pt x="0" y="151805"/>
                </a:lnTo>
                <a:lnTo>
                  <a:pt x="0" y="151805"/>
                </a:lnTo>
                <a:lnTo>
                  <a:pt x="8930" y="160735"/>
                </a:lnTo>
                <a:lnTo>
                  <a:pt x="8930" y="16073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98227" y="3839765"/>
            <a:ext cx="178594" cy="142876"/>
          </a:xfrm>
          <a:custGeom>
            <a:avLst/>
            <a:gdLst/>
            <a:ahLst/>
            <a:cxnLst/>
            <a:rect l="0" t="0" r="0" b="0"/>
            <a:pathLst>
              <a:path w="178594" h="142876">
                <a:moveTo>
                  <a:pt x="8929" y="80367"/>
                </a:moveTo>
                <a:lnTo>
                  <a:pt x="8929" y="80367"/>
                </a:lnTo>
                <a:lnTo>
                  <a:pt x="8929" y="80367"/>
                </a:lnTo>
                <a:lnTo>
                  <a:pt x="8929" y="80367"/>
                </a:lnTo>
                <a:lnTo>
                  <a:pt x="0" y="80367"/>
                </a:lnTo>
                <a:lnTo>
                  <a:pt x="0" y="80367"/>
                </a:lnTo>
                <a:lnTo>
                  <a:pt x="0" y="80367"/>
                </a:lnTo>
                <a:lnTo>
                  <a:pt x="0" y="80367"/>
                </a:lnTo>
                <a:lnTo>
                  <a:pt x="0" y="80367"/>
                </a:lnTo>
                <a:lnTo>
                  <a:pt x="0" y="80367"/>
                </a:lnTo>
                <a:lnTo>
                  <a:pt x="8929" y="80367"/>
                </a:lnTo>
                <a:lnTo>
                  <a:pt x="8929" y="89297"/>
                </a:lnTo>
                <a:lnTo>
                  <a:pt x="17859" y="89297"/>
                </a:lnTo>
                <a:lnTo>
                  <a:pt x="17859" y="98227"/>
                </a:lnTo>
                <a:lnTo>
                  <a:pt x="26789" y="107156"/>
                </a:lnTo>
                <a:lnTo>
                  <a:pt x="35718" y="107156"/>
                </a:lnTo>
                <a:lnTo>
                  <a:pt x="44648" y="125016"/>
                </a:lnTo>
                <a:lnTo>
                  <a:pt x="44648" y="125016"/>
                </a:lnTo>
                <a:lnTo>
                  <a:pt x="53578" y="133946"/>
                </a:lnTo>
                <a:lnTo>
                  <a:pt x="53578" y="142875"/>
                </a:lnTo>
                <a:lnTo>
                  <a:pt x="62507" y="142875"/>
                </a:lnTo>
                <a:lnTo>
                  <a:pt x="62507" y="142875"/>
                </a:lnTo>
                <a:lnTo>
                  <a:pt x="53578" y="142875"/>
                </a:lnTo>
                <a:lnTo>
                  <a:pt x="53578" y="142875"/>
                </a:lnTo>
                <a:lnTo>
                  <a:pt x="53578" y="133946"/>
                </a:lnTo>
                <a:lnTo>
                  <a:pt x="44648" y="125016"/>
                </a:lnTo>
                <a:lnTo>
                  <a:pt x="44648" y="116086"/>
                </a:lnTo>
                <a:lnTo>
                  <a:pt x="35718" y="98227"/>
                </a:lnTo>
                <a:lnTo>
                  <a:pt x="35718" y="89297"/>
                </a:lnTo>
                <a:lnTo>
                  <a:pt x="26789" y="80367"/>
                </a:lnTo>
                <a:lnTo>
                  <a:pt x="26789" y="71438"/>
                </a:lnTo>
                <a:lnTo>
                  <a:pt x="35718" y="62508"/>
                </a:lnTo>
                <a:lnTo>
                  <a:pt x="35718" y="53578"/>
                </a:lnTo>
                <a:lnTo>
                  <a:pt x="44648" y="53578"/>
                </a:lnTo>
                <a:lnTo>
                  <a:pt x="53578" y="53578"/>
                </a:lnTo>
                <a:lnTo>
                  <a:pt x="53578" y="62508"/>
                </a:lnTo>
                <a:lnTo>
                  <a:pt x="62507" y="71438"/>
                </a:lnTo>
                <a:lnTo>
                  <a:pt x="71437" y="71438"/>
                </a:lnTo>
                <a:lnTo>
                  <a:pt x="80367" y="80367"/>
                </a:lnTo>
                <a:lnTo>
                  <a:pt x="80367" y="89297"/>
                </a:lnTo>
                <a:lnTo>
                  <a:pt x="89297" y="98227"/>
                </a:lnTo>
                <a:lnTo>
                  <a:pt x="89297" y="107156"/>
                </a:lnTo>
                <a:lnTo>
                  <a:pt x="98226" y="107156"/>
                </a:lnTo>
                <a:lnTo>
                  <a:pt x="98226" y="107156"/>
                </a:lnTo>
                <a:lnTo>
                  <a:pt x="89297" y="98227"/>
                </a:lnTo>
                <a:lnTo>
                  <a:pt x="89297" y="89297"/>
                </a:lnTo>
                <a:lnTo>
                  <a:pt x="89297" y="80367"/>
                </a:lnTo>
                <a:lnTo>
                  <a:pt x="89297" y="71438"/>
                </a:lnTo>
                <a:lnTo>
                  <a:pt x="89297" y="53578"/>
                </a:lnTo>
                <a:lnTo>
                  <a:pt x="89297" y="44649"/>
                </a:lnTo>
                <a:lnTo>
                  <a:pt x="89297" y="26789"/>
                </a:lnTo>
                <a:lnTo>
                  <a:pt x="89297" y="17860"/>
                </a:lnTo>
                <a:lnTo>
                  <a:pt x="98226" y="8930"/>
                </a:lnTo>
                <a:lnTo>
                  <a:pt x="107156" y="0"/>
                </a:lnTo>
                <a:lnTo>
                  <a:pt x="116086" y="0"/>
                </a:lnTo>
                <a:lnTo>
                  <a:pt x="125015" y="0"/>
                </a:lnTo>
                <a:lnTo>
                  <a:pt x="133945" y="8930"/>
                </a:lnTo>
                <a:lnTo>
                  <a:pt x="142875" y="8930"/>
                </a:lnTo>
                <a:lnTo>
                  <a:pt x="151804" y="17860"/>
                </a:lnTo>
                <a:lnTo>
                  <a:pt x="160734" y="26789"/>
                </a:lnTo>
                <a:lnTo>
                  <a:pt x="169664" y="35719"/>
                </a:lnTo>
                <a:lnTo>
                  <a:pt x="169664" y="35719"/>
                </a:lnTo>
                <a:lnTo>
                  <a:pt x="169664" y="35719"/>
                </a:lnTo>
                <a:lnTo>
                  <a:pt x="178593" y="35719"/>
                </a:lnTo>
                <a:lnTo>
                  <a:pt x="178593" y="35719"/>
                </a:lnTo>
                <a:lnTo>
                  <a:pt x="178593" y="26789"/>
                </a:lnTo>
                <a:lnTo>
                  <a:pt x="178593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294680" y="3777257"/>
            <a:ext cx="89298" cy="71439"/>
          </a:xfrm>
          <a:custGeom>
            <a:avLst/>
            <a:gdLst/>
            <a:ahLst/>
            <a:cxnLst/>
            <a:rect l="0" t="0" r="0" b="0"/>
            <a:pathLst>
              <a:path w="89298" h="71439">
                <a:moveTo>
                  <a:pt x="8929" y="0"/>
                </a:moveTo>
                <a:lnTo>
                  <a:pt x="8929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26789"/>
                </a:lnTo>
                <a:lnTo>
                  <a:pt x="0" y="35719"/>
                </a:lnTo>
                <a:lnTo>
                  <a:pt x="0" y="44649"/>
                </a:lnTo>
                <a:lnTo>
                  <a:pt x="0" y="53579"/>
                </a:lnTo>
                <a:lnTo>
                  <a:pt x="8929" y="62508"/>
                </a:lnTo>
                <a:lnTo>
                  <a:pt x="8929" y="71438"/>
                </a:lnTo>
                <a:lnTo>
                  <a:pt x="17859" y="71438"/>
                </a:lnTo>
                <a:lnTo>
                  <a:pt x="17859" y="71438"/>
                </a:lnTo>
                <a:lnTo>
                  <a:pt x="17859" y="71438"/>
                </a:lnTo>
                <a:lnTo>
                  <a:pt x="26789" y="62508"/>
                </a:lnTo>
                <a:lnTo>
                  <a:pt x="26789" y="53579"/>
                </a:lnTo>
                <a:lnTo>
                  <a:pt x="26789" y="44649"/>
                </a:lnTo>
                <a:lnTo>
                  <a:pt x="26789" y="35719"/>
                </a:lnTo>
                <a:lnTo>
                  <a:pt x="26789" y="26789"/>
                </a:lnTo>
                <a:lnTo>
                  <a:pt x="26789" y="17860"/>
                </a:lnTo>
                <a:lnTo>
                  <a:pt x="35719" y="17860"/>
                </a:lnTo>
                <a:lnTo>
                  <a:pt x="35719" y="17860"/>
                </a:lnTo>
                <a:lnTo>
                  <a:pt x="44648" y="26789"/>
                </a:lnTo>
                <a:lnTo>
                  <a:pt x="53578" y="44649"/>
                </a:lnTo>
                <a:lnTo>
                  <a:pt x="62508" y="53579"/>
                </a:lnTo>
                <a:lnTo>
                  <a:pt x="80367" y="62508"/>
                </a:lnTo>
                <a:lnTo>
                  <a:pt x="89297" y="62508"/>
                </a:lnTo>
                <a:lnTo>
                  <a:pt x="89297" y="53579"/>
                </a:lnTo>
                <a:lnTo>
                  <a:pt x="89297" y="35719"/>
                </a:lnTo>
                <a:lnTo>
                  <a:pt x="89297" y="3571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366117" y="3786187"/>
            <a:ext cx="35720" cy="17860"/>
          </a:xfrm>
          <a:custGeom>
            <a:avLst/>
            <a:gdLst/>
            <a:ahLst/>
            <a:cxnLst/>
            <a:rect l="0" t="0" r="0" b="0"/>
            <a:pathLst>
              <a:path w="35720" h="17860">
                <a:moveTo>
                  <a:pt x="0" y="0"/>
                </a:moveTo>
                <a:lnTo>
                  <a:pt x="0" y="8930"/>
                </a:lnTo>
                <a:lnTo>
                  <a:pt x="8930" y="8930"/>
                </a:lnTo>
                <a:lnTo>
                  <a:pt x="8930" y="17859"/>
                </a:lnTo>
                <a:lnTo>
                  <a:pt x="17860" y="17859"/>
                </a:lnTo>
                <a:lnTo>
                  <a:pt x="26789" y="17859"/>
                </a:lnTo>
                <a:lnTo>
                  <a:pt x="26789" y="8930"/>
                </a:lnTo>
                <a:lnTo>
                  <a:pt x="35719" y="0"/>
                </a:lnTo>
                <a:lnTo>
                  <a:pt x="35719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312539" y="3705820"/>
            <a:ext cx="35720" cy="1"/>
          </a:xfrm>
          <a:custGeom>
            <a:avLst/>
            <a:gdLst/>
            <a:ahLst/>
            <a:cxnLst/>
            <a:rect l="0" t="0" r="0" b="0"/>
            <a:pathLst>
              <a:path w="35720" h="1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26789" y="0"/>
                </a:lnTo>
                <a:lnTo>
                  <a:pt x="35719" y="0"/>
                </a:lnTo>
                <a:lnTo>
                  <a:pt x="35719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401836" y="3687961"/>
            <a:ext cx="107157" cy="98227"/>
          </a:xfrm>
          <a:custGeom>
            <a:avLst/>
            <a:gdLst/>
            <a:ahLst/>
            <a:cxnLst/>
            <a:rect l="0" t="0" r="0" b="0"/>
            <a:pathLst>
              <a:path w="107157" h="98227">
                <a:moveTo>
                  <a:pt x="0" y="62507"/>
                </a:moveTo>
                <a:lnTo>
                  <a:pt x="8930" y="71437"/>
                </a:lnTo>
                <a:lnTo>
                  <a:pt x="8930" y="71437"/>
                </a:lnTo>
                <a:lnTo>
                  <a:pt x="17859" y="80367"/>
                </a:lnTo>
                <a:lnTo>
                  <a:pt x="26789" y="89296"/>
                </a:lnTo>
                <a:lnTo>
                  <a:pt x="26789" y="89296"/>
                </a:lnTo>
                <a:lnTo>
                  <a:pt x="35719" y="98226"/>
                </a:lnTo>
                <a:lnTo>
                  <a:pt x="35719" y="98226"/>
                </a:lnTo>
                <a:lnTo>
                  <a:pt x="35719" y="98226"/>
                </a:lnTo>
                <a:lnTo>
                  <a:pt x="35719" y="98226"/>
                </a:lnTo>
                <a:lnTo>
                  <a:pt x="35719" y="98226"/>
                </a:lnTo>
                <a:lnTo>
                  <a:pt x="35719" y="89296"/>
                </a:lnTo>
                <a:lnTo>
                  <a:pt x="35719" y="71437"/>
                </a:lnTo>
                <a:lnTo>
                  <a:pt x="26789" y="62507"/>
                </a:lnTo>
                <a:lnTo>
                  <a:pt x="26789" y="44648"/>
                </a:lnTo>
                <a:lnTo>
                  <a:pt x="26789" y="26789"/>
                </a:lnTo>
                <a:lnTo>
                  <a:pt x="26789" y="17859"/>
                </a:lnTo>
                <a:lnTo>
                  <a:pt x="35719" y="8929"/>
                </a:lnTo>
                <a:lnTo>
                  <a:pt x="44648" y="0"/>
                </a:lnTo>
                <a:lnTo>
                  <a:pt x="53578" y="0"/>
                </a:lnTo>
                <a:lnTo>
                  <a:pt x="62508" y="0"/>
                </a:lnTo>
                <a:lnTo>
                  <a:pt x="80367" y="8929"/>
                </a:lnTo>
                <a:lnTo>
                  <a:pt x="89297" y="8929"/>
                </a:lnTo>
                <a:lnTo>
                  <a:pt x="98227" y="17859"/>
                </a:lnTo>
                <a:lnTo>
                  <a:pt x="107156" y="26789"/>
                </a:lnTo>
                <a:lnTo>
                  <a:pt x="107156" y="26789"/>
                </a:lnTo>
                <a:lnTo>
                  <a:pt x="107156" y="26789"/>
                </a:lnTo>
                <a:lnTo>
                  <a:pt x="107156" y="26789"/>
                </a:lnTo>
                <a:lnTo>
                  <a:pt x="107156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232172" y="3786187"/>
            <a:ext cx="339329" cy="258962"/>
          </a:xfrm>
          <a:custGeom>
            <a:avLst/>
            <a:gdLst/>
            <a:ahLst/>
            <a:cxnLst/>
            <a:rect l="0" t="0" r="0" b="0"/>
            <a:pathLst>
              <a:path w="339329" h="258962">
                <a:moveTo>
                  <a:pt x="8930" y="258961"/>
                </a:moveTo>
                <a:lnTo>
                  <a:pt x="0" y="258961"/>
                </a:lnTo>
                <a:lnTo>
                  <a:pt x="0" y="258961"/>
                </a:lnTo>
                <a:lnTo>
                  <a:pt x="0" y="258961"/>
                </a:lnTo>
                <a:lnTo>
                  <a:pt x="0" y="258961"/>
                </a:lnTo>
                <a:lnTo>
                  <a:pt x="0" y="258961"/>
                </a:lnTo>
                <a:lnTo>
                  <a:pt x="8930" y="258961"/>
                </a:lnTo>
                <a:lnTo>
                  <a:pt x="35719" y="232172"/>
                </a:lnTo>
                <a:lnTo>
                  <a:pt x="71437" y="205383"/>
                </a:lnTo>
                <a:lnTo>
                  <a:pt x="116086" y="160734"/>
                </a:lnTo>
                <a:lnTo>
                  <a:pt x="160734" y="125016"/>
                </a:lnTo>
                <a:lnTo>
                  <a:pt x="205383" y="80367"/>
                </a:lnTo>
                <a:lnTo>
                  <a:pt x="250031" y="53578"/>
                </a:lnTo>
                <a:lnTo>
                  <a:pt x="276820" y="35719"/>
                </a:lnTo>
                <a:lnTo>
                  <a:pt x="303609" y="17859"/>
                </a:lnTo>
                <a:lnTo>
                  <a:pt x="321469" y="8930"/>
                </a:lnTo>
                <a:lnTo>
                  <a:pt x="330398" y="0"/>
                </a:lnTo>
                <a:lnTo>
                  <a:pt x="339328" y="8930"/>
                </a:lnTo>
                <a:lnTo>
                  <a:pt x="339328" y="8930"/>
                </a:lnTo>
                <a:lnTo>
                  <a:pt x="339328" y="17859"/>
                </a:lnTo>
                <a:lnTo>
                  <a:pt x="330398" y="26789"/>
                </a:lnTo>
                <a:lnTo>
                  <a:pt x="321469" y="35719"/>
                </a:lnTo>
                <a:lnTo>
                  <a:pt x="321469" y="3571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276820" y="3946921"/>
            <a:ext cx="294681" cy="196455"/>
          </a:xfrm>
          <a:custGeom>
            <a:avLst/>
            <a:gdLst/>
            <a:ahLst/>
            <a:cxnLst/>
            <a:rect l="0" t="0" r="0" b="0"/>
            <a:pathLst>
              <a:path w="294681" h="196455">
                <a:moveTo>
                  <a:pt x="8930" y="187524"/>
                </a:moveTo>
                <a:lnTo>
                  <a:pt x="0" y="196454"/>
                </a:lnTo>
                <a:lnTo>
                  <a:pt x="0" y="196454"/>
                </a:lnTo>
                <a:lnTo>
                  <a:pt x="17860" y="187524"/>
                </a:lnTo>
                <a:lnTo>
                  <a:pt x="35719" y="169665"/>
                </a:lnTo>
                <a:lnTo>
                  <a:pt x="80368" y="133946"/>
                </a:lnTo>
                <a:lnTo>
                  <a:pt x="125016" y="98227"/>
                </a:lnTo>
                <a:lnTo>
                  <a:pt x="178594" y="62508"/>
                </a:lnTo>
                <a:lnTo>
                  <a:pt x="214313" y="35719"/>
                </a:lnTo>
                <a:lnTo>
                  <a:pt x="250032" y="17860"/>
                </a:lnTo>
                <a:lnTo>
                  <a:pt x="276821" y="8930"/>
                </a:lnTo>
                <a:lnTo>
                  <a:pt x="285750" y="0"/>
                </a:lnTo>
                <a:lnTo>
                  <a:pt x="294680" y="0"/>
                </a:lnTo>
                <a:lnTo>
                  <a:pt x="285750" y="8930"/>
                </a:lnTo>
                <a:lnTo>
                  <a:pt x="285750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1604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71600" y="6443538"/>
            <a:ext cx="5506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Scrum by </a:t>
            </a:r>
            <a:r>
              <a:rPr lang="en-US" dirty="0" smtClean="0"/>
              <a:t>Rubin, </a:t>
            </a:r>
            <a:r>
              <a:rPr lang="en-US" dirty="0" err="1" smtClean="0"/>
              <a:t>Ch</a:t>
            </a:r>
            <a:r>
              <a:rPr lang="en-US" dirty="0" smtClean="0"/>
              <a:t> 09 Product Owner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375" y="1724025"/>
            <a:ext cx="4667250" cy="3409950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 bwMode="auto">
          <a:xfrm>
            <a:off x="2669977" y="3545086"/>
            <a:ext cx="1410891" cy="1071563"/>
          </a:xfrm>
          <a:custGeom>
            <a:avLst/>
            <a:gdLst/>
            <a:ahLst/>
            <a:cxnLst/>
            <a:rect l="0" t="0" r="0" b="0"/>
            <a:pathLst>
              <a:path w="1410891" h="1071563">
                <a:moveTo>
                  <a:pt x="1062632" y="133945"/>
                </a:moveTo>
                <a:lnTo>
                  <a:pt x="1062632" y="133945"/>
                </a:lnTo>
                <a:lnTo>
                  <a:pt x="1062632" y="133945"/>
                </a:lnTo>
                <a:lnTo>
                  <a:pt x="1053703" y="125015"/>
                </a:lnTo>
                <a:lnTo>
                  <a:pt x="1053703" y="116085"/>
                </a:lnTo>
                <a:lnTo>
                  <a:pt x="1053703" y="116085"/>
                </a:lnTo>
                <a:lnTo>
                  <a:pt x="1044773" y="107156"/>
                </a:lnTo>
                <a:lnTo>
                  <a:pt x="1044773" y="98226"/>
                </a:lnTo>
                <a:lnTo>
                  <a:pt x="1035843" y="89296"/>
                </a:lnTo>
                <a:lnTo>
                  <a:pt x="1035843" y="80367"/>
                </a:lnTo>
                <a:lnTo>
                  <a:pt x="1026914" y="71437"/>
                </a:lnTo>
                <a:lnTo>
                  <a:pt x="1026914" y="62507"/>
                </a:lnTo>
                <a:lnTo>
                  <a:pt x="1017984" y="62507"/>
                </a:lnTo>
                <a:lnTo>
                  <a:pt x="1009054" y="53578"/>
                </a:lnTo>
                <a:lnTo>
                  <a:pt x="1000125" y="53578"/>
                </a:lnTo>
                <a:lnTo>
                  <a:pt x="982265" y="44648"/>
                </a:lnTo>
                <a:lnTo>
                  <a:pt x="973336" y="44648"/>
                </a:lnTo>
                <a:lnTo>
                  <a:pt x="955476" y="44648"/>
                </a:lnTo>
                <a:lnTo>
                  <a:pt x="928687" y="44648"/>
                </a:lnTo>
                <a:lnTo>
                  <a:pt x="901898" y="53578"/>
                </a:lnTo>
                <a:lnTo>
                  <a:pt x="875109" y="53578"/>
                </a:lnTo>
                <a:lnTo>
                  <a:pt x="839390" y="53578"/>
                </a:lnTo>
                <a:lnTo>
                  <a:pt x="812601" y="53578"/>
                </a:lnTo>
                <a:lnTo>
                  <a:pt x="767953" y="53578"/>
                </a:lnTo>
                <a:lnTo>
                  <a:pt x="732234" y="62507"/>
                </a:lnTo>
                <a:lnTo>
                  <a:pt x="687586" y="62507"/>
                </a:lnTo>
                <a:lnTo>
                  <a:pt x="651867" y="71437"/>
                </a:lnTo>
                <a:lnTo>
                  <a:pt x="607218" y="71437"/>
                </a:lnTo>
                <a:lnTo>
                  <a:pt x="562570" y="80367"/>
                </a:lnTo>
                <a:lnTo>
                  <a:pt x="526851" y="89296"/>
                </a:lnTo>
                <a:lnTo>
                  <a:pt x="482203" y="98226"/>
                </a:lnTo>
                <a:lnTo>
                  <a:pt x="446484" y="107156"/>
                </a:lnTo>
                <a:lnTo>
                  <a:pt x="401836" y="125015"/>
                </a:lnTo>
                <a:lnTo>
                  <a:pt x="366117" y="133945"/>
                </a:lnTo>
                <a:lnTo>
                  <a:pt x="330398" y="151804"/>
                </a:lnTo>
                <a:lnTo>
                  <a:pt x="294679" y="169664"/>
                </a:lnTo>
                <a:lnTo>
                  <a:pt x="250031" y="196453"/>
                </a:lnTo>
                <a:lnTo>
                  <a:pt x="223242" y="223242"/>
                </a:lnTo>
                <a:lnTo>
                  <a:pt x="187523" y="241101"/>
                </a:lnTo>
                <a:lnTo>
                  <a:pt x="160734" y="276820"/>
                </a:lnTo>
                <a:lnTo>
                  <a:pt x="133945" y="303609"/>
                </a:lnTo>
                <a:lnTo>
                  <a:pt x="107156" y="330398"/>
                </a:lnTo>
                <a:lnTo>
                  <a:pt x="89296" y="357187"/>
                </a:lnTo>
                <a:lnTo>
                  <a:pt x="71437" y="383976"/>
                </a:lnTo>
                <a:lnTo>
                  <a:pt x="53578" y="419695"/>
                </a:lnTo>
                <a:lnTo>
                  <a:pt x="35718" y="446484"/>
                </a:lnTo>
                <a:lnTo>
                  <a:pt x="26789" y="473273"/>
                </a:lnTo>
                <a:lnTo>
                  <a:pt x="8929" y="508992"/>
                </a:lnTo>
                <a:lnTo>
                  <a:pt x="8929" y="535781"/>
                </a:lnTo>
                <a:lnTo>
                  <a:pt x="0" y="571500"/>
                </a:lnTo>
                <a:lnTo>
                  <a:pt x="0" y="607218"/>
                </a:lnTo>
                <a:lnTo>
                  <a:pt x="0" y="634007"/>
                </a:lnTo>
                <a:lnTo>
                  <a:pt x="0" y="669726"/>
                </a:lnTo>
                <a:lnTo>
                  <a:pt x="8929" y="696515"/>
                </a:lnTo>
                <a:lnTo>
                  <a:pt x="17859" y="723304"/>
                </a:lnTo>
                <a:lnTo>
                  <a:pt x="26789" y="750093"/>
                </a:lnTo>
                <a:lnTo>
                  <a:pt x="35718" y="776882"/>
                </a:lnTo>
                <a:lnTo>
                  <a:pt x="53578" y="803671"/>
                </a:lnTo>
                <a:lnTo>
                  <a:pt x="62507" y="821531"/>
                </a:lnTo>
                <a:lnTo>
                  <a:pt x="80367" y="848320"/>
                </a:lnTo>
                <a:lnTo>
                  <a:pt x="98226" y="875109"/>
                </a:lnTo>
                <a:lnTo>
                  <a:pt x="125015" y="901898"/>
                </a:lnTo>
                <a:lnTo>
                  <a:pt x="142875" y="928687"/>
                </a:lnTo>
                <a:lnTo>
                  <a:pt x="169664" y="955476"/>
                </a:lnTo>
                <a:lnTo>
                  <a:pt x="205382" y="982265"/>
                </a:lnTo>
                <a:lnTo>
                  <a:pt x="232171" y="1000125"/>
                </a:lnTo>
                <a:lnTo>
                  <a:pt x="267890" y="1017984"/>
                </a:lnTo>
                <a:lnTo>
                  <a:pt x="303609" y="1026914"/>
                </a:lnTo>
                <a:lnTo>
                  <a:pt x="339328" y="1035843"/>
                </a:lnTo>
                <a:lnTo>
                  <a:pt x="366117" y="1044773"/>
                </a:lnTo>
                <a:lnTo>
                  <a:pt x="401836" y="1044773"/>
                </a:lnTo>
                <a:lnTo>
                  <a:pt x="437554" y="1053703"/>
                </a:lnTo>
                <a:lnTo>
                  <a:pt x="473273" y="1053703"/>
                </a:lnTo>
                <a:lnTo>
                  <a:pt x="508992" y="1062632"/>
                </a:lnTo>
                <a:lnTo>
                  <a:pt x="544711" y="1062632"/>
                </a:lnTo>
                <a:lnTo>
                  <a:pt x="580429" y="1071562"/>
                </a:lnTo>
                <a:lnTo>
                  <a:pt x="625078" y="1071562"/>
                </a:lnTo>
                <a:lnTo>
                  <a:pt x="660796" y="1071562"/>
                </a:lnTo>
                <a:lnTo>
                  <a:pt x="705445" y="1071562"/>
                </a:lnTo>
                <a:lnTo>
                  <a:pt x="750093" y="1062632"/>
                </a:lnTo>
                <a:lnTo>
                  <a:pt x="785812" y="1053703"/>
                </a:lnTo>
                <a:lnTo>
                  <a:pt x="830461" y="1044773"/>
                </a:lnTo>
                <a:lnTo>
                  <a:pt x="875109" y="1035843"/>
                </a:lnTo>
                <a:lnTo>
                  <a:pt x="919757" y="1017984"/>
                </a:lnTo>
                <a:lnTo>
                  <a:pt x="964406" y="1009054"/>
                </a:lnTo>
                <a:lnTo>
                  <a:pt x="1000125" y="1000125"/>
                </a:lnTo>
                <a:lnTo>
                  <a:pt x="1044773" y="982265"/>
                </a:lnTo>
                <a:lnTo>
                  <a:pt x="1089421" y="973335"/>
                </a:lnTo>
                <a:lnTo>
                  <a:pt x="1134070" y="946546"/>
                </a:lnTo>
                <a:lnTo>
                  <a:pt x="1169789" y="919757"/>
                </a:lnTo>
                <a:lnTo>
                  <a:pt x="1214437" y="892968"/>
                </a:lnTo>
                <a:lnTo>
                  <a:pt x="1250156" y="848320"/>
                </a:lnTo>
                <a:lnTo>
                  <a:pt x="1294804" y="803671"/>
                </a:lnTo>
                <a:lnTo>
                  <a:pt x="1321593" y="759023"/>
                </a:lnTo>
                <a:lnTo>
                  <a:pt x="1357312" y="696515"/>
                </a:lnTo>
                <a:lnTo>
                  <a:pt x="1384101" y="642937"/>
                </a:lnTo>
                <a:lnTo>
                  <a:pt x="1393031" y="580429"/>
                </a:lnTo>
                <a:lnTo>
                  <a:pt x="1410890" y="526851"/>
                </a:lnTo>
                <a:lnTo>
                  <a:pt x="1410890" y="464343"/>
                </a:lnTo>
                <a:lnTo>
                  <a:pt x="1401961" y="410765"/>
                </a:lnTo>
                <a:lnTo>
                  <a:pt x="1393031" y="366117"/>
                </a:lnTo>
                <a:lnTo>
                  <a:pt x="1375171" y="312539"/>
                </a:lnTo>
                <a:lnTo>
                  <a:pt x="1357312" y="276820"/>
                </a:lnTo>
                <a:lnTo>
                  <a:pt x="1339453" y="232171"/>
                </a:lnTo>
                <a:lnTo>
                  <a:pt x="1303734" y="205382"/>
                </a:lnTo>
                <a:lnTo>
                  <a:pt x="1276945" y="178593"/>
                </a:lnTo>
                <a:lnTo>
                  <a:pt x="1232296" y="151804"/>
                </a:lnTo>
                <a:lnTo>
                  <a:pt x="1178718" y="125015"/>
                </a:lnTo>
                <a:lnTo>
                  <a:pt x="1125140" y="107156"/>
                </a:lnTo>
                <a:lnTo>
                  <a:pt x="1071562" y="80367"/>
                </a:lnTo>
                <a:lnTo>
                  <a:pt x="1026914" y="62507"/>
                </a:lnTo>
                <a:lnTo>
                  <a:pt x="982265" y="44648"/>
                </a:lnTo>
                <a:lnTo>
                  <a:pt x="946546" y="26789"/>
                </a:lnTo>
                <a:lnTo>
                  <a:pt x="919757" y="17859"/>
                </a:lnTo>
                <a:lnTo>
                  <a:pt x="901898" y="8929"/>
                </a:lnTo>
                <a:lnTo>
                  <a:pt x="884039" y="0"/>
                </a:lnTo>
                <a:lnTo>
                  <a:pt x="884039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2259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Commercial </a:t>
            </a:r>
            <a:r>
              <a:rPr lang="en-US" dirty="0"/>
              <a:t>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71600" y="6443538"/>
            <a:ext cx="5506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Scrum by </a:t>
            </a:r>
            <a:r>
              <a:rPr lang="en-US" dirty="0" smtClean="0"/>
              <a:t>Rubin, </a:t>
            </a:r>
            <a:r>
              <a:rPr lang="en-US" dirty="0" err="1" smtClean="0"/>
              <a:t>Ch</a:t>
            </a:r>
            <a:r>
              <a:rPr lang="en-US" dirty="0" smtClean="0"/>
              <a:t> 09 Product Owner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25" y="1028700"/>
            <a:ext cx="7779723" cy="5608638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 bwMode="auto">
          <a:xfrm>
            <a:off x="2839641" y="2491383"/>
            <a:ext cx="1464469" cy="1634133"/>
          </a:xfrm>
          <a:custGeom>
            <a:avLst/>
            <a:gdLst/>
            <a:ahLst/>
            <a:cxnLst/>
            <a:rect l="0" t="0" r="0" b="0"/>
            <a:pathLst>
              <a:path w="1464469" h="1634133">
                <a:moveTo>
                  <a:pt x="982265" y="80367"/>
                </a:moveTo>
                <a:lnTo>
                  <a:pt x="973336" y="80367"/>
                </a:lnTo>
                <a:lnTo>
                  <a:pt x="973336" y="71437"/>
                </a:lnTo>
                <a:lnTo>
                  <a:pt x="955476" y="71437"/>
                </a:lnTo>
                <a:lnTo>
                  <a:pt x="946547" y="62508"/>
                </a:lnTo>
                <a:lnTo>
                  <a:pt x="937617" y="53578"/>
                </a:lnTo>
                <a:lnTo>
                  <a:pt x="919757" y="44648"/>
                </a:lnTo>
                <a:lnTo>
                  <a:pt x="910828" y="35719"/>
                </a:lnTo>
                <a:lnTo>
                  <a:pt x="892968" y="26789"/>
                </a:lnTo>
                <a:lnTo>
                  <a:pt x="875109" y="17859"/>
                </a:lnTo>
                <a:lnTo>
                  <a:pt x="857250" y="8930"/>
                </a:lnTo>
                <a:lnTo>
                  <a:pt x="839390" y="8930"/>
                </a:lnTo>
                <a:lnTo>
                  <a:pt x="821531" y="8930"/>
                </a:lnTo>
                <a:lnTo>
                  <a:pt x="794742" y="0"/>
                </a:lnTo>
                <a:lnTo>
                  <a:pt x="776882" y="8930"/>
                </a:lnTo>
                <a:lnTo>
                  <a:pt x="750093" y="8930"/>
                </a:lnTo>
                <a:lnTo>
                  <a:pt x="723304" y="8930"/>
                </a:lnTo>
                <a:lnTo>
                  <a:pt x="687586" y="8930"/>
                </a:lnTo>
                <a:lnTo>
                  <a:pt x="660797" y="8930"/>
                </a:lnTo>
                <a:lnTo>
                  <a:pt x="634007" y="17859"/>
                </a:lnTo>
                <a:lnTo>
                  <a:pt x="598289" y="17859"/>
                </a:lnTo>
                <a:lnTo>
                  <a:pt x="571500" y="26789"/>
                </a:lnTo>
                <a:lnTo>
                  <a:pt x="535781" y="35719"/>
                </a:lnTo>
                <a:lnTo>
                  <a:pt x="491132" y="53578"/>
                </a:lnTo>
                <a:lnTo>
                  <a:pt x="455414" y="71437"/>
                </a:lnTo>
                <a:lnTo>
                  <a:pt x="410765" y="98226"/>
                </a:lnTo>
                <a:lnTo>
                  <a:pt x="366117" y="125015"/>
                </a:lnTo>
                <a:lnTo>
                  <a:pt x="321468" y="160734"/>
                </a:lnTo>
                <a:lnTo>
                  <a:pt x="276820" y="196453"/>
                </a:lnTo>
                <a:lnTo>
                  <a:pt x="241101" y="232172"/>
                </a:lnTo>
                <a:lnTo>
                  <a:pt x="196453" y="267890"/>
                </a:lnTo>
                <a:lnTo>
                  <a:pt x="160734" y="312538"/>
                </a:lnTo>
                <a:lnTo>
                  <a:pt x="133945" y="348257"/>
                </a:lnTo>
                <a:lnTo>
                  <a:pt x="107156" y="401835"/>
                </a:lnTo>
                <a:lnTo>
                  <a:pt x="80367" y="446484"/>
                </a:lnTo>
                <a:lnTo>
                  <a:pt x="53578" y="491132"/>
                </a:lnTo>
                <a:lnTo>
                  <a:pt x="35718" y="544710"/>
                </a:lnTo>
                <a:lnTo>
                  <a:pt x="17859" y="607218"/>
                </a:lnTo>
                <a:lnTo>
                  <a:pt x="8929" y="660796"/>
                </a:lnTo>
                <a:lnTo>
                  <a:pt x="0" y="714374"/>
                </a:lnTo>
                <a:lnTo>
                  <a:pt x="0" y="767953"/>
                </a:lnTo>
                <a:lnTo>
                  <a:pt x="0" y="821531"/>
                </a:lnTo>
                <a:lnTo>
                  <a:pt x="0" y="866179"/>
                </a:lnTo>
                <a:lnTo>
                  <a:pt x="8929" y="919757"/>
                </a:lnTo>
                <a:lnTo>
                  <a:pt x="17859" y="973335"/>
                </a:lnTo>
                <a:lnTo>
                  <a:pt x="35718" y="1035843"/>
                </a:lnTo>
                <a:lnTo>
                  <a:pt x="53578" y="1098351"/>
                </a:lnTo>
                <a:lnTo>
                  <a:pt x="80367" y="1160859"/>
                </a:lnTo>
                <a:lnTo>
                  <a:pt x="107156" y="1223367"/>
                </a:lnTo>
                <a:lnTo>
                  <a:pt x="133945" y="1276945"/>
                </a:lnTo>
                <a:lnTo>
                  <a:pt x="160734" y="1339453"/>
                </a:lnTo>
                <a:lnTo>
                  <a:pt x="196453" y="1384101"/>
                </a:lnTo>
                <a:lnTo>
                  <a:pt x="241101" y="1419820"/>
                </a:lnTo>
                <a:lnTo>
                  <a:pt x="285750" y="1455538"/>
                </a:lnTo>
                <a:lnTo>
                  <a:pt x="330398" y="1491257"/>
                </a:lnTo>
                <a:lnTo>
                  <a:pt x="375047" y="1518046"/>
                </a:lnTo>
                <a:lnTo>
                  <a:pt x="428625" y="1553765"/>
                </a:lnTo>
                <a:lnTo>
                  <a:pt x="482203" y="1580554"/>
                </a:lnTo>
                <a:lnTo>
                  <a:pt x="535781" y="1598413"/>
                </a:lnTo>
                <a:lnTo>
                  <a:pt x="589359" y="1616273"/>
                </a:lnTo>
                <a:lnTo>
                  <a:pt x="642937" y="1634132"/>
                </a:lnTo>
                <a:lnTo>
                  <a:pt x="696515" y="1634132"/>
                </a:lnTo>
                <a:lnTo>
                  <a:pt x="759023" y="1634132"/>
                </a:lnTo>
                <a:lnTo>
                  <a:pt x="821531" y="1625203"/>
                </a:lnTo>
                <a:lnTo>
                  <a:pt x="884039" y="1616273"/>
                </a:lnTo>
                <a:lnTo>
                  <a:pt x="946547" y="1598413"/>
                </a:lnTo>
                <a:lnTo>
                  <a:pt x="1009054" y="1589484"/>
                </a:lnTo>
                <a:lnTo>
                  <a:pt x="1071562" y="1580554"/>
                </a:lnTo>
                <a:lnTo>
                  <a:pt x="1125140" y="1562695"/>
                </a:lnTo>
                <a:lnTo>
                  <a:pt x="1178718" y="1544835"/>
                </a:lnTo>
                <a:lnTo>
                  <a:pt x="1223367" y="1526976"/>
                </a:lnTo>
                <a:lnTo>
                  <a:pt x="1259086" y="1491257"/>
                </a:lnTo>
                <a:lnTo>
                  <a:pt x="1294804" y="1446609"/>
                </a:lnTo>
                <a:lnTo>
                  <a:pt x="1321593" y="1384101"/>
                </a:lnTo>
                <a:lnTo>
                  <a:pt x="1348382" y="1312663"/>
                </a:lnTo>
                <a:lnTo>
                  <a:pt x="1384101" y="1223367"/>
                </a:lnTo>
                <a:lnTo>
                  <a:pt x="1410890" y="1116210"/>
                </a:lnTo>
                <a:lnTo>
                  <a:pt x="1437679" y="1009054"/>
                </a:lnTo>
                <a:lnTo>
                  <a:pt x="1455539" y="910828"/>
                </a:lnTo>
                <a:lnTo>
                  <a:pt x="1464468" y="812601"/>
                </a:lnTo>
                <a:lnTo>
                  <a:pt x="1464468" y="723304"/>
                </a:lnTo>
                <a:lnTo>
                  <a:pt x="1446609" y="651867"/>
                </a:lnTo>
                <a:lnTo>
                  <a:pt x="1428750" y="580429"/>
                </a:lnTo>
                <a:lnTo>
                  <a:pt x="1393031" y="508992"/>
                </a:lnTo>
                <a:lnTo>
                  <a:pt x="1348382" y="437554"/>
                </a:lnTo>
                <a:lnTo>
                  <a:pt x="1303734" y="375046"/>
                </a:lnTo>
                <a:lnTo>
                  <a:pt x="1241226" y="303609"/>
                </a:lnTo>
                <a:lnTo>
                  <a:pt x="1169789" y="250031"/>
                </a:lnTo>
                <a:lnTo>
                  <a:pt x="1098351" y="205383"/>
                </a:lnTo>
                <a:lnTo>
                  <a:pt x="1026914" y="160734"/>
                </a:lnTo>
                <a:lnTo>
                  <a:pt x="964406" y="116086"/>
                </a:lnTo>
                <a:lnTo>
                  <a:pt x="910828" y="80367"/>
                </a:lnTo>
                <a:lnTo>
                  <a:pt x="875109" y="44648"/>
                </a:lnTo>
                <a:lnTo>
                  <a:pt x="857250" y="8930"/>
                </a:lnTo>
                <a:lnTo>
                  <a:pt x="857250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1973461" y="2911078"/>
            <a:ext cx="410767" cy="53579"/>
          </a:xfrm>
          <a:custGeom>
            <a:avLst/>
            <a:gdLst/>
            <a:ahLst/>
            <a:cxnLst/>
            <a:rect l="0" t="0" r="0" b="0"/>
            <a:pathLst>
              <a:path w="410767" h="53579">
                <a:moveTo>
                  <a:pt x="17859" y="44648"/>
                </a:moveTo>
                <a:lnTo>
                  <a:pt x="17859" y="44648"/>
                </a:lnTo>
                <a:lnTo>
                  <a:pt x="8930" y="35718"/>
                </a:lnTo>
                <a:lnTo>
                  <a:pt x="8930" y="35718"/>
                </a:lnTo>
                <a:lnTo>
                  <a:pt x="0" y="35718"/>
                </a:lnTo>
                <a:lnTo>
                  <a:pt x="0" y="35718"/>
                </a:lnTo>
                <a:lnTo>
                  <a:pt x="0" y="26789"/>
                </a:lnTo>
                <a:lnTo>
                  <a:pt x="0" y="26789"/>
                </a:lnTo>
                <a:lnTo>
                  <a:pt x="8930" y="26789"/>
                </a:lnTo>
                <a:lnTo>
                  <a:pt x="17859" y="26789"/>
                </a:lnTo>
                <a:lnTo>
                  <a:pt x="26789" y="26789"/>
                </a:lnTo>
                <a:lnTo>
                  <a:pt x="35719" y="35718"/>
                </a:lnTo>
                <a:lnTo>
                  <a:pt x="53578" y="35718"/>
                </a:lnTo>
                <a:lnTo>
                  <a:pt x="71437" y="35718"/>
                </a:lnTo>
                <a:lnTo>
                  <a:pt x="98227" y="44648"/>
                </a:lnTo>
                <a:lnTo>
                  <a:pt x="125016" y="53578"/>
                </a:lnTo>
                <a:lnTo>
                  <a:pt x="151805" y="53578"/>
                </a:lnTo>
                <a:lnTo>
                  <a:pt x="187523" y="53578"/>
                </a:lnTo>
                <a:lnTo>
                  <a:pt x="232172" y="44648"/>
                </a:lnTo>
                <a:lnTo>
                  <a:pt x="267891" y="35718"/>
                </a:lnTo>
                <a:lnTo>
                  <a:pt x="312539" y="17859"/>
                </a:lnTo>
                <a:lnTo>
                  <a:pt x="348258" y="8929"/>
                </a:lnTo>
                <a:lnTo>
                  <a:pt x="383977" y="0"/>
                </a:lnTo>
                <a:lnTo>
                  <a:pt x="410766" y="0"/>
                </a:lnTo>
                <a:lnTo>
                  <a:pt x="410766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4259461" y="2696766"/>
            <a:ext cx="651868" cy="53579"/>
          </a:xfrm>
          <a:custGeom>
            <a:avLst/>
            <a:gdLst/>
            <a:ahLst/>
            <a:cxnLst/>
            <a:rect l="0" t="0" r="0" b="0"/>
            <a:pathLst>
              <a:path w="651868" h="53579">
                <a:moveTo>
                  <a:pt x="8930" y="44648"/>
                </a:moveTo>
                <a:lnTo>
                  <a:pt x="0" y="44648"/>
                </a:lnTo>
                <a:lnTo>
                  <a:pt x="0" y="44648"/>
                </a:lnTo>
                <a:lnTo>
                  <a:pt x="0" y="44648"/>
                </a:lnTo>
                <a:lnTo>
                  <a:pt x="0" y="35718"/>
                </a:lnTo>
                <a:lnTo>
                  <a:pt x="0" y="35718"/>
                </a:lnTo>
                <a:lnTo>
                  <a:pt x="8930" y="35718"/>
                </a:lnTo>
                <a:lnTo>
                  <a:pt x="17859" y="26789"/>
                </a:lnTo>
                <a:lnTo>
                  <a:pt x="26789" y="26789"/>
                </a:lnTo>
                <a:lnTo>
                  <a:pt x="44648" y="26789"/>
                </a:lnTo>
                <a:lnTo>
                  <a:pt x="62508" y="26789"/>
                </a:lnTo>
                <a:lnTo>
                  <a:pt x="89297" y="35718"/>
                </a:lnTo>
                <a:lnTo>
                  <a:pt x="116086" y="35718"/>
                </a:lnTo>
                <a:lnTo>
                  <a:pt x="151805" y="35718"/>
                </a:lnTo>
                <a:lnTo>
                  <a:pt x="187523" y="44648"/>
                </a:lnTo>
                <a:lnTo>
                  <a:pt x="232172" y="44648"/>
                </a:lnTo>
                <a:lnTo>
                  <a:pt x="276820" y="44648"/>
                </a:lnTo>
                <a:lnTo>
                  <a:pt x="321469" y="53578"/>
                </a:lnTo>
                <a:lnTo>
                  <a:pt x="375047" y="44648"/>
                </a:lnTo>
                <a:lnTo>
                  <a:pt x="428625" y="44648"/>
                </a:lnTo>
                <a:lnTo>
                  <a:pt x="491133" y="35718"/>
                </a:lnTo>
                <a:lnTo>
                  <a:pt x="544711" y="17859"/>
                </a:lnTo>
                <a:lnTo>
                  <a:pt x="598289" y="8929"/>
                </a:lnTo>
                <a:lnTo>
                  <a:pt x="651867" y="0"/>
                </a:lnTo>
                <a:lnTo>
                  <a:pt x="651867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1825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76200"/>
            <a:ext cx="8624887" cy="63690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Last Time</a:t>
            </a:r>
          </a:p>
          <a:p>
            <a:pPr lvl="1"/>
            <a:r>
              <a:rPr lang="en-US" dirty="0" smtClean="0"/>
              <a:t>PSB Chapter 6 </a:t>
            </a:r>
            <a:endParaRPr lang="en-US" dirty="0"/>
          </a:p>
          <a:p>
            <a:pPr lvl="1"/>
            <a:r>
              <a:rPr lang="en-US" dirty="0"/>
              <a:t>PSB Chapter </a:t>
            </a:r>
            <a:r>
              <a:rPr lang="en-US" dirty="0" smtClean="0"/>
              <a:t>7 – data access</a:t>
            </a:r>
          </a:p>
          <a:p>
            <a:pPr lvl="2"/>
            <a:r>
              <a:rPr lang="en-US" dirty="0" smtClean="0"/>
              <a:t>H2 in memory DB </a:t>
            </a:r>
            <a:endParaRPr lang="en-US" dirty="0"/>
          </a:p>
          <a:p>
            <a:pPr lvl="2"/>
            <a:r>
              <a:rPr lang="en-US" dirty="0" smtClean="0"/>
              <a:t>Source code Apress.com. … (back of cover page has URL)</a:t>
            </a:r>
          </a:p>
          <a:p>
            <a:pPr eaLnBrk="1" hangingPunct="1">
              <a:defRPr/>
            </a:pPr>
            <a:r>
              <a:rPr lang="en-US" dirty="0"/>
              <a:t>New</a:t>
            </a:r>
          </a:p>
          <a:p>
            <a:pPr lvl="1" eaLnBrk="1" hangingPunct="1">
              <a:defRPr/>
            </a:pPr>
            <a:r>
              <a:rPr lang="en-US" dirty="0" smtClean="0"/>
              <a:t>Questions about project</a:t>
            </a:r>
          </a:p>
          <a:p>
            <a:pPr lvl="1" eaLnBrk="1" hangingPunct="1">
              <a:defRPr/>
            </a:pPr>
            <a:r>
              <a:rPr lang="en-US" dirty="0" smtClean="0"/>
              <a:t>Roles in Scrum</a:t>
            </a:r>
          </a:p>
          <a:p>
            <a:pPr lvl="1" eaLnBrk="1" hangingPunct="1">
              <a:defRPr/>
            </a:pPr>
            <a:r>
              <a:rPr lang="en-US" dirty="0"/>
              <a:t>Product Owner</a:t>
            </a:r>
          </a:p>
          <a:p>
            <a:pPr lvl="1" eaLnBrk="1" hangingPunct="1">
              <a:defRPr/>
            </a:pPr>
            <a:r>
              <a:rPr lang="en-US" dirty="0"/>
              <a:t>Scrum Master</a:t>
            </a:r>
          </a:p>
          <a:p>
            <a:pPr lvl="1" eaLnBrk="1" hangingPunct="1">
              <a:defRPr/>
            </a:pPr>
            <a:r>
              <a:rPr lang="en-US" dirty="0" err="1"/>
              <a:t>DevelopmentTeam</a:t>
            </a:r>
            <a:endParaRPr lang="en-US" dirty="0"/>
          </a:p>
          <a:p>
            <a:pPr lvl="1" eaLnBrk="1" hangingPunct="1">
              <a:defRPr/>
            </a:pPr>
            <a:r>
              <a:rPr lang="en-US" dirty="0"/>
              <a:t>Scrum Team Structures and Managers</a:t>
            </a:r>
          </a:p>
          <a:p>
            <a:pPr lvl="1" eaLnBrk="1" hangingPunct="1">
              <a:defRPr/>
            </a:pPr>
            <a:r>
              <a:rPr lang="en-US" dirty="0" smtClean="0"/>
              <a:t>External Databases</a:t>
            </a:r>
          </a:p>
          <a:p>
            <a:pPr lvl="2" eaLnBrk="1" hangingPunct="1">
              <a:defRPr/>
            </a:pPr>
            <a:r>
              <a:rPr lang="en-US" dirty="0" err="1" smtClean="0"/>
              <a:t>Mysql</a:t>
            </a:r>
            <a:endParaRPr lang="en-US" dirty="0" smtClean="0"/>
          </a:p>
          <a:p>
            <a:pPr lvl="2" eaLnBrk="1" hangingPunct="1">
              <a:defRPr/>
            </a:pPr>
            <a:r>
              <a:rPr lang="en-US" dirty="0" err="1" smtClean="0"/>
              <a:t>mongoDB</a:t>
            </a:r>
            <a:endParaRPr lang="en-US" dirty="0" smtClean="0"/>
          </a:p>
        </p:txBody>
      </p:sp>
      <p:sp>
        <p:nvSpPr>
          <p:cNvPr id="2" name="Freeform 1"/>
          <p:cNvSpPr/>
          <p:nvPr/>
        </p:nvSpPr>
        <p:spPr bwMode="auto">
          <a:xfrm>
            <a:off x="4036219" y="1303734"/>
            <a:ext cx="214313" cy="223243"/>
          </a:xfrm>
          <a:custGeom>
            <a:avLst/>
            <a:gdLst/>
            <a:ahLst/>
            <a:cxnLst/>
            <a:rect l="0" t="0" r="0" b="0"/>
            <a:pathLst>
              <a:path w="214313" h="223243">
                <a:moveTo>
                  <a:pt x="8929" y="98227"/>
                </a:moveTo>
                <a:lnTo>
                  <a:pt x="8929" y="98227"/>
                </a:lnTo>
                <a:lnTo>
                  <a:pt x="8929" y="98227"/>
                </a:lnTo>
                <a:lnTo>
                  <a:pt x="0" y="98227"/>
                </a:lnTo>
                <a:lnTo>
                  <a:pt x="0" y="89297"/>
                </a:lnTo>
                <a:lnTo>
                  <a:pt x="0" y="89297"/>
                </a:lnTo>
                <a:lnTo>
                  <a:pt x="0" y="89297"/>
                </a:lnTo>
                <a:lnTo>
                  <a:pt x="0" y="80368"/>
                </a:lnTo>
                <a:lnTo>
                  <a:pt x="0" y="80368"/>
                </a:lnTo>
                <a:lnTo>
                  <a:pt x="0" y="71438"/>
                </a:lnTo>
                <a:lnTo>
                  <a:pt x="0" y="71438"/>
                </a:lnTo>
                <a:lnTo>
                  <a:pt x="0" y="62508"/>
                </a:lnTo>
                <a:lnTo>
                  <a:pt x="0" y="62508"/>
                </a:lnTo>
                <a:lnTo>
                  <a:pt x="0" y="53579"/>
                </a:lnTo>
                <a:lnTo>
                  <a:pt x="0" y="53579"/>
                </a:lnTo>
                <a:lnTo>
                  <a:pt x="0" y="53579"/>
                </a:lnTo>
                <a:lnTo>
                  <a:pt x="8929" y="62508"/>
                </a:lnTo>
                <a:lnTo>
                  <a:pt x="8929" y="71438"/>
                </a:lnTo>
                <a:lnTo>
                  <a:pt x="8929" y="80368"/>
                </a:lnTo>
                <a:lnTo>
                  <a:pt x="8929" y="98227"/>
                </a:lnTo>
                <a:lnTo>
                  <a:pt x="8929" y="125016"/>
                </a:lnTo>
                <a:lnTo>
                  <a:pt x="17859" y="142875"/>
                </a:lnTo>
                <a:lnTo>
                  <a:pt x="17859" y="169664"/>
                </a:lnTo>
                <a:lnTo>
                  <a:pt x="17859" y="187524"/>
                </a:lnTo>
                <a:lnTo>
                  <a:pt x="17859" y="205383"/>
                </a:lnTo>
                <a:lnTo>
                  <a:pt x="17859" y="214313"/>
                </a:lnTo>
                <a:lnTo>
                  <a:pt x="17859" y="223242"/>
                </a:lnTo>
                <a:lnTo>
                  <a:pt x="17859" y="223242"/>
                </a:lnTo>
                <a:lnTo>
                  <a:pt x="8929" y="214313"/>
                </a:lnTo>
                <a:lnTo>
                  <a:pt x="8929" y="196453"/>
                </a:lnTo>
                <a:lnTo>
                  <a:pt x="8929" y="169664"/>
                </a:lnTo>
                <a:lnTo>
                  <a:pt x="8929" y="133945"/>
                </a:lnTo>
                <a:lnTo>
                  <a:pt x="8929" y="107156"/>
                </a:lnTo>
                <a:lnTo>
                  <a:pt x="17859" y="80368"/>
                </a:lnTo>
                <a:lnTo>
                  <a:pt x="26789" y="62508"/>
                </a:lnTo>
                <a:lnTo>
                  <a:pt x="35719" y="44649"/>
                </a:lnTo>
                <a:lnTo>
                  <a:pt x="44648" y="44649"/>
                </a:lnTo>
                <a:lnTo>
                  <a:pt x="62508" y="44649"/>
                </a:lnTo>
                <a:lnTo>
                  <a:pt x="71437" y="53579"/>
                </a:lnTo>
                <a:lnTo>
                  <a:pt x="80367" y="71438"/>
                </a:lnTo>
                <a:lnTo>
                  <a:pt x="89297" y="89297"/>
                </a:lnTo>
                <a:lnTo>
                  <a:pt x="89297" y="116086"/>
                </a:lnTo>
                <a:lnTo>
                  <a:pt x="98226" y="133945"/>
                </a:lnTo>
                <a:lnTo>
                  <a:pt x="98226" y="160735"/>
                </a:lnTo>
                <a:lnTo>
                  <a:pt x="98226" y="178594"/>
                </a:lnTo>
                <a:lnTo>
                  <a:pt x="98226" y="196453"/>
                </a:lnTo>
                <a:lnTo>
                  <a:pt x="107156" y="205383"/>
                </a:lnTo>
                <a:lnTo>
                  <a:pt x="107156" y="196453"/>
                </a:lnTo>
                <a:lnTo>
                  <a:pt x="107156" y="178594"/>
                </a:lnTo>
                <a:lnTo>
                  <a:pt x="107156" y="151805"/>
                </a:lnTo>
                <a:lnTo>
                  <a:pt x="116086" y="116086"/>
                </a:lnTo>
                <a:lnTo>
                  <a:pt x="125015" y="80368"/>
                </a:lnTo>
                <a:lnTo>
                  <a:pt x="133945" y="44649"/>
                </a:lnTo>
                <a:lnTo>
                  <a:pt x="151804" y="17860"/>
                </a:lnTo>
                <a:lnTo>
                  <a:pt x="160734" y="0"/>
                </a:lnTo>
                <a:lnTo>
                  <a:pt x="178594" y="0"/>
                </a:lnTo>
                <a:lnTo>
                  <a:pt x="187523" y="0"/>
                </a:lnTo>
                <a:lnTo>
                  <a:pt x="196453" y="17860"/>
                </a:lnTo>
                <a:lnTo>
                  <a:pt x="205383" y="35719"/>
                </a:lnTo>
                <a:lnTo>
                  <a:pt x="205383" y="62508"/>
                </a:lnTo>
                <a:lnTo>
                  <a:pt x="205383" y="89297"/>
                </a:lnTo>
                <a:lnTo>
                  <a:pt x="205383" y="116086"/>
                </a:lnTo>
                <a:lnTo>
                  <a:pt x="205383" y="151805"/>
                </a:lnTo>
                <a:lnTo>
                  <a:pt x="214312" y="169664"/>
                </a:lnTo>
                <a:lnTo>
                  <a:pt x="214312" y="187524"/>
                </a:lnTo>
                <a:lnTo>
                  <a:pt x="214312" y="196453"/>
                </a:lnTo>
                <a:lnTo>
                  <a:pt x="214312" y="19645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4277320" y="1393031"/>
            <a:ext cx="125017" cy="142876"/>
          </a:xfrm>
          <a:custGeom>
            <a:avLst/>
            <a:gdLst/>
            <a:ahLst/>
            <a:cxnLst/>
            <a:rect l="0" t="0" r="0" b="0"/>
            <a:pathLst>
              <a:path w="125017" h="142876">
                <a:moveTo>
                  <a:pt x="0" y="44648"/>
                </a:moveTo>
                <a:lnTo>
                  <a:pt x="0" y="62508"/>
                </a:lnTo>
                <a:lnTo>
                  <a:pt x="0" y="80367"/>
                </a:lnTo>
                <a:lnTo>
                  <a:pt x="8930" y="98227"/>
                </a:lnTo>
                <a:lnTo>
                  <a:pt x="17860" y="125016"/>
                </a:lnTo>
                <a:lnTo>
                  <a:pt x="26789" y="133945"/>
                </a:lnTo>
                <a:lnTo>
                  <a:pt x="44649" y="142875"/>
                </a:lnTo>
                <a:lnTo>
                  <a:pt x="62508" y="142875"/>
                </a:lnTo>
                <a:lnTo>
                  <a:pt x="80368" y="142875"/>
                </a:lnTo>
                <a:lnTo>
                  <a:pt x="98227" y="125016"/>
                </a:lnTo>
                <a:lnTo>
                  <a:pt x="116086" y="107156"/>
                </a:lnTo>
                <a:lnTo>
                  <a:pt x="125016" y="80367"/>
                </a:lnTo>
                <a:lnTo>
                  <a:pt x="125016" y="53578"/>
                </a:lnTo>
                <a:lnTo>
                  <a:pt x="116086" y="26789"/>
                </a:lnTo>
                <a:lnTo>
                  <a:pt x="98227" y="0"/>
                </a:lnTo>
                <a:lnTo>
                  <a:pt x="80368" y="0"/>
                </a:lnTo>
                <a:lnTo>
                  <a:pt x="53578" y="0"/>
                </a:lnTo>
                <a:lnTo>
                  <a:pt x="26789" y="17859"/>
                </a:lnTo>
                <a:lnTo>
                  <a:pt x="8930" y="35719"/>
                </a:lnTo>
                <a:lnTo>
                  <a:pt x="0" y="53578"/>
                </a:lnTo>
                <a:lnTo>
                  <a:pt x="0" y="80367"/>
                </a:lnTo>
                <a:lnTo>
                  <a:pt x="8930" y="98227"/>
                </a:lnTo>
                <a:lnTo>
                  <a:pt x="26789" y="107156"/>
                </a:lnTo>
                <a:lnTo>
                  <a:pt x="44649" y="107156"/>
                </a:lnTo>
                <a:lnTo>
                  <a:pt x="44649" y="10715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4420195" y="1357313"/>
            <a:ext cx="205384" cy="160735"/>
          </a:xfrm>
          <a:custGeom>
            <a:avLst/>
            <a:gdLst/>
            <a:ahLst/>
            <a:cxnLst/>
            <a:rect l="0" t="0" r="0" b="0"/>
            <a:pathLst>
              <a:path w="205384" h="160735">
                <a:moveTo>
                  <a:pt x="0" y="26789"/>
                </a:moveTo>
                <a:lnTo>
                  <a:pt x="0" y="26789"/>
                </a:lnTo>
                <a:lnTo>
                  <a:pt x="0" y="35718"/>
                </a:lnTo>
                <a:lnTo>
                  <a:pt x="0" y="53577"/>
                </a:lnTo>
                <a:lnTo>
                  <a:pt x="0" y="71437"/>
                </a:lnTo>
                <a:lnTo>
                  <a:pt x="0" y="89296"/>
                </a:lnTo>
                <a:lnTo>
                  <a:pt x="0" y="107156"/>
                </a:lnTo>
                <a:lnTo>
                  <a:pt x="8930" y="116085"/>
                </a:lnTo>
                <a:lnTo>
                  <a:pt x="17860" y="133945"/>
                </a:lnTo>
                <a:lnTo>
                  <a:pt x="17860" y="142874"/>
                </a:lnTo>
                <a:lnTo>
                  <a:pt x="26789" y="151804"/>
                </a:lnTo>
                <a:lnTo>
                  <a:pt x="26789" y="142874"/>
                </a:lnTo>
                <a:lnTo>
                  <a:pt x="26789" y="142874"/>
                </a:lnTo>
                <a:lnTo>
                  <a:pt x="35719" y="125015"/>
                </a:lnTo>
                <a:lnTo>
                  <a:pt x="35719" y="98226"/>
                </a:lnTo>
                <a:lnTo>
                  <a:pt x="44649" y="71437"/>
                </a:lnTo>
                <a:lnTo>
                  <a:pt x="53578" y="44648"/>
                </a:lnTo>
                <a:lnTo>
                  <a:pt x="62508" y="26789"/>
                </a:lnTo>
                <a:lnTo>
                  <a:pt x="71438" y="8929"/>
                </a:lnTo>
                <a:lnTo>
                  <a:pt x="89297" y="0"/>
                </a:lnTo>
                <a:lnTo>
                  <a:pt x="98227" y="0"/>
                </a:lnTo>
                <a:lnTo>
                  <a:pt x="107157" y="17859"/>
                </a:lnTo>
                <a:lnTo>
                  <a:pt x="116086" y="35718"/>
                </a:lnTo>
                <a:lnTo>
                  <a:pt x="116086" y="62507"/>
                </a:lnTo>
                <a:lnTo>
                  <a:pt x="125016" y="89296"/>
                </a:lnTo>
                <a:lnTo>
                  <a:pt x="133946" y="116085"/>
                </a:lnTo>
                <a:lnTo>
                  <a:pt x="142875" y="133945"/>
                </a:lnTo>
                <a:lnTo>
                  <a:pt x="151805" y="151804"/>
                </a:lnTo>
                <a:lnTo>
                  <a:pt x="160735" y="160734"/>
                </a:lnTo>
                <a:lnTo>
                  <a:pt x="178594" y="160734"/>
                </a:lnTo>
                <a:lnTo>
                  <a:pt x="187524" y="142874"/>
                </a:lnTo>
                <a:lnTo>
                  <a:pt x="205383" y="125015"/>
                </a:lnTo>
                <a:lnTo>
                  <a:pt x="205383" y="12501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4616648" y="1330523"/>
            <a:ext cx="125017" cy="339329"/>
          </a:xfrm>
          <a:custGeom>
            <a:avLst/>
            <a:gdLst/>
            <a:ahLst/>
            <a:cxnLst/>
            <a:rect l="0" t="0" r="0" b="0"/>
            <a:pathLst>
              <a:path w="125017" h="339329">
                <a:moveTo>
                  <a:pt x="62508" y="35719"/>
                </a:moveTo>
                <a:lnTo>
                  <a:pt x="62508" y="35719"/>
                </a:lnTo>
                <a:lnTo>
                  <a:pt x="62508" y="26790"/>
                </a:lnTo>
                <a:lnTo>
                  <a:pt x="62508" y="17860"/>
                </a:lnTo>
                <a:lnTo>
                  <a:pt x="62508" y="8930"/>
                </a:lnTo>
                <a:lnTo>
                  <a:pt x="53579" y="0"/>
                </a:lnTo>
                <a:lnTo>
                  <a:pt x="44649" y="8930"/>
                </a:lnTo>
                <a:lnTo>
                  <a:pt x="35719" y="26790"/>
                </a:lnTo>
                <a:lnTo>
                  <a:pt x="26790" y="53579"/>
                </a:lnTo>
                <a:lnTo>
                  <a:pt x="17860" y="71438"/>
                </a:lnTo>
                <a:lnTo>
                  <a:pt x="8930" y="107156"/>
                </a:lnTo>
                <a:lnTo>
                  <a:pt x="8930" y="125016"/>
                </a:lnTo>
                <a:lnTo>
                  <a:pt x="0" y="151805"/>
                </a:lnTo>
                <a:lnTo>
                  <a:pt x="0" y="160735"/>
                </a:lnTo>
                <a:lnTo>
                  <a:pt x="0" y="169664"/>
                </a:lnTo>
                <a:lnTo>
                  <a:pt x="8930" y="169664"/>
                </a:lnTo>
                <a:lnTo>
                  <a:pt x="17860" y="151805"/>
                </a:lnTo>
                <a:lnTo>
                  <a:pt x="35719" y="133946"/>
                </a:lnTo>
                <a:lnTo>
                  <a:pt x="44649" y="98227"/>
                </a:lnTo>
                <a:lnTo>
                  <a:pt x="53579" y="71438"/>
                </a:lnTo>
                <a:lnTo>
                  <a:pt x="62508" y="44649"/>
                </a:lnTo>
                <a:lnTo>
                  <a:pt x="71438" y="26790"/>
                </a:lnTo>
                <a:lnTo>
                  <a:pt x="80368" y="17860"/>
                </a:lnTo>
                <a:lnTo>
                  <a:pt x="80368" y="17860"/>
                </a:lnTo>
                <a:lnTo>
                  <a:pt x="80368" y="35719"/>
                </a:lnTo>
                <a:lnTo>
                  <a:pt x="80368" y="44649"/>
                </a:lnTo>
                <a:lnTo>
                  <a:pt x="80368" y="71438"/>
                </a:lnTo>
                <a:lnTo>
                  <a:pt x="89297" y="98227"/>
                </a:lnTo>
                <a:lnTo>
                  <a:pt x="98227" y="142875"/>
                </a:lnTo>
                <a:lnTo>
                  <a:pt x="116086" y="178594"/>
                </a:lnTo>
                <a:lnTo>
                  <a:pt x="125016" y="223242"/>
                </a:lnTo>
                <a:lnTo>
                  <a:pt x="125016" y="258961"/>
                </a:lnTo>
                <a:lnTo>
                  <a:pt x="125016" y="294680"/>
                </a:lnTo>
                <a:lnTo>
                  <a:pt x="125016" y="321469"/>
                </a:lnTo>
                <a:lnTo>
                  <a:pt x="107157" y="339328"/>
                </a:lnTo>
                <a:lnTo>
                  <a:pt x="89297" y="339328"/>
                </a:lnTo>
                <a:lnTo>
                  <a:pt x="71438" y="330399"/>
                </a:lnTo>
                <a:lnTo>
                  <a:pt x="53579" y="312539"/>
                </a:lnTo>
                <a:lnTo>
                  <a:pt x="35719" y="285750"/>
                </a:lnTo>
                <a:lnTo>
                  <a:pt x="17860" y="258961"/>
                </a:lnTo>
                <a:lnTo>
                  <a:pt x="17860" y="258961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4750594" y="1312664"/>
            <a:ext cx="116087" cy="187524"/>
          </a:xfrm>
          <a:custGeom>
            <a:avLst/>
            <a:gdLst/>
            <a:ahLst/>
            <a:cxnLst/>
            <a:rect l="0" t="0" r="0" b="0"/>
            <a:pathLst>
              <a:path w="116087" h="187524">
                <a:moveTo>
                  <a:pt x="89297" y="35719"/>
                </a:moveTo>
                <a:lnTo>
                  <a:pt x="80367" y="44649"/>
                </a:lnTo>
                <a:lnTo>
                  <a:pt x="71437" y="44649"/>
                </a:lnTo>
                <a:lnTo>
                  <a:pt x="53578" y="53578"/>
                </a:lnTo>
                <a:lnTo>
                  <a:pt x="35719" y="71438"/>
                </a:lnTo>
                <a:lnTo>
                  <a:pt x="17859" y="98226"/>
                </a:lnTo>
                <a:lnTo>
                  <a:pt x="8929" y="116086"/>
                </a:lnTo>
                <a:lnTo>
                  <a:pt x="0" y="142875"/>
                </a:lnTo>
                <a:lnTo>
                  <a:pt x="0" y="160734"/>
                </a:lnTo>
                <a:lnTo>
                  <a:pt x="8929" y="178594"/>
                </a:lnTo>
                <a:lnTo>
                  <a:pt x="17859" y="187523"/>
                </a:lnTo>
                <a:lnTo>
                  <a:pt x="44648" y="187523"/>
                </a:lnTo>
                <a:lnTo>
                  <a:pt x="62508" y="178594"/>
                </a:lnTo>
                <a:lnTo>
                  <a:pt x="80367" y="160734"/>
                </a:lnTo>
                <a:lnTo>
                  <a:pt x="98226" y="133945"/>
                </a:lnTo>
                <a:lnTo>
                  <a:pt x="116086" y="98226"/>
                </a:lnTo>
                <a:lnTo>
                  <a:pt x="116086" y="62508"/>
                </a:lnTo>
                <a:lnTo>
                  <a:pt x="116086" y="26789"/>
                </a:lnTo>
                <a:lnTo>
                  <a:pt x="107156" y="8930"/>
                </a:lnTo>
                <a:lnTo>
                  <a:pt x="98226" y="0"/>
                </a:lnTo>
                <a:lnTo>
                  <a:pt x="80367" y="8930"/>
                </a:lnTo>
                <a:lnTo>
                  <a:pt x="62508" y="26789"/>
                </a:lnTo>
                <a:lnTo>
                  <a:pt x="44648" y="62508"/>
                </a:lnTo>
                <a:lnTo>
                  <a:pt x="44648" y="89297"/>
                </a:lnTo>
                <a:lnTo>
                  <a:pt x="44648" y="116086"/>
                </a:lnTo>
                <a:lnTo>
                  <a:pt x="53578" y="142875"/>
                </a:lnTo>
                <a:lnTo>
                  <a:pt x="53578" y="14287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4973836" y="1232297"/>
            <a:ext cx="44649" cy="276821"/>
          </a:xfrm>
          <a:custGeom>
            <a:avLst/>
            <a:gdLst/>
            <a:ahLst/>
            <a:cxnLst/>
            <a:rect l="0" t="0" r="0" b="0"/>
            <a:pathLst>
              <a:path w="44649" h="276821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8930" y="17859"/>
                </a:lnTo>
                <a:lnTo>
                  <a:pt x="0" y="44648"/>
                </a:lnTo>
                <a:lnTo>
                  <a:pt x="8930" y="71437"/>
                </a:lnTo>
                <a:lnTo>
                  <a:pt x="8930" y="107156"/>
                </a:lnTo>
                <a:lnTo>
                  <a:pt x="8930" y="151805"/>
                </a:lnTo>
                <a:lnTo>
                  <a:pt x="17859" y="196453"/>
                </a:lnTo>
                <a:lnTo>
                  <a:pt x="26789" y="232172"/>
                </a:lnTo>
                <a:lnTo>
                  <a:pt x="26789" y="258961"/>
                </a:lnTo>
                <a:lnTo>
                  <a:pt x="35719" y="276820"/>
                </a:lnTo>
                <a:lnTo>
                  <a:pt x="35719" y="276820"/>
                </a:lnTo>
                <a:lnTo>
                  <a:pt x="44648" y="276820"/>
                </a:lnTo>
                <a:lnTo>
                  <a:pt x="44648" y="258961"/>
                </a:lnTo>
                <a:lnTo>
                  <a:pt x="35719" y="223242"/>
                </a:lnTo>
                <a:lnTo>
                  <a:pt x="35719" y="187523"/>
                </a:lnTo>
                <a:lnTo>
                  <a:pt x="35719" y="18752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4839891" y="1223367"/>
            <a:ext cx="366118" cy="294681"/>
          </a:xfrm>
          <a:custGeom>
            <a:avLst/>
            <a:gdLst/>
            <a:ahLst/>
            <a:cxnLst/>
            <a:rect l="0" t="0" r="0" b="0"/>
            <a:pathLst>
              <a:path w="366118" h="294681">
                <a:moveTo>
                  <a:pt x="8929" y="44649"/>
                </a:moveTo>
                <a:lnTo>
                  <a:pt x="0" y="44649"/>
                </a:lnTo>
                <a:lnTo>
                  <a:pt x="0" y="35719"/>
                </a:lnTo>
                <a:lnTo>
                  <a:pt x="0" y="35719"/>
                </a:lnTo>
                <a:lnTo>
                  <a:pt x="17859" y="26789"/>
                </a:lnTo>
                <a:lnTo>
                  <a:pt x="35718" y="17860"/>
                </a:lnTo>
                <a:lnTo>
                  <a:pt x="80367" y="8930"/>
                </a:lnTo>
                <a:lnTo>
                  <a:pt x="133945" y="8930"/>
                </a:lnTo>
                <a:lnTo>
                  <a:pt x="196453" y="0"/>
                </a:lnTo>
                <a:lnTo>
                  <a:pt x="258961" y="8930"/>
                </a:lnTo>
                <a:lnTo>
                  <a:pt x="303609" y="26789"/>
                </a:lnTo>
                <a:lnTo>
                  <a:pt x="339328" y="53578"/>
                </a:lnTo>
                <a:lnTo>
                  <a:pt x="366117" y="89297"/>
                </a:lnTo>
                <a:lnTo>
                  <a:pt x="366117" y="133946"/>
                </a:lnTo>
                <a:lnTo>
                  <a:pt x="348257" y="178594"/>
                </a:lnTo>
                <a:lnTo>
                  <a:pt x="321468" y="214312"/>
                </a:lnTo>
                <a:lnTo>
                  <a:pt x="285750" y="250031"/>
                </a:lnTo>
                <a:lnTo>
                  <a:pt x="241101" y="276820"/>
                </a:lnTo>
                <a:lnTo>
                  <a:pt x="205382" y="294680"/>
                </a:lnTo>
                <a:lnTo>
                  <a:pt x="187523" y="294680"/>
                </a:lnTo>
                <a:lnTo>
                  <a:pt x="187523" y="285750"/>
                </a:lnTo>
                <a:lnTo>
                  <a:pt x="196453" y="258961"/>
                </a:lnTo>
                <a:lnTo>
                  <a:pt x="196453" y="258961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5250656" y="1232297"/>
            <a:ext cx="35720" cy="276821"/>
          </a:xfrm>
          <a:custGeom>
            <a:avLst/>
            <a:gdLst/>
            <a:ahLst/>
            <a:cxnLst/>
            <a:rect l="0" t="0" r="0" b="0"/>
            <a:pathLst>
              <a:path w="35720" h="276821">
                <a:moveTo>
                  <a:pt x="26789" y="0"/>
                </a:moveTo>
                <a:lnTo>
                  <a:pt x="17860" y="0"/>
                </a:lnTo>
                <a:lnTo>
                  <a:pt x="17860" y="8930"/>
                </a:lnTo>
                <a:lnTo>
                  <a:pt x="8930" y="8930"/>
                </a:lnTo>
                <a:lnTo>
                  <a:pt x="8930" y="26789"/>
                </a:lnTo>
                <a:lnTo>
                  <a:pt x="0" y="44648"/>
                </a:lnTo>
                <a:lnTo>
                  <a:pt x="0" y="80367"/>
                </a:lnTo>
                <a:lnTo>
                  <a:pt x="0" y="107156"/>
                </a:lnTo>
                <a:lnTo>
                  <a:pt x="8930" y="151805"/>
                </a:lnTo>
                <a:lnTo>
                  <a:pt x="8930" y="187523"/>
                </a:lnTo>
                <a:lnTo>
                  <a:pt x="17860" y="214312"/>
                </a:lnTo>
                <a:lnTo>
                  <a:pt x="26789" y="241101"/>
                </a:lnTo>
                <a:lnTo>
                  <a:pt x="26789" y="267890"/>
                </a:lnTo>
                <a:lnTo>
                  <a:pt x="35719" y="276820"/>
                </a:lnTo>
                <a:lnTo>
                  <a:pt x="35719" y="276820"/>
                </a:lnTo>
                <a:lnTo>
                  <a:pt x="35719" y="267890"/>
                </a:lnTo>
                <a:lnTo>
                  <a:pt x="35719" y="26789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5161359" y="1214437"/>
            <a:ext cx="348259" cy="276822"/>
          </a:xfrm>
          <a:custGeom>
            <a:avLst/>
            <a:gdLst/>
            <a:ahLst/>
            <a:cxnLst/>
            <a:rect l="0" t="0" r="0" b="0"/>
            <a:pathLst>
              <a:path w="348259" h="276822">
                <a:moveTo>
                  <a:pt x="26789" y="17860"/>
                </a:moveTo>
                <a:lnTo>
                  <a:pt x="17860" y="17860"/>
                </a:lnTo>
                <a:lnTo>
                  <a:pt x="8930" y="17860"/>
                </a:lnTo>
                <a:lnTo>
                  <a:pt x="0" y="17860"/>
                </a:lnTo>
                <a:lnTo>
                  <a:pt x="0" y="26790"/>
                </a:lnTo>
                <a:lnTo>
                  <a:pt x="17860" y="26790"/>
                </a:lnTo>
                <a:lnTo>
                  <a:pt x="44649" y="26790"/>
                </a:lnTo>
                <a:lnTo>
                  <a:pt x="80368" y="17860"/>
                </a:lnTo>
                <a:lnTo>
                  <a:pt x="125016" y="17860"/>
                </a:lnTo>
                <a:lnTo>
                  <a:pt x="178594" y="8930"/>
                </a:lnTo>
                <a:lnTo>
                  <a:pt x="214313" y="0"/>
                </a:lnTo>
                <a:lnTo>
                  <a:pt x="258961" y="0"/>
                </a:lnTo>
                <a:lnTo>
                  <a:pt x="285750" y="0"/>
                </a:lnTo>
                <a:lnTo>
                  <a:pt x="294680" y="8930"/>
                </a:lnTo>
                <a:lnTo>
                  <a:pt x="294680" y="26790"/>
                </a:lnTo>
                <a:lnTo>
                  <a:pt x="276821" y="44649"/>
                </a:lnTo>
                <a:lnTo>
                  <a:pt x="250032" y="62508"/>
                </a:lnTo>
                <a:lnTo>
                  <a:pt x="214313" y="89297"/>
                </a:lnTo>
                <a:lnTo>
                  <a:pt x="178594" y="107157"/>
                </a:lnTo>
                <a:lnTo>
                  <a:pt x="142875" y="125016"/>
                </a:lnTo>
                <a:lnTo>
                  <a:pt x="125016" y="125016"/>
                </a:lnTo>
                <a:lnTo>
                  <a:pt x="125016" y="125016"/>
                </a:lnTo>
                <a:lnTo>
                  <a:pt x="133946" y="125016"/>
                </a:lnTo>
                <a:lnTo>
                  <a:pt x="151805" y="125016"/>
                </a:lnTo>
                <a:lnTo>
                  <a:pt x="187524" y="125016"/>
                </a:lnTo>
                <a:lnTo>
                  <a:pt x="232172" y="125016"/>
                </a:lnTo>
                <a:lnTo>
                  <a:pt x="267891" y="125016"/>
                </a:lnTo>
                <a:lnTo>
                  <a:pt x="303610" y="133946"/>
                </a:lnTo>
                <a:lnTo>
                  <a:pt x="321469" y="151805"/>
                </a:lnTo>
                <a:lnTo>
                  <a:pt x="339329" y="178594"/>
                </a:lnTo>
                <a:lnTo>
                  <a:pt x="348258" y="196453"/>
                </a:lnTo>
                <a:lnTo>
                  <a:pt x="339329" y="223242"/>
                </a:lnTo>
                <a:lnTo>
                  <a:pt x="312539" y="250032"/>
                </a:lnTo>
                <a:lnTo>
                  <a:pt x="276821" y="258961"/>
                </a:lnTo>
                <a:lnTo>
                  <a:pt x="241102" y="276821"/>
                </a:lnTo>
                <a:lnTo>
                  <a:pt x="196454" y="276821"/>
                </a:lnTo>
                <a:lnTo>
                  <a:pt x="169664" y="267891"/>
                </a:lnTo>
                <a:lnTo>
                  <a:pt x="142875" y="250032"/>
                </a:lnTo>
                <a:lnTo>
                  <a:pt x="142875" y="250032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5732859" y="1089422"/>
            <a:ext cx="241103" cy="232173"/>
          </a:xfrm>
          <a:custGeom>
            <a:avLst/>
            <a:gdLst/>
            <a:ahLst/>
            <a:cxnLst/>
            <a:rect l="0" t="0" r="0" b="0"/>
            <a:pathLst>
              <a:path w="241103" h="232173">
                <a:moveTo>
                  <a:pt x="17860" y="44648"/>
                </a:moveTo>
                <a:lnTo>
                  <a:pt x="17860" y="44648"/>
                </a:lnTo>
                <a:lnTo>
                  <a:pt x="17860" y="44648"/>
                </a:lnTo>
                <a:lnTo>
                  <a:pt x="8930" y="44648"/>
                </a:lnTo>
                <a:lnTo>
                  <a:pt x="8930" y="44648"/>
                </a:lnTo>
                <a:lnTo>
                  <a:pt x="0" y="44648"/>
                </a:lnTo>
                <a:lnTo>
                  <a:pt x="0" y="44648"/>
                </a:lnTo>
                <a:lnTo>
                  <a:pt x="17860" y="35719"/>
                </a:lnTo>
                <a:lnTo>
                  <a:pt x="44649" y="26789"/>
                </a:lnTo>
                <a:lnTo>
                  <a:pt x="71438" y="17859"/>
                </a:lnTo>
                <a:lnTo>
                  <a:pt x="125016" y="8929"/>
                </a:lnTo>
                <a:lnTo>
                  <a:pt x="169664" y="8929"/>
                </a:lnTo>
                <a:lnTo>
                  <a:pt x="205383" y="0"/>
                </a:lnTo>
                <a:lnTo>
                  <a:pt x="232172" y="8929"/>
                </a:lnTo>
                <a:lnTo>
                  <a:pt x="241102" y="26789"/>
                </a:lnTo>
                <a:lnTo>
                  <a:pt x="241102" y="44648"/>
                </a:lnTo>
                <a:lnTo>
                  <a:pt x="214313" y="71437"/>
                </a:lnTo>
                <a:lnTo>
                  <a:pt x="178594" y="98226"/>
                </a:lnTo>
                <a:lnTo>
                  <a:pt x="133946" y="125015"/>
                </a:lnTo>
                <a:lnTo>
                  <a:pt x="98227" y="142875"/>
                </a:lnTo>
                <a:lnTo>
                  <a:pt x="62508" y="169664"/>
                </a:lnTo>
                <a:lnTo>
                  <a:pt x="44649" y="196453"/>
                </a:lnTo>
                <a:lnTo>
                  <a:pt x="35719" y="214312"/>
                </a:lnTo>
                <a:lnTo>
                  <a:pt x="35719" y="232172"/>
                </a:lnTo>
                <a:lnTo>
                  <a:pt x="35719" y="232172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5893594" y="1455539"/>
            <a:ext cx="53579" cy="44649"/>
          </a:xfrm>
          <a:custGeom>
            <a:avLst/>
            <a:gdLst/>
            <a:ahLst/>
            <a:cxnLst/>
            <a:rect l="0" t="0" r="0" b="0"/>
            <a:pathLst>
              <a:path w="53579" h="44649">
                <a:moveTo>
                  <a:pt x="53578" y="44648"/>
                </a:moveTo>
                <a:lnTo>
                  <a:pt x="44648" y="44648"/>
                </a:lnTo>
                <a:lnTo>
                  <a:pt x="35719" y="44648"/>
                </a:lnTo>
                <a:lnTo>
                  <a:pt x="17859" y="26789"/>
                </a:lnTo>
                <a:lnTo>
                  <a:pt x="8929" y="17859"/>
                </a:lnTo>
                <a:lnTo>
                  <a:pt x="0" y="17859"/>
                </a:lnTo>
                <a:lnTo>
                  <a:pt x="0" y="8930"/>
                </a:lnTo>
                <a:lnTo>
                  <a:pt x="8929" y="8930"/>
                </a:lnTo>
                <a:lnTo>
                  <a:pt x="35719" y="8930"/>
                </a:lnTo>
                <a:lnTo>
                  <a:pt x="53578" y="0"/>
                </a:lnTo>
                <a:lnTo>
                  <a:pt x="53578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6357938" y="1098351"/>
            <a:ext cx="17860" cy="8931"/>
          </a:xfrm>
          <a:custGeom>
            <a:avLst/>
            <a:gdLst/>
            <a:ahLst/>
            <a:cxnLst/>
            <a:rect l="0" t="0" r="0" b="0"/>
            <a:pathLst>
              <a:path w="17860" h="8931">
                <a:moveTo>
                  <a:pt x="17859" y="0"/>
                </a:move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6286500" y="866180"/>
            <a:ext cx="285751" cy="553641"/>
          </a:xfrm>
          <a:custGeom>
            <a:avLst/>
            <a:gdLst/>
            <a:ahLst/>
            <a:cxnLst/>
            <a:rect l="0" t="0" r="0" b="0"/>
            <a:pathLst>
              <a:path w="285751" h="553641">
                <a:moveTo>
                  <a:pt x="71438" y="223242"/>
                </a:moveTo>
                <a:lnTo>
                  <a:pt x="71438" y="223242"/>
                </a:lnTo>
                <a:lnTo>
                  <a:pt x="71438" y="214312"/>
                </a:lnTo>
                <a:lnTo>
                  <a:pt x="71438" y="214312"/>
                </a:lnTo>
                <a:lnTo>
                  <a:pt x="71438" y="214312"/>
                </a:lnTo>
                <a:lnTo>
                  <a:pt x="71438" y="214312"/>
                </a:lnTo>
                <a:lnTo>
                  <a:pt x="71438" y="205382"/>
                </a:lnTo>
                <a:lnTo>
                  <a:pt x="71438" y="205382"/>
                </a:lnTo>
                <a:lnTo>
                  <a:pt x="71438" y="205382"/>
                </a:lnTo>
                <a:lnTo>
                  <a:pt x="71438" y="205382"/>
                </a:lnTo>
                <a:lnTo>
                  <a:pt x="71438" y="205382"/>
                </a:lnTo>
                <a:lnTo>
                  <a:pt x="71438" y="214312"/>
                </a:lnTo>
                <a:lnTo>
                  <a:pt x="71438" y="232171"/>
                </a:lnTo>
                <a:lnTo>
                  <a:pt x="62508" y="258961"/>
                </a:lnTo>
                <a:lnTo>
                  <a:pt x="53578" y="303609"/>
                </a:lnTo>
                <a:lnTo>
                  <a:pt x="35719" y="357187"/>
                </a:lnTo>
                <a:lnTo>
                  <a:pt x="26789" y="410765"/>
                </a:lnTo>
                <a:lnTo>
                  <a:pt x="17859" y="464343"/>
                </a:lnTo>
                <a:lnTo>
                  <a:pt x="8930" y="508992"/>
                </a:lnTo>
                <a:lnTo>
                  <a:pt x="0" y="526851"/>
                </a:lnTo>
                <a:lnTo>
                  <a:pt x="0" y="544710"/>
                </a:lnTo>
                <a:lnTo>
                  <a:pt x="0" y="535781"/>
                </a:lnTo>
                <a:lnTo>
                  <a:pt x="8930" y="508992"/>
                </a:lnTo>
                <a:lnTo>
                  <a:pt x="17859" y="464343"/>
                </a:lnTo>
                <a:lnTo>
                  <a:pt x="26789" y="410765"/>
                </a:lnTo>
                <a:lnTo>
                  <a:pt x="35719" y="348257"/>
                </a:lnTo>
                <a:lnTo>
                  <a:pt x="44648" y="285750"/>
                </a:lnTo>
                <a:lnTo>
                  <a:pt x="62508" y="223242"/>
                </a:lnTo>
                <a:lnTo>
                  <a:pt x="71438" y="169664"/>
                </a:lnTo>
                <a:lnTo>
                  <a:pt x="80367" y="133945"/>
                </a:lnTo>
                <a:lnTo>
                  <a:pt x="89297" y="107156"/>
                </a:lnTo>
                <a:lnTo>
                  <a:pt x="89297" y="98226"/>
                </a:lnTo>
                <a:lnTo>
                  <a:pt x="89297" y="98226"/>
                </a:lnTo>
                <a:lnTo>
                  <a:pt x="98227" y="107156"/>
                </a:lnTo>
                <a:lnTo>
                  <a:pt x="89297" y="125015"/>
                </a:lnTo>
                <a:lnTo>
                  <a:pt x="89297" y="169664"/>
                </a:lnTo>
                <a:lnTo>
                  <a:pt x="89297" y="214312"/>
                </a:lnTo>
                <a:lnTo>
                  <a:pt x="89297" y="276820"/>
                </a:lnTo>
                <a:lnTo>
                  <a:pt x="89297" y="348257"/>
                </a:lnTo>
                <a:lnTo>
                  <a:pt x="98227" y="410765"/>
                </a:lnTo>
                <a:lnTo>
                  <a:pt x="116086" y="464343"/>
                </a:lnTo>
                <a:lnTo>
                  <a:pt x="142875" y="508992"/>
                </a:lnTo>
                <a:lnTo>
                  <a:pt x="169664" y="535781"/>
                </a:lnTo>
                <a:lnTo>
                  <a:pt x="196453" y="553640"/>
                </a:lnTo>
                <a:lnTo>
                  <a:pt x="223242" y="544710"/>
                </a:lnTo>
                <a:lnTo>
                  <a:pt x="241102" y="517922"/>
                </a:lnTo>
                <a:lnTo>
                  <a:pt x="258961" y="473273"/>
                </a:lnTo>
                <a:lnTo>
                  <a:pt x="267891" y="410765"/>
                </a:lnTo>
                <a:lnTo>
                  <a:pt x="276820" y="330398"/>
                </a:lnTo>
                <a:lnTo>
                  <a:pt x="276820" y="241101"/>
                </a:lnTo>
                <a:lnTo>
                  <a:pt x="276820" y="160734"/>
                </a:lnTo>
                <a:lnTo>
                  <a:pt x="276820" y="98226"/>
                </a:lnTo>
                <a:lnTo>
                  <a:pt x="276820" y="44648"/>
                </a:lnTo>
                <a:lnTo>
                  <a:pt x="276820" y="17859"/>
                </a:lnTo>
                <a:lnTo>
                  <a:pt x="276820" y="0"/>
                </a:lnTo>
                <a:lnTo>
                  <a:pt x="276820" y="0"/>
                </a:lnTo>
                <a:lnTo>
                  <a:pt x="276820" y="0"/>
                </a:lnTo>
                <a:lnTo>
                  <a:pt x="276820" y="17859"/>
                </a:lnTo>
                <a:lnTo>
                  <a:pt x="285750" y="44648"/>
                </a:lnTo>
                <a:lnTo>
                  <a:pt x="285750" y="71437"/>
                </a:lnTo>
                <a:lnTo>
                  <a:pt x="285750" y="98226"/>
                </a:lnTo>
                <a:lnTo>
                  <a:pt x="285750" y="125015"/>
                </a:lnTo>
                <a:lnTo>
                  <a:pt x="285750" y="12501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6581180" y="1178719"/>
            <a:ext cx="151805" cy="151805"/>
          </a:xfrm>
          <a:custGeom>
            <a:avLst/>
            <a:gdLst/>
            <a:ahLst/>
            <a:cxnLst/>
            <a:rect l="0" t="0" r="0" b="0"/>
            <a:pathLst>
              <a:path w="151805" h="151805">
                <a:moveTo>
                  <a:pt x="17859" y="53578"/>
                </a:moveTo>
                <a:lnTo>
                  <a:pt x="8929" y="62508"/>
                </a:lnTo>
                <a:lnTo>
                  <a:pt x="8929" y="80367"/>
                </a:lnTo>
                <a:lnTo>
                  <a:pt x="8929" y="98226"/>
                </a:lnTo>
                <a:lnTo>
                  <a:pt x="17859" y="116086"/>
                </a:lnTo>
                <a:lnTo>
                  <a:pt x="35718" y="133945"/>
                </a:lnTo>
                <a:lnTo>
                  <a:pt x="53578" y="142875"/>
                </a:lnTo>
                <a:lnTo>
                  <a:pt x="80367" y="142875"/>
                </a:lnTo>
                <a:lnTo>
                  <a:pt x="98226" y="133945"/>
                </a:lnTo>
                <a:lnTo>
                  <a:pt x="125015" y="125015"/>
                </a:lnTo>
                <a:lnTo>
                  <a:pt x="142875" y="107156"/>
                </a:lnTo>
                <a:lnTo>
                  <a:pt x="151804" y="80367"/>
                </a:lnTo>
                <a:lnTo>
                  <a:pt x="151804" y="53578"/>
                </a:lnTo>
                <a:lnTo>
                  <a:pt x="142875" y="26789"/>
                </a:lnTo>
                <a:lnTo>
                  <a:pt x="125015" y="8929"/>
                </a:lnTo>
                <a:lnTo>
                  <a:pt x="89297" y="0"/>
                </a:lnTo>
                <a:lnTo>
                  <a:pt x="62508" y="17859"/>
                </a:lnTo>
                <a:lnTo>
                  <a:pt x="26789" y="44648"/>
                </a:lnTo>
                <a:lnTo>
                  <a:pt x="8929" y="80367"/>
                </a:lnTo>
                <a:lnTo>
                  <a:pt x="0" y="107156"/>
                </a:lnTo>
                <a:lnTo>
                  <a:pt x="0" y="133945"/>
                </a:lnTo>
                <a:lnTo>
                  <a:pt x="17859" y="151804"/>
                </a:lnTo>
                <a:lnTo>
                  <a:pt x="17859" y="15180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6858000" y="955476"/>
            <a:ext cx="187524" cy="330400"/>
          </a:xfrm>
          <a:custGeom>
            <a:avLst/>
            <a:gdLst/>
            <a:ahLst/>
            <a:cxnLst/>
            <a:rect l="0" t="0" r="0" b="0"/>
            <a:pathLst>
              <a:path w="187524" h="330400">
                <a:moveTo>
                  <a:pt x="0" y="133946"/>
                </a:moveTo>
                <a:lnTo>
                  <a:pt x="0" y="133946"/>
                </a:lnTo>
                <a:lnTo>
                  <a:pt x="0" y="125016"/>
                </a:lnTo>
                <a:lnTo>
                  <a:pt x="0" y="125016"/>
                </a:lnTo>
                <a:lnTo>
                  <a:pt x="0" y="125016"/>
                </a:lnTo>
                <a:lnTo>
                  <a:pt x="0" y="133946"/>
                </a:lnTo>
                <a:lnTo>
                  <a:pt x="0" y="160735"/>
                </a:lnTo>
                <a:lnTo>
                  <a:pt x="8930" y="187524"/>
                </a:lnTo>
                <a:lnTo>
                  <a:pt x="8930" y="223243"/>
                </a:lnTo>
                <a:lnTo>
                  <a:pt x="17859" y="258961"/>
                </a:lnTo>
                <a:lnTo>
                  <a:pt x="17859" y="285751"/>
                </a:lnTo>
                <a:lnTo>
                  <a:pt x="17859" y="312540"/>
                </a:lnTo>
                <a:lnTo>
                  <a:pt x="26789" y="330399"/>
                </a:lnTo>
                <a:lnTo>
                  <a:pt x="26789" y="321469"/>
                </a:lnTo>
                <a:lnTo>
                  <a:pt x="26789" y="303610"/>
                </a:lnTo>
                <a:lnTo>
                  <a:pt x="35719" y="276821"/>
                </a:lnTo>
                <a:lnTo>
                  <a:pt x="44648" y="223243"/>
                </a:lnTo>
                <a:lnTo>
                  <a:pt x="53578" y="160735"/>
                </a:lnTo>
                <a:lnTo>
                  <a:pt x="71438" y="107157"/>
                </a:lnTo>
                <a:lnTo>
                  <a:pt x="98227" y="62508"/>
                </a:lnTo>
                <a:lnTo>
                  <a:pt x="116086" y="26790"/>
                </a:lnTo>
                <a:lnTo>
                  <a:pt x="133945" y="8930"/>
                </a:lnTo>
                <a:lnTo>
                  <a:pt x="151805" y="0"/>
                </a:lnTo>
                <a:lnTo>
                  <a:pt x="160734" y="0"/>
                </a:lnTo>
                <a:lnTo>
                  <a:pt x="169664" y="8930"/>
                </a:lnTo>
                <a:lnTo>
                  <a:pt x="178594" y="17860"/>
                </a:lnTo>
                <a:lnTo>
                  <a:pt x="187523" y="35719"/>
                </a:lnTo>
                <a:lnTo>
                  <a:pt x="187523" y="53579"/>
                </a:lnTo>
                <a:lnTo>
                  <a:pt x="187523" y="5357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6965156" y="964406"/>
            <a:ext cx="303611" cy="276822"/>
          </a:xfrm>
          <a:custGeom>
            <a:avLst/>
            <a:gdLst/>
            <a:ahLst/>
            <a:cxnLst/>
            <a:rect l="0" t="0" r="0" b="0"/>
            <a:pathLst>
              <a:path w="303611" h="276822">
                <a:moveTo>
                  <a:pt x="8930" y="232172"/>
                </a:moveTo>
                <a:lnTo>
                  <a:pt x="8930" y="241102"/>
                </a:lnTo>
                <a:lnTo>
                  <a:pt x="0" y="241102"/>
                </a:lnTo>
                <a:lnTo>
                  <a:pt x="0" y="250031"/>
                </a:lnTo>
                <a:lnTo>
                  <a:pt x="8930" y="258961"/>
                </a:lnTo>
                <a:lnTo>
                  <a:pt x="17860" y="250031"/>
                </a:lnTo>
                <a:lnTo>
                  <a:pt x="35719" y="241102"/>
                </a:lnTo>
                <a:lnTo>
                  <a:pt x="62508" y="223242"/>
                </a:lnTo>
                <a:lnTo>
                  <a:pt x="89297" y="205383"/>
                </a:lnTo>
                <a:lnTo>
                  <a:pt x="107157" y="169664"/>
                </a:lnTo>
                <a:lnTo>
                  <a:pt x="125016" y="133945"/>
                </a:lnTo>
                <a:lnTo>
                  <a:pt x="133946" y="107156"/>
                </a:lnTo>
                <a:lnTo>
                  <a:pt x="133946" y="89297"/>
                </a:lnTo>
                <a:lnTo>
                  <a:pt x="116086" y="89297"/>
                </a:lnTo>
                <a:lnTo>
                  <a:pt x="98227" y="98227"/>
                </a:lnTo>
                <a:lnTo>
                  <a:pt x="71438" y="125016"/>
                </a:lnTo>
                <a:lnTo>
                  <a:pt x="44649" y="160735"/>
                </a:lnTo>
                <a:lnTo>
                  <a:pt x="26789" y="196453"/>
                </a:lnTo>
                <a:lnTo>
                  <a:pt x="17860" y="232172"/>
                </a:lnTo>
                <a:lnTo>
                  <a:pt x="26789" y="250031"/>
                </a:lnTo>
                <a:lnTo>
                  <a:pt x="35719" y="267891"/>
                </a:lnTo>
                <a:lnTo>
                  <a:pt x="53578" y="276821"/>
                </a:lnTo>
                <a:lnTo>
                  <a:pt x="89297" y="267891"/>
                </a:lnTo>
                <a:lnTo>
                  <a:pt x="125016" y="250031"/>
                </a:lnTo>
                <a:lnTo>
                  <a:pt x="160735" y="223242"/>
                </a:lnTo>
                <a:lnTo>
                  <a:pt x="196453" y="187524"/>
                </a:lnTo>
                <a:lnTo>
                  <a:pt x="232172" y="142875"/>
                </a:lnTo>
                <a:lnTo>
                  <a:pt x="267891" y="98227"/>
                </a:lnTo>
                <a:lnTo>
                  <a:pt x="294680" y="44649"/>
                </a:lnTo>
                <a:lnTo>
                  <a:pt x="303610" y="0"/>
                </a:lnTo>
                <a:lnTo>
                  <a:pt x="303610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7215188" y="821531"/>
            <a:ext cx="142876" cy="401837"/>
          </a:xfrm>
          <a:custGeom>
            <a:avLst/>
            <a:gdLst/>
            <a:ahLst/>
            <a:cxnLst/>
            <a:rect l="0" t="0" r="0" b="0"/>
            <a:pathLst>
              <a:path w="142876" h="401837">
                <a:moveTo>
                  <a:pt x="71437" y="0"/>
                </a:moveTo>
                <a:lnTo>
                  <a:pt x="62507" y="0"/>
                </a:lnTo>
                <a:lnTo>
                  <a:pt x="62507" y="0"/>
                </a:lnTo>
                <a:lnTo>
                  <a:pt x="53578" y="0"/>
                </a:lnTo>
                <a:lnTo>
                  <a:pt x="44648" y="0"/>
                </a:lnTo>
                <a:lnTo>
                  <a:pt x="35718" y="0"/>
                </a:lnTo>
                <a:lnTo>
                  <a:pt x="26789" y="0"/>
                </a:lnTo>
                <a:lnTo>
                  <a:pt x="17859" y="8930"/>
                </a:lnTo>
                <a:lnTo>
                  <a:pt x="17859" y="35719"/>
                </a:lnTo>
                <a:lnTo>
                  <a:pt x="8929" y="62508"/>
                </a:lnTo>
                <a:lnTo>
                  <a:pt x="0" y="116086"/>
                </a:lnTo>
                <a:lnTo>
                  <a:pt x="0" y="178594"/>
                </a:lnTo>
                <a:lnTo>
                  <a:pt x="8929" y="241102"/>
                </a:lnTo>
                <a:lnTo>
                  <a:pt x="17859" y="294680"/>
                </a:lnTo>
                <a:lnTo>
                  <a:pt x="35718" y="348258"/>
                </a:lnTo>
                <a:lnTo>
                  <a:pt x="53578" y="383977"/>
                </a:lnTo>
                <a:lnTo>
                  <a:pt x="80367" y="392906"/>
                </a:lnTo>
                <a:lnTo>
                  <a:pt x="107156" y="401836"/>
                </a:lnTo>
                <a:lnTo>
                  <a:pt x="125015" y="383977"/>
                </a:lnTo>
                <a:lnTo>
                  <a:pt x="142875" y="348258"/>
                </a:lnTo>
                <a:lnTo>
                  <a:pt x="142875" y="34825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7313414" y="723305"/>
            <a:ext cx="321470" cy="446485"/>
          </a:xfrm>
          <a:custGeom>
            <a:avLst/>
            <a:gdLst/>
            <a:ahLst/>
            <a:cxnLst/>
            <a:rect l="0" t="0" r="0" b="0"/>
            <a:pathLst>
              <a:path w="321470" h="446485">
                <a:moveTo>
                  <a:pt x="125016" y="267890"/>
                </a:moveTo>
                <a:lnTo>
                  <a:pt x="116086" y="267890"/>
                </a:lnTo>
                <a:lnTo>
                  <a:pt x="116086" y="250031"/>
                </a:lnTo>
                <a:lnTo>
                  <a:pt x="107156" y="241101"/>
                </a:lnTo>
                <a:lnTo>
                  <a:pt x="98227" y="232171"/>
                </a:lnTo>
                <a:lnTo>
                  <a:pt x="98227" y="232171"/>
                </a:lnTo>
                <a:lnTo>
                  <a:pt x="80367" y="241101"/>
                </a:lnTo>
                <a:lnTo>
                  <a:pt x="62508" y="267890"/>
                </a:lnTo>
                <a:lnTo>
                  <a:pt x="44649" y="294679"/>
                </a:lnTo>
                <a:lnTo>
                  <a:pt x="26789" y="339328"/>
                </a:lnTo>
                <a:lnTo>
                  <a:pt x="8930" y="375046"/>
                </a:lnTo>
                <a:lnTo>
                  <a:pt x="0" y="410765"/>
                </a:lnTo>
                <a:lnTo>
                  <a:pt x="0" y="437554"/>
                </a:lnTo>
                <a:lnTo>
                  <a:pt x="8930" y="446484"/>
                </a:lnTo>
                <a:lnTo>
                  <a:pt x="26789" y="446484"/>
                </a:lnTo>
                <a:lnTo>
                  <a:pt x="44649" y="446484"/>
                </a:lnTo>
                <a:lnTo>
                  <a:pt x="71438" y="428625"/>
                </a:lnTo>
                <a:lnTo>
                  <a:pt x="98227" y="401836"/>
                </a:lnTo>
                <a:lnTo>
                  <a:pt x="125016" y="383976"/>
                </a:lnTo>
                <a:lnTo>
                  <a:pt x="151805" y="366117"/>
                </a:lnTo>
                <a:lnTo>
                  <a:pt x="169664" y="357187"/>
                </a:lnTo>
                <a:lnTo>
                  <a:pt x="178594" y="357187"/>
                </a:lnTo>
                <a:lnTo>
                  <a:pt x="187524" y="357187"/>
                </a:lnTo>
                <a:lnTo>
                  <a:pt x="196453" y="357187"/>
                </a:lnTo>
                <a:lnTo>
                  <a:pt x="196453" y="366117"/>
                </a:lnTo>
                <a:lnTo>
                  <a:pt x="205383" y="366117"/>
                </a:lnTo>
                <a:lnTo>
                  <a:pt x="214313" y="357187"/>
                </a:lnTo>
                <a:lnTo>
                  <a:pt x="223242" y="339328"/>
                </a:lnTo>
                <a:lnTo>
                  <a:pt x="232172" y="312539"/>
                </a:lnTo>
                <a:lnTo>
                  <a:pt x="241102" y="276820"/>
                </a:lnTo>
                <a:lnTo>
                  <a:pt x="258961" y="232171"/>
                </a:lnTo>
                <a:lnTo>
                  <a:pt x="276820" y="178593"/>
                </a:lnTo>
                <a:lnTo>
                  <a:pt x="294680" y="125015"/>
                </a:lnTo>
                <a:lnTo>
                  <a:pt x="312539" y="71437"/>
                </a:lnTo>
                <a:lnTo>
                  <a:pt x="321469" y="35718"/>
                </a:lnTo>
                <a:lnTo>
                  <a:pt x="321469" y="8929"/>
                </a:lnTo>
                <a:lnTo>
                  <a:pt x="312539" y="0"/>
                </a:lnTo>
                <a:lnTo>
                  <a:pt x="294680" y="0"/>
                </a:lnTo>
                <a:lnTo>
                  <a:pt x="276820" y="8929"/>
                </a:lnTo>
                <a:lnTo>
                  <a:pt x="258961" y="26789"/>
                </a:lnTo>
                <a:lnTo>
                  <a:pt x="241102" y="62507"/>
                </a:lnTo>
                <a:lnTo>
                  <a:pt x="223242" y="98226"/>
                </a:lnTo>
                <a:lnTo>
                  <a:pt x="205383" y="142875"/>
                </a:lnTo>
                <a:lnTo>
                  <a:pt x="196453" y="196453"/>
                </a:lnTo>
                <a:lnTo>
                  <a:pt x="196453" y="241101"/>
                </a:lnTo>
                <a:lnTo>
                  <a:pt x="205383" y="285750"/>
                </a:lnTo>
                <a:lnTo>
                  <a:pt x="223242" y="321468"/>
                </a:lnTo>
                <a:lnTo>
                  <a:pt x="241102" y="348257"/>
                </a:lnTo>
                <a:lnTo>
                  <a:pt x="267891" y="366117"/>
                </a:lnTo>
                <a:lnTo>
                  <a:pt x="294680" y="375046"/>
                </a:lnTo>
                <a:lnTo>
                  <a:pt x="312539" y="375046"/>
                </a:lnTo>
                <a:lnTo>
                  <a:pt x="321469" y="357187"/>
                </a:lnTo>
                <a:lnTo>
                  <a:pt x="321469" y="339328"/>
                </a:lnTo>
                <a:lnTo>
                  <a:pt x="312539" y="312539"/>
                </a:lnTo>
                <a:lnTo>
                  <a:pt x="294680" y="276820"/>
                </a:lnTo>
                <a:lnTo>
                  <a:pt x="267891" y="241101"/>
                </a:lnTo>
                <a:lnTo>
                  <a:pt x="267891" y="241101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7393781" y="875109"/>
            <a:ext cx="303611" cy="205384"/>
          </a:xfrm>
          <a:custGeom>
            <a:avLst/>
            <a:gdLst/>
            <a:ahLst/>
            <a:cxnLst/>
            <a:rect l="0" t="0" r="0" b="0"/>
            <a:pathLst>
              <a:path w="303611" h="205384">
                <a:moveTo>
                  <a:pt x="26789" y="0"/>
                </a:moveTo>
                <a:lnTo>
                  <a:pt x="17860" y="0"/>
                </a:lnTo>
                <a:lnTo>
                  <a:pt x="8930" y="8930"/>
                </a:lnTo>
                <a:lnTo>
                  <a:pt x="0" y="17860"/>
                </a:lnTo>
                <a:lnTo>
                  <a:pt x="0" y="35719"/>
                </a:lnTo>
                <a:lnTo>
                  <a:pt x="17860" y="44649"/>
                </a:lnTo>
                <a:lnTo>
                  <a:pt x="53578" y="44649"/>
                </a:lnTo>
                <a:lnTo>
                  <a:pt x="89297" y="44649"/>
                </a:lnTo>
                <a:lnTo>
                  <a:pt x="133946" y="44649"/>
                </a:lnTo>
                <a:lnTo>
                  <a:pt x="187524" y="44649"/>
                </a:lnTo>
                <a:lnTo>
                  <a:pt x="223242" y="35719"/>
                </a:lnTo>
                <a:lnTo>
                  <a:pt x="258961" y="35719"/>
                </a:lnTo>
                <a:lnTo>
                  <a:pt x="276821" y="26789"/>
                </a:lnTo>
                <a:lnTo>
                  <a:pt x="294680" y="26789"/>
                </a:lnTo>
                <a:lnTo>
                  <a:pt x="294680" y="35719"/>
                </a:lnTo>
                <a:lnTo>
                  <a:pt x="294680" y="44649"/>
                </a:lnTo>
                <a:lnTo>
                  <a:pt x="285750" y="80367"/>
                </a:lnTo>
                <a:lnTo>
                  <a:pt x="276821" y="107157"/>
                </a:lnTo>
                <a:lnTo>
                  <a:pt x="267891" y="142875"/>
                </a:lnTo>
                <a:lnTo>
                  <a:pt x="258961" y="169664"/>
                </a:lnTo>
                <a:lnTo>
                  <a:pt x="258961" y="196453"/>
                </a:lnTo>
                <a:lnTo>
                  <a:pt x="267891" y="205383"/>
                </a:lnTo>
                <a:lnTo>
                  <a:pt x="276821" y="205383"/>
                </a:lnTo>
                <a:lnTo>
                  <a:pt x="285750" y="196453"/>
                </a:lnTo>
                <a:lnTo>
                  <a:pt x="294680" y="178594"/>
                </a:lnTo>
                <a:lnTo>
                  <a:pt x="303610" y="142875"/>
                </a:lnTo>
                <a:lnTo>
                  <a:pt x="303610" y="14287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7724180" y="750094"/>
            <a:ext cx="35719" cy="80368"/>
          </a:xfrm>
          <a:custGeom>
            <a:avLst/>
            <a:gdLst/>
            <a:ahLst/>
            <a:cxnLst/>
            <a:rect l="0" t="0" r="0" b="0"/>
            <a:pathLst>
              <a:path w="35719" h="80368">
                <a:moveTo>
                  <a:pt x="8929" y="8929"/>
                </a:move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17859" y="8929"/>
                </a:lnTo>
                <a:lnTo>
                  <a:pt x="26789" y="17859"/>
                </a:lnTo>
                <a:lnTo>
                  <a:pt x="35718" y="26789"/>
                </a:lnTo>
                <a:lnTo>
                  <a:pt x="35718" y="53578"/>
                </a:lnTo>
                <a:lnTo>
                  <a:pt x="35718" y="80367"/>
                </a:lnTo>
                <a:lnTo>
                  <a:pt x="35718" y="8036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7733109" y="875109"/>
            <a:ext cx="383978" cy="116087"/>
          </a:xfrm>
          <a:custGeom>
            <a:avLst/>
            <a:gdLst/>
            <a:ahLst/>
            <a:cxnLst/>
            <a:rect l="0" t="0" r="0" b="0"/>
            <a:pathLst>
              <a:path w="383978" h="116087">
                <a:moveTo>
                  <a:pt x="8930" y="89297"/>
                </a:moveTo>
                <a:lnTo>
                  <a:pt x="8930" y="89297"/>
                </a:lnTo>
                <a:lnTo>
                  <a:pt x="8930" y="89297"/>
                </a:lnTo>
                <a:lnTo>
                  <a:pt x="0" y="89297"/>
                </a:lnTo>
                <a:lnTo>
                  <a:pt x="8930" y="89297"/>
                </a:lnTo>
                <a:lnTo>
                  <a:pt x="8930" y="98227"/>
                </a:lnTo>
                <a:lnTo>
                  <a:pt x="8930" y="98227"/>
                </a:lnTo>
                <a:lnTo>
                  <a:pt x="17860" y="116086"/>
                </a:lnTo>
                <a:lnTo>
                  <a:pt x="26789" y="116086"/>
                </a:lnTo>
                <a:lnTo>
                  <a:pt x="35719" y="116086"/>
                </a:lnTo>
                <a:lnTo>
                  <a:pt x="44649" y="116086"/>
                </a:lnTo>
                <a:lnTo>
                  <a:pt x="62508" y="107157"/>
                </a:lnTo>
                <a:lnTo>
                  <a:pt x="71438" y="89297"/>
                </a:lnTo>
                <a:lnTo>
                  <a:pt x="89297" y="62508"/>
                </a:lnTo>
                <a:lnTo>
                  <a:pt x="98227" y="44649"/>
                </a:lnTo>
                <a:lnTo>
                  <a:pt x="116086" y="17860"/>
                </a:lnTo>
                <a:lnTo>
                  <a:pt x="125016" y="8930"/>
                </a:lnTo>
                <a:lnTo>
                  <a:pt x="133946" y="0"/>
                </a:lnTo>
                <a:lnTo>
                  <a:pt x="133946" y="8930"/>
                </a:lnTo>
                <a:lnTo>
                  <a:pt x="133946" y="17860"/>
                </a:lnTo>
                <a:lnTo>
                  <a:pt x="133946" y="35719"/>
                </a:lnTo>
                <a:lnTo>
                  <a:pt x="125016" y="44649"/>
                </a:lnTo>
                <a:lnTo>
                  <a:pt x="125016" y="62508"/>
                </a:lnTo>
                <a:lnTo>
                  <a:pt x="125016" y="80367"/>
                </a:lnTo>
                <a:lnTo>
                  <a:pt x="125016" y="89297"/>
                </a:lnTo>
                <a:lnTo>
                  <a:pt x="125016" y="89297"/>
                </a:lnTo>
                <a:lnTo>
                  <a:pt x="142875" y="89297"/>
                </a:lnTo>
                <a:lnTo>
                  <a:pt x="160735" y="89297"/>
                </a:lnTo>
                <a:lnTo>
                  <a:pt x="187524" y="71438"/>
                </a:lnTo>
                <a:lnTo>
                  <a:pt x="223243" y="53578"/>
                </a:lnTo>
                <a:lnTo>
                  <a:pt x="250032" y="35719"/>
                </a:lnTo>
                <a:lnTo>
                  <a:pt x="285750" y="8930"/>
                </a:lnTo>
                <a:lnTo>
                  <a:pt x="312539" y="0"/>
                </a:lnTo>
                <a:lnTo>
                  <a:pt x="330399" y="0"/>
                </a:lnTo>
                <a:lnTo>
                  <a:pt x="339329" y="0"/>
                </a:lnTo>
                <a:lnTo>
                  <a:pt x="339329" y="17860"/>
                </a:lnTo>
                <a:lnTo>
                  <a:pt x="339329" y="35719"/>
                </a:lnTo>
                <a:lnTo>
                  <a:pt x="339329" y="53578"/>
                </a:lnTo>
                <a:lnTo>
                  <a:pt x="339329" y="71438"/>
                </a:lnTo>
                <a:lnTo>
                  <a:pt x="339329" y="89297"/>
                </a:lnTo>
                <a:lnTo>
                  <a:pt x="339329" y="89297"/>
                </a:lnTo>
                <a:lnTo>
                  <a:pt x="357188" y="98227"/>
                </a:lnTo>
                <a:lnTo>
                  <a:pt x="366118" y="89297"/>
                </a:lnTo>
                <a:lnTo>
                  <a:pt x="383977" y="80367"/>
                </a:lnTo>
                <a:lnTo>
                  <a:pt x="383977" y="8036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8126016" y="687586"/>
            <a:ext cx="285750" cy="285751"/>
          </a:xfrm>
          <a:custGeom>
            <a:avLst/>
            <a:gdLst/>
            <a:ahLst/>
            <a:cxnLst/>
            <a:rect l="0" t="0" r="0" b="0"/>
            <a:pathLst>
              <a:path w="285750" h="285751">
                <a:moveTo>
                  <a:pt x="125014" y="151805"/>
                </a:moveTo>
                <a:lnTo>
                  <a:pt x="116085" y="151805"/>
                </a:lnTo>
                <a:lnTo>
                  <a:pt x="107155" y="160734"/>
                </a:lnTo>
                <a:lnTo>
                  <a:pt x="89296" y="169664"/>
                </a:lnTo>
                <a:lnTo>
                  <a:pt x="71436" y="178594"/>
                </a:lnTo>
                <a:lnTo>
                  <a:pt x="44648" y="196453"/>
                </a:lnTo>
                <a:lnTo>
                  <a:pt x="17859" y="214312"/>
                </a:lnTo>
                <a:lnTo>
                  <a:pt x="0" y="223242"/>
                </a:lnTo>
                <a:lnTo>
                  <a:pt x="0" y="241101"/>
                </a:lnTo>
                <a:lnTo>
                  <a:pt x="0" y="250031"/>
                </a:lnTo>
                <a:lnTo>
                  <a:pt x="8929" y="250031"/>
                </a:lnTo>
                <a:lnTo>
                  <a:pt x="26789" y="250031"/>
                </a:lnTo>
                <a:lnTo>
                  <a:pt x="53578" y="232172"/>
                </a:lnTo>
                <a:lnTo>
                  <a:pt x="80366" y="223242"/>
                </a:lnTo>
                <a:lnTo>
                  <a:pt x="98225" y="223242"/>
                </a:lnTo>
                <a:lnTo>
                  <a:pt x="116085" y="214312"/>
                </a:lnTo>
                <a:lnTo>
                  <a:pt x="133944" y="214312"/>
                </a:lnTo>
                <a:lnTo>
                  <a:pt x="142874" y="223242"/>
                </a:lnTo>
                <a:lnTo>
                  <a:pt x="151804" y="223242"/>
                </a:lnTo>
                <a:lnTo>
                  <a:pt x="169663" y="241101"/>
                </a:lnTo>
                <a:lnTo>
                  <a:pt x="178593" y="241101"/>
                </a:lnTo>
                <a:lnTo>
                  <a:pt x="187522" y="250031"/>
                </a:lnTo>
                <a:lnTo>
                  <a:pt x="205382" y="241101"/>
                </a:lnTo>
                <a:lnTo>
                  <a:pt x="214311" y="241101"/>
                </a:lnTo>
                <a:lnTo>
                  <a:pt x="223241" y="223242"/>
                </a:lnTo>
                <a:lnTo>
                  <a:pt x="241100" y="214312"/>
                </a:lnTo>
                <a:lnTo>
                  <a:pt x="250030" y="187523"/>
                </a:lnTo>
                <a:lnTo>
                  <a:pt x="258960" y="151805"/>
                </a:lnTo>
                <a:lnTo>
                  <a:pt x="276819" y="107156"/>
                </a:lnTo>
                <a:lnTo>
                  <a:pt x="276819" y="71437"/>
                </a:lnTo>
                <a:lnTo>
                  <a:pt x="285749" y="35719"/>
                </a:lnTo>
                <a:lnTo>
                  <a:pt x="276819" y="17859"/>
                </a:lnTo>
                <a:lnTo>
                  <a:pt x="276819" y="0"/>
                </a:lnTo>
                <a:lnTo>
                  <a:pt x="258960" y="0"/>
                </a:lnTo>
                <a:lnTo>
                  <a:pt x="232171" y="8930"/>
                </a:lnTo>
                <a:lnTo>
                  <a:pt x="205382" y="26789"/>
                </a:lnTo>
                <a:lnTo>
                  <a:pt x="178593" y="62508"/>
                </a:lnTo>
                <a:lnTo>
                  <a:pt x="151804" y="98226"/>
                </a:lnTo>
                <a:lnTo>
                  <a:pt x="142874" y="142875"/>
                </a:lnTo>
                <a:lnTo>
                  <a:pt x="125014" y="178594"/>
                </a:lnTo>
                <a:lnTo>
                  <a:pt x="133944" y="214312"/>
                </a:lnTo>
                <a:lnTo>
                  <a:pt x="142874" y="241101"/>
                </a:lnTo>
                <a:lnTo>
                  <a:pt x="151804" y="267890"/>
                </a:lnTo>
                <a:lnTo>
                  <a:pt x="160733" y="285750"/>
                </a:lnTo>
                <a:lnTo>
                  <a:pt x="160733" y="28575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6411516" y="1777008"/>
            <a:ext cx="285751" cy="696516"/>
          </a:xfrm>
          <a:custGeom>
            <a:avLst/>
            <a:gdLst/>
            <a:ahLst/>
            <a:cxnLst/>
            <a:rect l="0" t="0" r="0" b="0"/>
            <a:pathLst>
              <a:path w="285751" h="696516">
                <a:moveTo>
                  <a:pt x="62507" y="214312"/>
                </a:moveTo>
                <a:lnTo>
                  <a:pt x="62507" y="205382"/>
                </a:lnTo>
                <a:lnTo>
                  <a:pt x="53578" y="205382"/>
                </a:lnTo>
                <a:lnTo>
                  <a:pt x="44648" y="196453"/>
                </a:lnTo>
                <a:lnTo>
                  <a:pt x="44648" y="196453"/>
                </a:lnTo>
                <a:lnTo>
                  <a:pt x="44648" y="196453"/>
                </a:lnTo>
                <a:lnTo>
                  <a:pt x="44648" y="205382"/>
                </a:lnTo>
                <a:lnTo>
                  <a:pt x="44648" y="214312"/>
                </a:lnTo>
                <a:lnTo>
                  <a:pt x="44648" y="241101"/>
                </a:lnTo>
                <a:lnTo>
                  <a:pt x="44648" y="285750"/>
                </a:lnTo>
                <a:lnTo>
                  <a:pt x="44648" y="339328"/>
                </a:lnTo>
                <a:lnTo>
                  <a:pt x="44648" y="401836"/>
                </a:lnTo>
                <a:lnTo>
                  <a:pt x="35718" y="473273"/>
                </a:lnTo>
                <a:lnTo>
                  <a:pt x="26789" y="535781"/>
                </a:lnTo>
                <a:lnTo>
                  <a:pt x="26789" y="589359"/>
                </a:lnTo>
                <a:lnTo>
                  <a:pt x="17859" y="634007"/>
                </a:lnTo>
                <a:lnTo>
                  <a:pt x="8929" y="669726"/>
                </a:lnTo>
                <a:lnTo>
                  <a:pt x="0" y="696515"/>
                </a:lnTo>
                <a:lnTo>
                  <a:pt x="0" y="696515"/>
                </a:lnTo>
                <a:lnTo>
                  <a:pt x="0" y="678656"/>
                </a:lnTo>
                <a:lnTo>
                  <a:pt x="0" y="642937"/>
                </a:lnTo>
                <a:lnTo>
                  <a:pt x="8929" y="580429"/>
                </a:lnTo>
                <a:lnTo>
                  <a:pt x="8929" y="500062"/>
                </a:lnTo>
                <a:lnTo>
                  <a:pt x="8929" y="410765"/>
                </a:lnTo>
                <a:lnTo>
                  <a:pt x="8929" y="321468"/>
                </a:lnTo>
                <a:lnTo>
                  <a:pt x="17859" y="241101"/>
                </a:lnTo>
                <a:lnTo>
                  <a:pt x="17859" y="187523"/>
                </a:lnTo>
                <a:lnTo>
                  <a:pt x="26789" y="151804"/>
                </a:lnTo>
                <a:lnTo>
                  <a:pt x="35718" y="151804"/>
                </a:lnTo>
                <a:lnTo>
                  <a:pt x="44648" y="169664"/>
                </a:lnTo>
                <a:lnTo>
                  <a:pt x="53578" y="205382"/>
                </a:lnTo>
                <a:lnTo>
                  <a:pt x="62507" y="250031"/>
                </a:lnTo>
                <a:lnTo>
                  <a:pt x="71437" y="312539"/>
                </a:lnTo>
                <a:lnTo>
                  <a:pt x="80367" y="383976"/>
                </a:lnTo>
                <a:lnTo>
                  <a:pt x="89297" y="446484"/>
                </a:lnTo>
                <a:lnTo>
                  <a:pt x="107156" y="500062"/>
                </a:lnTo>
                <a:lnTo>
                  <a:pt x="116086" y="553640"/>
                </a:lnTo>
                <a:lnTo>
                  <a:pt x="133945" y="589359"/>
                </a:lnTo>
                <a:lnTo>
                  <a:pt x="151804" y="616148"/>
                </a:lnTo>
                <a:lnTo>
                  <a:pt x="169664" y="634007"/>
                </a:lnTo>
                <a:lnTo>
                  <a:pt x="187523" y="634007"/>
                </a:lnTo>
                <a:lnTo>
                  <a:pt x="205382" y="625078"/>
                </a:lnTo>
                <a:lnTo>
                  <a:pt x="223242" y="607218"/>
                </a:lnTo>
                <a:lnTo>
                  <a:pt x="241101" y="562570"/>
                </a:lnTo>
                <a:lnTo>
                  <a:pt x="258961" y="500062"/>
                </a:lnTo>
                <a:lnTo>
                  <a:pt x="276820" y="419695"/>
                </a:lnTo>
                <a:lnTo>
                  <a:pt x="285750" y="330398"/>
                </a:lnTo>
                <a:lnTo>
                  <a:pt x="285750" y="232171"/>
                </a:lnTo>
                <a:lnTo>
                  <a:pt x="285750" y="142875"/>
                </a:lnTo>
                <a:lnTo>
                  <a:pt x="276820" y="71437"/>
                </a:lnTo>
                <a:lnTo>
                  <a:pt x="276820" y="26789"/>
                </a:lnTo>
                <a:lnTo>
                  <a:pt x="267890" y="8929"/>
                </a:lnTo>
                <a:lnTo>
                  <a:pt x="267890" y="0"/>
                </a:lnTo>
                <a:lnTo>
                  <a:pt x="267890" y="8929"/>
                </a:lnTo>
                <a:lnTo>
                  <a:pt x="258961" y="35718"/>
                </a:lnTo>
                <a:lnTo>
                  <a:pt x="267890" y="62507"/>
                </a:lnTo>
                <a:lnTo>
                  <a:pt x="267890" y="98226"/>
                </a:lnTo>
                <a:lnTo>
                  <a:pt x="276820" y="125015"/>
                </a:lnTo>
                <a:lnTo>
                  <a:pt x="276820" y="12501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6768703" y="2160984"/>
            <a:ext cx="125017" cy="250032"/>
          </a:xfrm>
          <a:custGeom>
            <a:avLst/>
            <a:gdLst/>
            <a:ahLst/>
            <a:cxnLst/>
            <a:rect l="0" t="0" r="0" b="0"/>
            <a:pathLst>
              <a:path w="125017" h="250032">
                <a:moveTo>
                  <a:pt x="17860" y="0"/>
                </a:moveTo>
                <a:lnTo>
                  <a:pt x="8930" y="8930"/>
                </a:lnTo>
                <a:lnTo>
                  <a:pt x="8930" y="17860"/>
                </a:lnTo>
                <a:lnTo>
                  <a:pt x="8930" y="44649"/>
                </a:lnTo>
                <a:lnTo>
                  <a:pt x="0" y="89297"/>
                </a:lnTo>
                <a:lnTo>
                  <a:pt x="0" y="133945"/>
                </a:lnTo>
                <a:lnTo>
                  <a:pt x="0" y="169664"/>
                </a:lnTo>
                <a:lnTo>
                  <a:pt x="0" y="214313"/>
                </a:lnTo>
                <a:lnTo>
                  <a:pt x="8930" y="232172"/>
                </a:lnTo>
                <a:lnTo>
                  <a:pt x="17860" y="250031"/>
                </a:lnTo>
                <a:lnTo>
                  <a:pt x="35719" y="250031"/>
                </a:lnTo>
                <a:lnTo>
                  <a:pt x="53578" y="232172"/>
                </a:lnTo>
                <a:lnTo>
                  <a:pt x="80367" y="205383"/>
                </a:lnTo>
                <a:lnTo>
                  <a:pt x="98227" y="169664"/>
                </a:lnTo>
                <a:lnTo>
                  <a:pt x="116086" y="116086"/>
                </a:lnTo>
                <a:lnTo>
                  <a:pt x="125016" y="80367"/>
                </a:lnTo>
                <a:lnTo>
                  <a:pt x="116086" y="44649"/>
                </a:lnTo>
                <a:lnTo>
                  <a:pt x="98227" y="35719"/>
                </a:lnTo>
                <a:lnTo>
                  <a:pt x="80367" y="35719"/>
                </a:lnTo>
                <a:lnTo>
                  <a:pt x="53578" y="62508"/>
                </a:lnTo>
                <a:lnTo>
                  <a:pt x="35719" y="98227"/>
                </a:lnTo>
                <a:lnTo>
                  <a:pt x="17860" y="133945"/>
                </a:lnTo>
                <a:lnTo>
                  <a:pt x="17860" y="160735"/>
                </a:lnTo>
                <a:lnTo>
                  <a:pt x="17860" y="169664"/>
                </a:lnTo>
                <a:lnTo>
                  <a:pt x="17860" y="16966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6938367" y="1794867"/>
            <a:ext cx="285751" cy="535782"/>
          </a:xfrm>
          <a:custGeom>
            <a:avLst/>
            <a:gdLst/>
            <a:ahLst/>
            <a:cxnLst/>
            <a:rect l="0" t="0" r="0" b="0"/>
            <a:pathLst>
              <a:path w="285751" h="535782">
                <a:moveTo>
                  <a:pt x="276821" y="258961"/>
                </a:moveTo>
                <a:lnTo>
                  <a:pt x="276821" y="258961"/>
                </a:lnTo>
                <a:lnTo>
                  <a:pt x="276821" y="258961"/>
                </a:lnTo>
                <a:lnTo>
                  <a:pt x="276821" y="258961"/>
                </a:lnTo>
                <a:lnTo>
                  <a:pt x="276821" y="250031"/>
                </a:lnTo>
                <a:lnTo>
                  <a:pt x="276821" y="250031"/>
                </a:lnTo>
                <a:lnTo>
                  <a:pt x="285750" y="232172"/>
                </a:lnTo>
                <a:lnTo>
                  <a:pt x="285750" y="205383"/>
                </a:lnTo>
                <a:lnTo>
                  <a:pt x="285750" y="178594"/>
                </a:lnTo>
                <a:lnTo>
                  <a:pt x="276821" y="133945"/>
                </a:lnTo>
                <a:lnTo>
                  <a:pt x="267891" y="89297"/>
                </a:lnTo>
                <a:lnTo>
                  <a:pt x="258961" y="53578"/>
                </a:lnTo>
                <a:lnTo>
                  <a:pt x="232172" y="17859"/>
                </a:lnTo>
                <a:lnTo>
                  <a:pt x="196453" y="0"/>
                </a:lnTo>
                <a:lnTo>
                  <a:pt x="160735" y="0"/>
                </a:lnTo>
                <a:lnTo>
                  <a:pt x="116086" y="17859"/>
                </a:lnTo>
                <a:lnTo>
                  <a:pt x="71438" y="62508"/>
                </a:lnTo>
                <a:lnTo>
                  <a:pt x="35719" y="107156"/>
                </a:lnTo>
                <a:lnTo>
                  <a:pt x="17860" y="160734"/>
                </a:lnTo>
                <a:lnTo>
                  <a:pt x="0" y="214312"/>
                </a:lnTo>
                <a:lnTo>
                  <a:pt x="8930" y="258961"/>
                </a:lnTo>
                <a:lnTo>
                  <a:pt x="26789" y="294680"/>
                </a:lnTo>
                <a:lnTo>
                  <a:pt x="62508" y="321469"/>
                </a:lnTo>
                <a:lnTo>
                  <a:pt x="107156" y="339328"/>
                </a:lnTo>
                <a:lnTo>
                  <a:pt x="142875" y="357187"/>
                </a:lnTo>
                <a:lnTo>
                  <a:pt x="187524" y="383977"/>
                </a:lnTo>
                <a:lnTo>
                  <a:pt x="232172" y="401836"/>
                </a:lnTo>
                <a:lnTo>
                  <a:pt x="258961" y="428625"/>
                </a:lnTo>
                <a:lnTo>
                  <a:pt x="267891" y="455414"/>
                </a:lnTo>
                <a:lnTo>
                  <a:pt x="276821" y="482203"/>
                </a:lnTo>
                <a:lnTo>
                  <a:pt x="267891" y="500062"/>
                </a:lnTo>
                <a:lnTo>
                  <a:pt x="250031" y="517922"/>
                </a:lnTo>
                <a:lnTo>
                  <a:pt x="214313" y="526852"/>
                </a:lnTo>
                <a:lnTo>
                  <a:pt x="178594" y="535781"/>
                </a:lnTo>
                <a:lnTo>
                  <a:pt x="133946" y="535781"/>
                </a:lnTo>
                <a:lnTo>
                  <a:pt x="107156" y="517922"/>
                </a:lnTo>
                <a:lnTo>
                  <a:pt x="89297" y="500062"/>
                </a:lnTo>
                <a:lnTo>
                  <a:pt x="89297" y="464344"/>
                </a:lnTo>
                <a:lnTo>
                  <a:pt x="98227" y="428625"/>
                </a:lnTo>
                <a:lnTo>
                  <a:pt x="125016" y="392906"/>
                </a:lnTo>
                <a:lnTo>
                  <a:pt x="125016" y="39290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7313414" y="1848445"/>
            <a:ext cx="250032" cy="437556"/>
          </a:xfrm>
          <a:custGeom>
            <a:avLst/>
            <a:gdLst/>
            <a:ahLst/>
            <a:cxnLst/>
            <a:rect l="0" t="0" r="0" b="0"/>
            <a:pathLst>
              <a:path w="250032" h="437556">
                <a:moveTo>
                  <a:pt x="107156" y="71438"/>
                </a:moveTo>
                <a:lnTo>
                  <a:pt x="98227" y="62508"/>
                </a:lnTo>
                <a:lnTo>
                  <a:pt x="98227" y="62508"/>
                </a:lnTo>
                <a:lnTo>
                  <a:pt x="98227" y="62508"/>
                </a:lnTo>
                <a:lnTo>
                  <a:pt x="98227" y="62508"/>
                </a:lnTo>
                <a:lnTo>
                  <a:pt x="98227" y="53578"/>
                </a:lnTo>
                <a:lnTo>
                  <a:pt x="89297" y="53578"/>
                </a:lnTo>
                <a:lnTo>
                  <a:pt x="80367" y="71438"/>
                </a:lnTo>
                <a:lnTo>
                  <a:pt x="71438" y="98227"/>
                </a:lnTo>
                <a:lnTo>
                  <a:pt x="53578" y="142875"/>
                </a:lnTo>
                <a:lnTo>
                  <a:pt x="26789" y="205383"/>
                </a:lnTo>
                <a:lnTo>
                  <a:pt x="17859" y="267891"/>
                </a:lnTo>
                <a:lnTo>
                  <a:pt x="0" y="330399"/>
                </a:lnTo>
                <a:lnTo>
                  <a:pt x="0" y="383977"/>
                </a:lnTo>
                <a:lnTo>
                  <a:pt x="8930" y="419695"/>
                </a:lnTo>
                <a:lnTo>
                  <a:pt x="26789" y="437555"/>
                </a:lnTo>
                <a:lnTo>
                  <a:pt x="44649" y="437555"/>
                </a:lnTo>
                <a:lnTo>
                  <a:pt x="80367" y="428625"/>
                </a:lnTo>
                <a:lnTo>
                  <a:pt x="116086" y="410766"/>
                </a:lnTo>
                <a:lnTo>
                  <a:pt x="151805" y="366117"/>
                </a:lnTo>
                <a:lnTo>
                  <a:pt x="187524" y="312539"/>
                </a:lnTo>
                <a:lnTo>
                  <a:pt x="223242" y="250031"/>
                </a:lnTo>
                <a:lnTo>
                  <a:pt x="241102" y="169664"/>
                </a:lnTo>
                <a:lnTo>
                  <a:pt x="250031" y="89297"/>
                </a:lnTo>
                <a:lnTo>
                  <a:pt x="241102" y="26789"/>
                </a:lnTo>
                <a:lnTo>
                  <a:pt x="214313" y="0"/>
                </a:lnTo>
                <a:lnTo>
                  <a:pt x="178594" y="0"/>
                </a:lnTo>
                <a:lnTo>
                  <a:pt x="125016" y="26789"/>
                </a:lnTo>
                <a:lnTo>
                  <a:pt x="80367" y="62508"/>
                </a:lnTo>
                <a:lnTo>
                  <a:pt x="44649" y="116086"/>
                </a:lnTo>
                <a:lnTo>
                  <a:pt x="26789" y="178594"/>
                </a:lnTo>
                <a:lnTo>
                  <a:pt x="17859" y="223242"/>
                </a:lnTo>
                <a:lnTo>
                  <a:pt x="26789" y="267891"/>
                </a:lnTo>
                <a:lnTo>
                  <a:pt x="35719" y="294680"/>
                </a:lnTo>
                <a:lnTo>
                  <a:pt x="35719" y="29468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7402711" y="2089547"/>
            <a:ext cx="62509" cy="285751"/>
          </a:xfrm>
          <a:custGeom>
            <a:avLst/>
            <a:gdLst/>
            <a:ahLst/>
            <a:cxnLst/>
            <a:rect l="0" t="0" r="0" b="0"/>
            <a:pathLst>
              <a:path w="62509" h="285751">
                <a:moveTo>
                  <a:pt x="893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17859"/>
                </a:lnTo>
                <a:lnTo>
                  <a:pt x="8930" y="44648"/>
                </a:lnTo>
                <a:lnTo>
                  <a:pt x="17859" y="71437"/>
                </a:lnTo>
                <a:lnTo>
                  <a:pt x="26789" y="107156"/>
                </a:lnTo>
                <a:lnTo>
                  <a:pt x="35719" y="142875"/>
                </a:lnTo>
                <a:lnTo>
                  <a:pt x="44648" y="178593"/>
                </a:lnTo>
                <a:lnTo>
                  <a:pt x="44648" y="205382"/>
                </a:lnTo>
                <a:lnTo>
                  <a:pt x="44648" y="232172"/>
                </a:lnTo>
                <a:lnTo>
                  <a:pt x="44648" y="250031"/>
                </a:lnTo>
                <a:lnTo>
                  <a:pt x="35719" y="267890"/>
                </a:lnTo>
                <a:lnTo>
                  <a:pt x="35719" y="285750"/>
                </a:lnTo>
                <a:lnTo>
                  <a:pt x="35719" y="285750"/>
                </a:lnTo>
                <a:lnTo>
                  <a:pt x="44648" y="285750"/>
                </a:lnTo>
                <a:lnTo>
                  <a:pt x="62508" y="276820"/>
                </a:lnTo>
                <a:lnTo>
                  <a:pt x="62508" y="27682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7617023" y="1839515"/>
            <a:ext cx="294681" cy="437556"/>
          </a:xfrm>
          <a:custGeom>
            <a:avLst/>
            <a:gdLst/>
            <a:ahLst/>
            <a:cxnLst/>
            <a:rect l="0" t="0" r="0" b="0"/>
            <a:pathLst>
              <a:path w="294681" h="437556">
                <a:moveTo>
                  <a:pt x="71438" y="35719"/>
                </a:moveTo>
                <a:lnTo>
                  <a:pt x="71438" y="35719"/>
                </a:lnTo>
                <a:lnTo>
                  <a:pt x="71438" y="26789"/>
                </a:lnTo>
                <a:lnTo>
                  <a:pt x="71438" y="17860"/>
                </a:lnTo>
                <a:lnTo>
                  <a:pt x="71438" y="8930"/>
                </a:lnTo>
                <a:lnTo>
                  <a:pt x="62508" y="0"/>
                </a:lnTo>
                <a:lnTo>
                  <a:pt x="62508" y="0"/>
                </a:lnTo>
                <a:lnTo>
                  <a:pt x="62508" y="8930"/>
                </a:lnTo>
                <a:lnTo>
                  <a:pt x="62508" y="26789"/>
                </a:lnTo>
                <a:lnTo>
                  <a:pt x="53579" y="62508"/>
                </a:lnTo>
                <a:lnTo>
                  <a:pt x="44649" y="116086"/>
                </a:lnTo>
                <a:lnTo>
                  <a:pt x="44649" y="169664"/>
                </a:lnTo>
                <a:lnTo>
                  <a:pt x="35719" y="232172"/>
                </a:lnTo>
                <a:lnTo>
                  <a:pt x="26790" y="294680"/>
                </a:lnTo>
                <a:lnTo>
                  <a:pt x="17860" y="339329"/>
                </a:lnTo>
                <a:lnTo>
                  <a:pt x="8930" y="383977"/>
                </a:lnTo>
                <a:lnTo>
                  <a:pt x="0" y="410766"/>
                </a:lnTo>
                <a:lnTo>
                  <a:pt x="0" y="428625"/>
                </a:lnTo>
                <a:lnTo>
                  <a:pt x="17860" y="437555"/>
                </a:lnTo>
                <a:lnTo>
                  <a:pt x="26790" y="428625"/>
                </a:lnTo>
                <a:lnTo>
                  <a:pt x="53579" y="419696"/>
                </a:lnTo>
                <a:lnTo>
                  <a:pt x="89297" y="392907"/>
                </a:lnTo>
                <a:lnTo>
                  <a:pt x="133946" y="375047"/>
                </a:lnTo>
                <a:lnTo>
                  <a:pt x="169665" y="357188"/>
                </a:lnTo>
                <a:lnTo>
                  <a:pt x="205383" y="357188"/>
                </a:lnTo>
                <a:lnTo>
                  <a:pt x="241102" y="348258"/>
                </a:lnTo>
                <a:lnTo>
                  <a:pt x="267891" y="348258"/>
                </a:lnTo>
                <a:lnTo>
                  <a:pt x="294680" y="348258"/>
                </a:lnTo>
                <a:lnTo>
                  <a:pt x="294680" y="34825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" name="Freeform 29"/>
          <p:cNvSpPr/>
          <p:nvPr/>
        </p:nvSpPr>
        <p:spPr bwMode="auto">
          <a:xfrm>
            <a:off x="4330898" y="1696640"/>
            <a:ext cx="89298" cy="133947"/>
          </a:xfrm>
          <a:custGeom>
            <a:avLst/>
            <a:gdLst/>
            <a:ahLst/>
            <a:cxnLst/>
            <a:rect l="0" t="0" r="0" b="0"/>
            <a:pathLst>
              <a:path w="89298" h="133947">
                <a:moveTo>
                  <a:pt x="89297" y="0"/>
                </a:moveTo>
                <a:lnTo>
                  <a:pt x="89297" y="8930"/>
                </a:lnTo>
                <a:lnTo>
                  <a:pt x="71438" y="17860"/>
                </a:lnTo>
                <a:lnTo>
                  <a:pt x="62508" y="35719"/>
                </a:lnTo>
                <a:lnTo>
                  <a:pt x="44649" y="62508"/>
                </a:lnTo>
                <a:lnTo>
                  <a:pt x="26790" y="89297"/>
                </a:lnTo>
                <a:lnTo>
                  <a:pt x="17860" y="116086"/>
                </a:lnTo>
                <a:lnTo>
                  <a:pt x="0" y="133946"/>
                </a:lnTo>
                <a:lnTo>
                  <a:pt x="0" y="13394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" name="Freeform 30"/>
          <p:cNvSpPr/>
          <p:nvPr/>
        </p:nvSpPr>
        <p:spPr bwMode="auto">
          <a:xfrm>
            <a:off x="4143375" y="1580554"/>
            <a:ext cx="250032" cy="428626"/>
          </a:xfrm>
          <a:custGeom>
            <a:avLst/>
            <a:gdLst/>
            <a:ahLst/>
            <a:cxnLst/>
            <a:rect l="0" t="0" r="0" b="0"/>
            <a:pathLst>
              <a:path w="250032" h="428626">
                <a:moveTo>
                  <a:pt x="232172" y="44649"/>
                </a:moveTo>
                <a:lnTo>
                  <a:pt x="232172" y="35719"/>
                </a:lnTo>
                <a:lnTo>
                  <a:pt x="232172" y="35719"/>
                </a:lnTo>
                <a:lnTo>
                  <a:pt x="241102" y="26790"/>
                </a:lnTo>
                <a:lnTo>
                  <a:pt x="241102" y="17860"/>
                </a:lnTo>
                <a:lnTo>
                  <a:pt x="250031" y="8930"/>
                </a:lnTo>
                <a:lnTo>
                  <a:pt x="250031" y="0"/>
                </a:lnTo>
                <a:lnTo>
                  <a:pt x="250031" y="0"/>
                </a:lnTo>
                <a:lnTo>
                  <a:pt x="250031" y="0"/>
                </a:lnTo>
                <a:lnTo>
                  <a:pt x="250031" y="8930"/>
                </a:lnTo>
                <a:lnTo>
                  <a:pt x="232172" y="17860"/>
                </a:lnTo>
                <a:lnTo>
                  <a:pt x="223242" y="44649"/>
                </a:lnTo>
                <a:lnTo>
                  <a:pt x="196453" y="89297"/>
                </a:lnTo>
                <a:lnTo>
                  <a:pt x="160734" y="142875"/>
                </a:lnTo>
                <a:lnTo>
                  <a:pt x="125016" y="205383"/>
                </a:lnTo>
                <a:lnTo>
                  <a:pt x="89297" y="267891"/>
                </a:lnTo>
                <a:lnTo>
                  <a:pt x="53578" y="330399"/>
                </a:lnTo>
                <a:lnTo>
                  <a:pt x="17859" y="375047"/>
                </a:lnTo>
                <a:lnTo>
                  <a:pt x="8930" y="419696"/>
                </a:lnTo>
                <a:lnTo>
                  <a:pt x="0" y="428625"/>
                </a:lnTo>
                <a:lnTo>
                  <a:pt x="8930" y="419696"/>
                </a:lnTo>
                <a:lnTo>
                  <a:pt x="26789" y="383977"/>
                </a:lnTo>
                <a:lnTo>
                  <a:pt x="26789" y="38397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592" name="Freeform 622591"/>
          <p:cNvSpPr/>
          <p:nvPr/>
        </p:nvSpPr>
        <p:spPr bwMode="auto">
          <a:xfrm>
            <a:off x="4804172" y="1884164"/>
            <a:ext cx="2723556" cy="35720"/>
          </a:xfrm>
          <a:custGeom>
            <a:avLst/>
            <a:gdLst/>
            <a:ahLst/>
            <a:cxnLst/>
            <a:rect l="0" t="0" r="0" b="0"/>
            <a:pathLst>
              <a:path w="2723556" h="35720">
                <a:moveTo>
                  <a:pt x="0" y="26789"/>
                </a:move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8930" y="17859"/>
                </a:lnTo>
                <a:lnTo>
                  <a:pt x="8930" y="8930"/>
                </a:lnTo>
                <a:lnTo>
                  <a:pt x="17859" y="8930"/>
                </a:lnTo>
                <a:lnTo>
                  <a:pt x="26789" y="8930"/>
                </a:lnTo>
                <a:lnTo>
                  <a:pt x="26789" y="8930"/>
                </a:lnTo>
                <a:lnTo>
                  <a:pt x="44648" y="8930"/>
                </a:lnTo>
                <a:lnTo>
                  <a:pt x="53578" y="8930"/>
                </a:lnTo>
                <a:lnTo>
                  <a:pt x="62508" y="8930"/>
                </a:lnTo>
                <a:lnTo>
                  <a:pt x="62508" y="8930"/>
                </a:lnTo>
                <a:lnTo>
                  <a:pt x="71437" y="8930"/>
                </a:lnTo>
                <a:lnTo>
                  <a:pt x="71437" y="8930"/>
                </a:lnTo>
                <a:lnTo>
                  <a:pt x="80367" y="8930"/>
                </a:lnTo>
                <a:lnTo>
                  <a:pt x="89297" y="8930"/>
                </a:lnTo>
                <a:lnTo>
                  <a:pt x="98226" y="17859"/>
                </a:lnTo>
                <a:lnTo>
                  <a:pt x="107156" y="17859"/>
                </a:lnTo>
                <a:lnTo>
                  <a:pt x="125016" y="17859"/>
                </a:lnTo>
                <a:lnTo>
                  <a:pt x="142875" y="26789"/>
                </a:lnTo>
                <a:lnTo>
                  <a:pt x="160734" y="26789"/>
                </a:lnTo>
                <a:lnTo>
                  <a:pt x="187523" y="35719"/>
                </a:lnTo>
                <a:lnTo>
                  <a:pt x="223242" y="35719"/>
                </a:lnTo>
                <a:lnTo>
                  <a:pt x="267891" y="35719"/>
                </a:lnTo>
                <a:lnTo>
                  <a:pt x="312539" y="35719"/>
                </a:lnTo>
                <a:lnTo>
                  <a:pt x="357187" y="26789"/>
                </a:lnTo>
                <a:lnTo>
                  <a:pt x="401836" y="26789"/>
                </a:lnTo>
                <a:lnTo>
                  <a:pt x="446484" y="26789"/>
                </a:lnTo>
                <a:lnTo>
                  <a:pt x="482203" y="17859"/>
                </a:lnTo>
                <a:lnTo>
                  <a:pt x="526851" y="17859"/>
                </a:lnTo>
                <a:lnTo>
                  <a:pt x="571500" y="17859"/>
                </a:lnTo>
                <a:lnTo>
                  <a:pt x="625078" y="17859"/>
                </a:lnTo>
                <a:lnTo>
                  <a:pt x="678656" y="8930"/>
                </a:lnTo>
                <a:lnTo>
                  <a:pt x="732234" y="8930"/>
                </a:lnTo>
                <a:lnTo>
                  <a:pt x="785812" y="8930"/>
                </a:lnTo>
                <a:lnTo>
                  <a:pt x="848320" y="8930"/>
                </a:lnTo>
                <a:lnTo>
                  <a:pt x="910828" y="8930"/>
                </a:lnTo>
                <a:lnTo>
                  <a:pt x="964406" y="8930"/>
                </a:lnTo>
                <a:lnTo>
                  <a:pt x="1026914" y="8930"/>
                </a:lnTo>
                <a:lnTo>
                  <a:pt x="1089422" y="8930"/>
                </a:lnTo>
                <a:lnTo>
                  <a:pt x="1160859" y="8930"/>
                </a:lnTo>
                <a:lnTo>
                  <a:pt x="1232297" y="8930"/>
                </a:lnTo>
                <a:lnTo>
                  <a:pt x="1303734" y="8930"/>
                </a:lnTo>
                <a:lnTo>
                  <a:pt x="1375172" y="8930"/>
                </a:lnTo>
                <a:lnTo>
                  <a:pt x="1455539" y="8930"/>
                </a:lnTo>
                <a:lnTo>
                  <a:pt x="1526976" y="8930"/>
                </a:lnTo>
                <a:lnTo>
                  <a:pt x="1616273" y="8930"/>
                </a:lnTo>
                <a:lnTo>
                  <a:pt x="1696641" y="8930"/>
                </a:lnTo>
                <a:lnTo>
                  <a:pt x="1785937" y="8930"/>
                </a:lnTo>
                <a:lnTo>
                  <a:pt x="1875234" y="8930"/>
                </a:lnTo>
                <a:lnTo>
                  <a:pt x="1964531" y="8930"/>
                </a:lnTo>
                <a:lnTo>
                  <a:pt x="2053828" y="0"/>
                </a:lnTo>
                <a:lnTo>
                  <a:pt x="2143125" y="0"/>
                </a:lnTo>
                <a:lnTo>
                  <a:pt x="2232422" y="0"/>
                </a:lnTo>
                <a:lnTo>
                  <a:pt x="2330648" y="0"/>
                </a:lnTo>
                <a:lnTo>
                  <a:pt x="2428875" y="0"/>
                </a:lnTo>
                <a:lnTo>
                  <a:pt x="2527101" y="8930"/>
                </a:lnTo>
                <a:lnTo>
                  <a:pt x="2625328" y="8930"/>
                </a:lnTo>
                <a:lnTo>
                  <a:pt x="2723555" y="17859"/>
                </a:lnTo>
                <a:lnTo>
                  <a:pt x="2723555" y="1785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593" name="Freeform 622592"/>
          <p:cNvSpPr/>
          <p:nvPr/>
        </p:nvSpPr>
        <p:spPr bwMode="auto">
          <a:xfrm>
            <a:off x="4089797" y="2384226"/>
            <a:ext cx="303610" cy="250033"/>
          </a:xfrm>
          <a:custGeom>
            <a:avLst/>
            <a:gdLst/>
            <a:ahLst/>
            <a:cxnLst/>
            <a:rect l="0" t="0" r="0" b="0"/>
            <a:pathLst>
              <a:path w="303610" h="250033">
                <a:moveTo>
                  <a:pt x="8930" y="250032"/>
                </a:moveTo>
                <a:lnTo>
                  <a:pt x="8930" y="250032"/>
                </a:lnTo>
                <a:lnTo>
                  <a:pt x="8930" y="250032"/>
                </a:lnTo>
                <a:lnTo>
                  <a:pt x="0" y="250032"/>
                </a:lnTo>
                <a:lnTo>
                  <a:pt x="0" y="250032"/>
                </a:lnTo>
                <a:lnTo>
                  <a:pt x="0" y="241102"/>
                </a:lnTo>
                <a:lnTo>
                  <a:pt x="8930" y="232172"/>
                </a:lnTo>
                <a:lnTo>
                  <a:pt x="26789" y="214313"/>
                </a:lnTo>
                <a:lnTo>
                  <a:pt x="53578" y="196454"/>
                </a:lnTo>
                <a:lnTo>
                  <a:pt x="89297" y="169665"/>
                </a:lnTo>
                <a:lnTo>
                  <a:pt x="133945" y="133946"/>
                </a:lnTo>
                <a:lnTo>
                  <a:pt x="169664" y="107157"/>
                </a:lnTo>
                <a:lnTo>
                  <a:pt x="214312" y="80368"/>
                </a:lnTo>
                <a:lnTo>
                  <a:pt x="250031" y="53578"/>
                </a:lnTo>
                <a:lnTo>
                  <a:pt x="276820" y="26789"/>
                </a:lnTo>
                <a:lnTo>
                  <a:pt x="303609" y="0"/>
                </a:lnTo>
                <a:lnTo>
                  <a:pt x="303609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594" name="Freeform 622593"/>
          <p:cNvSpPr/>
          <p:nvPr/>
        </p:nvSpPr>
        <p:spPr bwMode="auto">
          <a:xfrm>
            <a:off x="4366617" y="2419945"/>
            <a:ext cx="232173" cy="258962"/>
          </a:xfrm>
          <a:custGeom>
            <a:avLst/>
            <a:gdLst/>
            <a:ahLst/>
            <a:cxnLst/>
            <a:rect l="0" t="0" r="0" b="0"/>
            <a:pathLst>
              <a:path w="232173" h="258962">
                <a:moveTo>
                  <a:pt x="178594" y="53578"/>
                </a:moveTo>
                <a:lnTo>
                  <a:pt x="169664" y="44649"/>
                </a:lnTo>
                <a:lnTo>
                  <a:pt x="169664" y="44649"/>
                </a:lnTo>
                <a:lnTo>
                  <a:pt x="169664" y="44649"/>
                </a:lnTo>
                <a:lnTo>
                  <a:pt x="169664" y="44649"/>
                </a:lnTo>
                <a:lnTo>
                  <a:pt x="169664" y="35719"/>
                </a:lnTo>
                <a:lnTo>
                  <a:pt x="169664" y="26789"/>
                </a:lnTo>
                <a:lnTo>
                  <a:pt x="169664" y="17859"/>
                </a:lnTo>
                <a:lnTo>
                  <a:pt x="169664" y="17859"/>
                </a:lnTo>
                <a:lnTo>
                  <a:pt x="160735" y="8930"/>
                </a:lnTo>
                <a:lnTo>
                  <a:pt x="151805" y="8930"/>
                </a:lnTo>
                <a:lnTo>
                  <a:pt x="142875" y="0"/>
                </a:lnTo>
                <a:lnTo>
                  <a:pt x="133946" y="8930"/>
                </a:lnTo>
                <a:lnTo>
                  <a:pt x="125016" y="8930"/>
                </a:lnTo>
                <a:lnTo>
                  <a:pt x="107156" y="17859"/>
                </a:lnTo>
                <a:lnTo>
                  <a:pt x="89297" y="26789"/>
                </a:lnTo>
                <a:lnTo>
                  <a:pt x="80367" y="44649"/>
                </a:lnTo>
                <a:lnTo>
                  <a:pt x="71438" y="53578"/>
                </a:lnTo>
                <a:lnTo>
                  <a:pt x="62508" y="71438"/>
                </a:lnTo>
                <a:lnTo>
                  <a:pt x="62508" y="80368"/>
                </a:lnTo>
                <a:lnTo>
                  <a:pt x="71438" y="89297"/>
                </a:lnTo>
                <a:lnTo>
                  <a:pt x="89297" y="98227"/>
                </a:lnTo>
                <a:lnTo>
                  <a:pt x="107156" y="107157"/>
                </a:lnTo>
                <a:lnTo>
                  <a:pt x="133946" y="107157"/>
                </a:lnTo>
                <a:lnTo>
                  <a:pt x="160735" y="116086"/>
                </a:lnTo>
                <a:lnTo>
                  <a:pt x="187524" y="133946"/>
                </a:lnTo>
                <a:lnTo>
                  <a:pt x="214313" y="142875"/>
                </a:lnTo>
                <a:lnTo>
                  <a:pt x="232172" y="160735"/>
                </a:lnTo>
                <a:lnTo>
                  <a:pt x="232172" y="178594"/>
                </a:lnTo>
                <a:lnTo>
                  <a:pt x="232172" y="196453"/>
                </a:lnTo>
                <a:lnTo>
                  <a:pt x="205383" y="214313"/>
                </a:lnTo>
                <a:lnTo>
                  <a:pt x="169664" y="232172"/>
                </a:lnTo>
                <a:lnTo>
                  <a:pt x="133946" y="241102"/>
                </a:lnTo>
                <a:lnTo>
                  <a:pt x="89297" y="250032"/>
                </a:lnTo>
                <a:lnTo>
                  <a:pt x="53578" y="258961"/>
                </a:lnTo>
                <a:lnTo>
                  <a:pt x="26789" y="258961"/>
                </a:lnTo>
                <a:lnTo>
                  <a:pt x="8930" y="258961"/>
                </a:lnTo>
                <a:lnTo>
                  <a:pt x="0" y="250032"/>
                </a:lnTo>
                <a:lnTo>
                  <a:pt x="0" y="250032"/>
                </a:lnTo>
                <a:lnTo>
                  <a:pt x="0" y="241102"/>
                </a:lnTo>
                <a:lnTo>
                  <a:pt x="0" y="241102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596" name="Freeform 622595"/>
          <p:cNvSpPr/>
          <p:nvPr/>
        </p:nvSpPr>
        <p:spPr bwMode="auto">
          <a:xfrm>
            <a:off x="4607719" y="2518172"/>
            <a:ext cx="196454" cy="151806"/>
          </a:xfrm>
          <a:custGeom>
            <a:avLst/>
            <a:gdLst/>
            <a:ahLst/>
            <a:cxnLst/>
            <a:rect l="0" t="0" r="0" b="0"/>
            <a:pathLst>
              <a:path w="196454" h="151806">
                <a:moveTo>
                  <a:pt x="44648" y="0"/>
                </a:moveTo>
                <a:lnTo>
                  <a:pt x="44648" y="0"/>
                </a:lnTo>
                <a:lnTo>
                  <a:pt x="44648" y="0"/>
                </a:lnTo>
                <a:lnTo>
                  <a:pt x="35719" y="8930"/>
                </a:lnTo>
                <a:lnTo>
                  <a:pt x="26789" y="26789"/>
                </a:lnTo>
                <a:lnTo>
                  <a:pt x="17859" y="44648"/>
                </a:lnTo>
                <a:lnTo>
                  <a:pt x="8929" y="71437"/>
                </a:lnTo>
                <a:lnTo>
                  <a:pt x="0" y="98226"/>
                </a:lnTo>
                <a:lnTo>
                  <a:pt x="0" y="125016"/>
                </a:lnTo>
                <a:lnTo>
                  <a:pt x="8929" y="133945"/>
                </a:lnTo>
                <a:lnTo>
                  <a:pt x="26789" y="151805"/>
                </a:lnTo>
                <a:lnTo>
                  <a:pt x="44648" y="151805"/>
                </a:lnTo>
                <a:lnTo>
                  <a:pt x="71437" y="151805"/>
                </a:lnTo>
                <a:lnTo>
                  <a:pt x="98226" y="133945"/>
                </a:lnTo>
                <a:lnTo>
                  <a:pt x="125015" y="116086"/>
                </a:lnTo>
                <a:lnTo>
                  <a:pt x="160734" y="89297"/>
                </a:lnTo>
                <a:lnTo>
                  <a:pt x="178594" y="62508"/>
                </a:lnTo>
                <a:lnTo>
                  <a:pt x="196453" y="26789"/>
                </a:lnTo>
                <a:lnTo>
                  <a:pt x="196453" y="2678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597" name="Freeform 622596"/>
          <p:cNvSpPr/>
          <p:nvPr/>
        </p:nvSpPr>
        <p:spPr bwMode="auto">
          <a:xfrm>
            <a:off x="4723805" y="2402086"/>
            <a:ext cx="160735" cy="303610"/>
          </a:xfrm>
          <a:custGeom>
            <a:avLst/>
            <a:gdLst/>
            <a:ahLst/>
            <a:cxnLst/>
            <a:rect l="0" t="0" r="0" b="0"/>
            <a:pathLst>
              <a:path w="160735" h="303610">
                <a:moveTo>
                  <a:pt x="8929" y="0"/>
                </a:moveTo>
                <a:lnTo>
                  <a:pt x="8929" y="0"/>
                </a:lnTo>
                <a:lnTo>
                  <a:pt x="8929" y="8929"/>
                </a:lnTo>
                <a:lnTo>
                  <a:pt x="0" y="8929"/>
                </a:lnTo>
                <a:lnTo>
                  <a:pt x="0" y="26789"/>
                </a:lnTo>
                <a:lnTo>
                  <a:pt x="0" y="53578"/>
                </a:lnTo>
                <a:lnTo>
                  <a:pt x="8929" y="80367"/>
                </a:lnTo>
                <a:lnTo>
                  <a:pt x="8929" y="125016"/>
                </a:lnTo>
                <a:lnTo>
                  <a:pt x="17859" y="160734"/>
                </a:lnTo>
                <a:lnTo>
                  <a:pt x="17859" y="196453"/>
                </a:lnTo>
                <a:lnTo>
                  <a:pt x="26789" y="232172"/>
                </a:lnTo>
                <a:lnTo>
                  <a:pt x="35718" y="267891"/>
                </a:lnTo>
                <a:lnTo>
                  <a:pt x="44648" y="285750"/>
                </a:lnTo>
                <a:lnTo>
                  <a:pt x="44648" y="303609"/>
                </a:lnTo>
                <a:lnTo>
                  <a:pt x="44648" y="303609"/>
                </a:lnTo>
                <a:lnTo>
                  <a:pt x="44648" y="294680"/>
                </a:lnTo>
                <a:lnTo>
                  <a:pt x="44648" y="276820"/>
                </a:lnTo>
                <a:lnTo>
                  <a:pt x="44648" y="250031"/>
                </a:lnTo>
                <a:lnTo>
                  <a:pt x="53578" y="214312"/>
                </a:lnTo>
                <a:lnTo>
                  <a:pt x="62508" y="187523"/>
                </a:lnTo>
                <a:lnTo>
                  <a:pt x="80367" y="160734"/>
                </a:lnTo>
                <a:lnTo>
                  <a:pt x="89297" y="151805"/>
                </a:lnTo>
                <a:lnTo>
                  <a:pt x="107156" y="151805"/>
                </a:lnTo>
                <a:lnTo>
                  <a:pt x="116086" y="160734"/>
                </a:lnTo>
                <a:lnTo>
                  <a:pt x="125015" y="187523"/>
                </a:lnTo>
                <a:lnTo>
                  <a:pt x="125015" y="214312"/>
                </a:lnTo>
                <a:lnTo>
                  <a:pt x="125015" y="241102"/>
                </a:lnTo>
                <a:lnTo>
                  <a:pt x="133945" y="276820"/>
                </a:lnTo>
                <a:lnTo>
                  <a:pt x="133945" y="294680"/>
                </a:lnTo>
                <a:lnTo>
                  <a:pt x="142875" y="303609"/>
                </a:lnTo>
                <a:lnTo>
                  <a:pt x="151804" y="303609"/>
                </a:lnTo>
                <a:lnTo>
                  <a:pt x="160734" y="294680"/>
                </a:lnTo>
                <a:lnTo>
                  <a:pt x="160734" y="29468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598" name="Freeform 622597"/>
          <p:cNvSpPr/>
          <p:nvPr/>
        </p:nvSpPr>
        <p:spPr bwMode="auto">
          <a:xfrm>
            <a:off x="4911328" y="2527102"/>
            <a:ext cx="169665" cy="205383"/>
          </a:xfrm>
          <a:custGeom>
            <a:avLst/>
            <a:gdLst/>
            <a:ahLst/>
            <a:cxnLst/>
            <a:rect l="0" t="0" r="0" b="0"/>
            <a:pathLst>
              <a:path w="169665" h="205383">
                <a:moveTo>
                  <a:pt x="0" y="125015"/>
                </a:moveTo>
                <a:lnTo>
                  <a:pt x="0" y="125015"/>
                </a:lnTo>
                <a:lnTo>
                  <a:pt x="8930" y="125015"/>
                </a:lnTo>
                <a:lnTo>
                  <a:pt x="8930" y="125015"/>
                </a:lnTo>
                <a:lnTo>
                  <a:pt x="17860" y="125015"/>
                </a:lnTo>
                <a:lnTo>
                  <a:pt x="35719" y="116086"/>
                </a:lnTo>
                <a:lnTo>
                  <a:pt x="53578" y="107156"/>
                </a:lnTo>
                <a:lnTo>
                  <a:pt x="71438" y="98226"/>
                </a:lnTo>
                <a:lnTo>
                  <a:pt x="89297" y="80367"/>
                </a:lnTo>
                <a:lnTo>
                  <a:pt x="107156" y="62507"/>
                </a:lnTo>
                <a:lnTo>
                  <a:pt x="125016" y="44648"/>
                </a:lnTo>
                <a:lnTo>
                  <a:pt x="125016" y="26789"/>
                </a:lnTo>
                <a:lnTo>
                  <a:pt x="125016" y="8929"/>
                </a:lnTo>
                <a:lnTo>
                  <a:pt x="116086" y="0"/>
                </a:lnTo>
                <a:lnTo>
                  <a:pt x="107156" y="0"/>
                </a:lnTo>
                <a:lnTo>
                  <a:pt x="89297" y="17859"/>
                </a:lnTo>
                <a:lnTo>
                  <a:pt x="62508" y="44648"/>
                </a:lnTo>
                <a:lnTo>
                  <a:pt x="44649" y="80367"/>
                </a:lnTo>
                <a:lnTo>
                  <a:pt x="35719" y="116086"/>
                </a:lnTo>
                <a:lnTo>
                  <a:pt x="26789" y="151804"/>
                </a:lnTo>
                <a:lnTo>
                  <a:pt x="35719" y="178593"/>
                </a:lnTo>
                <a:lnTo>
                  <a:pt x="44649" y="196453"/>
                </a:lnTo>
                <a:lnTo>
                  <a:pt x="62508" y="205382"/>
                </a:lnTo>
                <a:lnTo>
                  <a:pt x="98227" y="205382"/>
                </a:lnTo>
                <a:lnTo>
                  <a:pt x="133945" y="196453"/>
                </a:lnTo>
                <a:lnTo>
                  <a:pt x="169664" y="178593"/>
                </a:lnTo>
                <a:lnTo>
                  <a:pt x="169664" y="17859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599" name="Freeform 622598"/>
          <p:cNvSpPr/>
          <p:nvPr/>
        </p:nvSpPr>
        <p:spPr bwMode="auto">
          <a:xfrm>
            <a:off x="5116711" y="2375297"/>
            <a:ext cx="267892" cy="375048"/>
          </a:xfrm>
          <a:custGeom>
            <a:avLst/>
            <a:gdLst/>
            <a:ahLst/>
            <a:cxnLst/>
            <a:rect l="0" t="0" r="0" b="0"/>
            <a:pathLst>
              <a:path w="267892" h="375048">
                <a:moveTo>
                  <a:pt x="80367" y="205383"/>
                </a:moveTo>
                <a:lnTo>
                  <a:pt x="80367" y="196453"/>
                </a:lnTo>
                <a:lnTo>
                  <a:pt x="71437" y="196453"/>
                </a:lnTo>
                <a:lnTo>
                  <a:pt x="62508" y="196453"/>
                </a:lnTo>
                <a:lnTo>
                  <a:pt x="53578" y="196453"/>
                </a:lnTo>
                <a:lnTo>
                  <a:pt x="44648" y="205383"/>
                </a:lnTo>
                <a:lnTo>
                  <a:pt x="26789" y="232172"/>
                </a:lnTo>
                <a:lnTo>
                  <a:pt x="17859" y="258961"/>
                </a:lnTo>
                <a:lnTo>
                  <a:pt x="8930" y="294680"/>
                </a:lnTo>
                <a:lnTo>
                  <a:pt x="0" y="330398"/>
                </a:lnTo>
                <a:lnTo>
                  <a:pt x="0" y="348258"/>
                </a:lnTo>
                <a:lnTo>
                  <a:pt x="8930" y="366117"/>
                </a:lnTo>
                <a:lnTo>
                  <a:pt x="17859" y="375047"/>
                </a:lnTo>
                <a:lnTo>
                  <a:pt x="35719" y="375047"/>
                </a:lnTo>
                <a:lnTo>
                  <a:pt x="62508" y="357187"/>
                </a:lnTo>
                <a:lnTo>
                  <a:pt x="80367" y="330398"/>
                </a:lnTo>
                <a:lnTo>
                  <a:pt x="107156" y="294680"/>
                </a:lnTo>
                <a:lnTo>
                  <a:pt x="133945" y="250031"/>
                </a:lnTo>
                <a:lnTo>
                  <a:pt x="151805" y="205383"/>
                </a:lnTo>
                <a:lnTo>
                  <a:pt x="178594" y="151805"/>
                </a:lnTo>
                <a:lnTo>
                  <a:pt x="187523" y="98226"/>
                </a:lnTo>
                <a:lnTo>
                  <a:pt x="196453" y="53578"/>
                </a:lnTo>
                <a:lnTo>
                  <a:pt x="196453" y="17859"/>
                </a:lnTo>
                <a:lnTo>
                  <a:pt x="187523" y="0"/>
                </a:lnTo>
                <a:lnTo>
                  <a:pt x="169664" y="0"/>
                </a:lnTo>
                <a:lnTo>
                  <a:pt x="151805" y="8929"/>
                </a:lnTo>
                <a:lnTo>
                  <a:pt x="125016" y="35718"/>
                </a:lnTo>
                <a:lnTo>
                  <a:pt x="107156" y="71437"/>
                </a:lnTo>
                <a:lnTo>
                  <a:pt x="80367" y="116086"/>
                </a:lnTo>
                <a:lnTo>
                  <a:pt x="62508" y="160734"/>
                </a:lnTo>
                <a:lnTo>
                  <a:pt x="62508" y="196453"/>
                </a:lnTo>
                <a:lnTo>
                  <a:pt x="62508" y="241101"/>
                </a:lnTo>
                <a:lnTo>
                  <a:pt x="80367" y="276820"/>
                </a:lnTo>
                <a:lnTo>
                  <a:pt x="98227" y="303609"/>
                </a:lnTo>
                <a:lnTo>
                  <a:pt x="125016" y="312539"/>
                </a:lnTo>
                <a:lnTo>
                  <a:pt x="160734" y="321469"/>
                </a:lnTo>
                <a:lnTo>
                  <a:pt x="187523" y="321469"/>
                </a:lnTo>
                <a:lnTo>
                  <a:pt x="223242" y="312539"/>
                </a:lnTo>
                <a:lnTo>
                  <a:pt x="241102" y="294680"/>
                </a:lnTo>
                <a:lnTo>
                  <a:pt x="267891" y="267891"/>
                </a:lnTo>
                <a:lnTo>
                  <a:pt x="267891" y="267891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600" name="Freeform 622599"/>
          <p:cNvSpPr/>
          <p:nvPr/>
        </p:nvSpPr>
        <p:spPr bwMode="auto">
          <a:xfrm>
            <a:off x="5322094" y="2419945"/>
            <a:ext cx="366118" cy="357189"/>
          </a:xfrm>
          <a:custGeom>
            <a:avLst/>
            <a:gdLst/>
            <a:ahLst/>
            <a:cxnLst/>
            <a:rect l="0" t="0" r="0" b="0"/>
            <a:pathLst>
              <a:path w="366118" h="357189">
                <a:moveTo>
                  <a:pt x="17859" y="187524"/>
                </a:moveTo>
                <a:lnTo>
                  <a:pt x="17859" y="187524"/>
                </a:lnTo>
                <a:lnTo>
                  <a:pt x="8929" y="196453"/>
                </a:lnTo>
                <a:lnTo>
                  <a:pt x="0" y="205383"/>
                </a:lnTo>
                <a:lnTo>
                  <a:pt x="0" y="223243"/>
                </a:lnTo>
                <a:lnTo>
                  <a:pt x="0" y="241102"/>
                </a:lnTo>
                <a:lnTo>
                  <a:pt x="8929" y="258961"/>
                </a:lnTo>
                <a:lnTo>
                  <a:pt x="8929" y="276821"/>
                </a:lnTo>
                <a:lnTo>
                  <a:pt x="17859" y="285750"/>
                </a:lnTo>
                <a:lnTo>
                  <a:pt x="26789" y="294680"/>
                </a:lnTo>
                <a:lnTo>
                  <a:pt x="35719" y="303610"/>
                </a:lnTo>
                <a:lnTo>
                  <a:pt x="44648" y="294680"/>
                </a:lnTo>
                <a:lnTo>
                  <a:pt x="62508" y="285750"/>
                </a:lnTo>
                <a:lnTo>
                  <a:pt x="71437" y="267891"/>
                </a:lnTo>
                <a:lnTo>
                  <a:pt x="89297" y="250032"/>
                </a:lnTo>
                <a:lnTo>
                  <a:pt x="98226" y="223243"/>
                </a:lnTo>
                <a:lnTo>
                  <a:pt x="98226" y="205383"/>
                </a:lnTo>
                <a:lnTo>
                  <a:pt x="107156" y="196453"/>
                </a:lnTo>
                <a:lnTo>
                  <a:pt x="107156" y="196453"/>
                </a:lnTo>
                <a:lnTo>
                  <a:pt x="107156" y="205383"/>
                </a:lnTo>
                <a:lnTo>
                  <a:pt x="107156" y="223243"/>
                </a:lnTo>
                <a:lnTo>
                  <a:pt x="107156" y="241102"/>
                </a:lnTo>
                <a:lnTo>
                  <a:pt x="107156" y="267891"/>
                </a:lnTo>
                <a:lnTo>
                  <a:pt x="107156" y="285750"/>
                </a:lnTo>
                <a:lnTo>
                  <a:pt x="107156" y="294680"/>
                </a:lnTo>
                <a:lnTo>
                  <a:pt x="116086" y="303610"/>
                </a:lnTo>
                <a:lnTo>
                  <a:pt x="125015" y="303610"/>
                </a:lnTo>
                <a:lnTo>
                  <a:pt x="142875" y="303610"/>
                </a:lnTo>
                <a:lnTo>
                  <a:pt x="160734" y="285750"/>
                </a:lnTo>
                <a:lnTo>
                  <a:pt x="178594" y="258961"/>
                </a:lnTo>
                <a:lnTo>
                  <a:pt x="205383" y="223243"/>
                </a:lnTo>
                <a:lnTo>
                  <a:pt x="232172" y="187524"/>
                </a:lnTo>
                <a:lnTo>
                  <a:pt x="250031" y="142875"/>
                </a:lnTo>
                <a:lnTo>
                  <a:pt x="267890" y="98227"/>
                </a:lnTo>
                <a:lnTo>
                  <a:pt x="285750" y="62508"/>
                </a:lnTo>
                <a:lnTo>
                  <a:pt x="285750" y="35719"/>
                </a:lnTo>
                <a:lnTo>
                  <a:pt x="285750" y="8930"/>
                </a:lnTo>
                <a:lnTo>
                  <a:pt x="267890" y="0"/>
                </a:lnTo>
                <a:lnTo>
                  <a:pt x="250031" y="0"/>
                </a:lnTo>
                <a:lnTo>
                  <a:pt x="223242" y="8930"/>
                </a:lnTo>
                <a:lnTo>
                  <a:pt x="196453" y="35719"/>
                </a:lnTo>
                <a:lnTo>
                  <a:pt x="178594" y="62508"/>
                </a:lnTo>
                <a:lnTo>
                  <a:pt x="160734" y="98227"/>
                </a:lnTo>
                <a:lnTo>
                  <a:pt x="142875" y="142875"/>
                </a:lnTo>
                <a:lnTo>
                  <a:pt x="133945" y="187524"/>
                </a:lnTo>
                <a:lnTo>
                  <a:pt x="133945" y="232172"/>
                </a:lnTo>
                <a:lnTo>
                  <a:pt x="142875" y="267891"/>
                </a:lnTo>
                <a:lnTo>
                  <a:pt x="151804" y="294680"/>
                </a:lnTo>
                <a:lnTo>
                  <a:pt x="169664" y="312539"/>
                </a:lnTo>
                <a:lnTo>
                  <a:pt x="178594" y="330399"/>
                </a:lnTo>
                <a:lnTo>
                  <a:pt x="205383" y="330399"/>
                </a:lnTo>
                <a:lnTo>
                  <a:pt x="223242" y="321469"/>
                </a:lnTo>
                <a:lnTo>
                  <a:pt x="250031" y="303610"/>
                </a:lnTo>
                <a:lnTo>
                  <a:pt x="276820" y="276821"/>
                </a:lnTo>
                <a:lnTo>
                  <a:pt x="294679" y="250032"/>
                </a:lnTo>
                <a:lnTo>
                  <a:pt x="321469" y="214313"/>
                </a:lnTo>
                <a:lnTo>
                  <a:pt x="330398" y="187524"/>
                </a:lnTo>
                <a:lnTo>
                  <a:pt x="339328" y="169664"/>
                </a:lnTo>
                <a:lnTo>
                  <a:pt x="330398" y="169664"/>
                </a:lnTo>
                <a:lnTo>
                  <a:pt x="330398" y="187524"/>
                </a:lnTo>
                <a:lnTo>
                  <a:pt x="321469" y="214313"/>
                </a:lnTo>
                <a:lnTo>
                  <a:pt x="312539" y="250032"/>
                </a:lnTo>
                <a:lnTo>
                  <a:pt x="303609" y="285750"/>
                </a:lnTo>
                <a:lnTo>
                  <a:pt x="294679" y="321469"/>
                </a:lnTo>
                <a:lnTo>
                  <a:pt x="294679" y="339328"/>
                </a:lnTo>
                <a:lnTo>
                  <a:pt x="303609" y="357188"/>
                </a:lnTo>
                <a:lnTo>
                  <a:pt x="312539" y="357188"/>
                </a:lnTo>
                <a:lnTo>
                  <a:pt x="330398" y="348258"/>
                </a:lnTo>
                <a:lnTo>
                  <a:pt x="348258" y="321469"/>
                </a:lnTo>
                <a:lnTo>
                  <a:pt x="366117" y="276821"/>
                </a:lnTo>
                <a:lnTo>
                  <a:pt x="366117" y="276821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601" name="Freeform 622600"/>
          <p:cNvSpPr/>
          <p:nvPr/>
        </p:nvSpPr>
        <p:spPr bwMode="auto">
          <a:xfrm>
            <a:off x="5840016" y="2491383"/>
            <a:ext cx="107157" cy="339329"/>
          </a:xfrm>
          <a:custGeom>
            <a:avLst/>
            <a:gdLst/>
            <a:ahLst/>
            <a:cxnLst/>
            <a:rect l="0" t="0" r="0" b="0"/>
            <a:pathLst>
              <a:path w="107157" h="339329">
                <a:moveTo>
                  <a:pt x="44648" y="0"/>
                </a:moveTo>
                <a:lnTo>
                  <a:pt x="44648" y="0"/>
                </a:lnTo>
                <a:lnTo>
                  <a:pt x="35718" y="0"/>
                </a:lnTo>
                <a:lnTo>
                  <a:pt x="35718" y="8930"/>
                </a:lnTo>
                <a:lnTo>
                  <a:pt x="35718" y="17859"/>
                </a:lnTo>
                <a:lnTo>
                  <a:pt x="35718" y="35719"/>
                </a:lnTo>
                <a:lnTo>
                  <a:pt x="35718" y="71437"/>
                </a:lnTo>
                <a:lnTo>
                  <a:pt x="44648" y="107156"/>
                </a:lnTo>
                <a:lnTo>
                  <a:pt x="53578" y="151805"/>
                </a:lnTo>
                <a:lnTo>
                  <a:pt x="62507" y="205383"/>
                </a:lnTo>
                <a:lnTo>
                  <a:pt x="71437" y="250031"/>
                </a:lnTo>
                <a:lnTo>
                  <a:pt x="89297" y="294680"/>
                </a:lnTo>
                <a:lnTo>
                  <a:pt x="98226" y="321468"/>
                </a:lnTo>
                <a:lnTo>
                  <a:pt x="107156" y="330398"/>
                </a:lnTo>
                <a:lnTo>
                  <a:pt x="107156" y="339328"/>
                </a:lnTo>
                <a:lnTo>
                  <a:pt x="98226" y="321468"/>
                </a:lnTo>
                <a:lnTo>
                  <a:pt x="80367" y="294680"/>
                </a:lnTo>
                <a:lnTo>
                  <a:pt x="62507" y="250031"/>
                </a:lnTo>
                <a:lnTo>
                  <a:pt x="35718" y="187523"/>
                </a:lnTo>
                <a:lnTo>
                  <a:pt x="0" y="125015"/>
                </a:lnTo>
                <a:lnTo>
                  <a:pt x="0" y="12501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602" name="Freeform 622601"/>
          <p:cNvSpPr/>
          <p:nvPr/>
        </p:nvSpPr>
        <p:spPr bwMode="auto">
          <a:xfrm>
            <a:off x="5741789" y="2491383"/>
            <a:ext cx="366118" cy="178595"/>
          </a:xfrm>
          <a:custGeom>
            <a:avLst/>
            <a:gdLst/>
            <a:ahLst/>
            <a:cxnLst/>
            <a:rect l="0" t="0" r="0" b="0"/>
            <a:pathLst>
              <a:path w="366118" h="178595">
                <a:moveTo>
                  <a:pt x="0" y="0"/>
                </a:moveTo>
                <a:lnTo>
                  <a:pt x="8930" y="0"/>
                </a:lnTo>
                <a:lnTo>
                  <a:pt x="17859" y="8930"/>
                </a:lnTo>
                <a:lnTo>
                  <a:pt x="35719" y="8930"/>
                </a:lnTo>
                <a:lnTo>
                  <a:pt x="71438" y="17859"/>
                </a:lnTo>
                <a:lnTo>
                  <a:pt x="116086" y="17859"/>
                </a:lnTo>
                <a:lnTo>
                  <a:pt x="160734" y="8930"/>
                </a:lnTo>
                <a:lnTo>
                  <a:pt x="214313" y="8930"/>
                </a:lnTo>
                <a:lnTo>
                  <a:pt x="267891" y="8930"/>
                </a:lnTo>
                <a:lnTo>
                  <a:pt x="312539" y="0"/>
                </a:lnTo>
                <a:lnTo>
                  <a:pt x="339328" y="8930"/>
                </a:lnTo>
                <a:lnTo>
                  <a:pt x="366117" y="17859"/>
                </a:lnTo>
                <a:lnTo>
                  <a:pt x="357188" y="35719"/>
                </a:lnTo>
                <a:lnTo>
                  <a:pt x="339328" y="62508"/>
                </a:lnTo>
                <a:lnTo>
                  <a:pt x="294680" y="89297"/>
                </a:lnTo>
                <a:lnTo>
                  <a:pt x="250031" y="116086"/>
                </a:lnTo>
                <a:lnTo>
                  <a:pt x="205383" y="142875"/>
                </a:lnTo>
                <a:lnTo>
                  <a:pt x="169664" y="160734"/>
                </a:lnTo>
                <a:lnTo>
                  <a:pt x="142875" y="178594"/>
                </a:lnTo>
                <a:lnTo>
                  <a:pt x="125016" y="178594"/>
                </a:lnTo>
                <a:lnTo>
                  <a:pt x="125016" y="178594"/>
                </a:lnTo>
                <a:lnTo>
                  <a:pt x="133945" y="169664"/>
                </a:lnTo>
                <a:lnTo>
                  <a:pt x="133945" y="16966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603" name="Freeform 622602"/>
          <p:cNvSpPr/>
          <p:nvPr/>
        </p:nvSpPr>
        <p:spPr bwMode="auto">
          <a:xfrm>
            <a:off x="6090047" y="2625328"/>
            <a:ext cx="107157" cy="205384"/>
          </a:xfrm>
          <a:custGeom>
            <a:avLst/>
            <a:gdLst/>
            <a:ahLst/>
            <a:cxnLst/>
            <a:rect l="0" t="0" r="0" b="0"/>
            <a:pathLst>
              <a:path w="107157" h="205384">
                <a:moveTo>
                  <a:pt x="44648" y="53578"/>
                </a:moveTo>
                <a:lnTo>
                  <a:pt x="35719" y="62508"/>
                </a:lnTo>
                <a:lnTo>
                  <a:pt x="35719" y="80367"/>
                </a:lnTo>
                <a:lnTo>
                  <a:pt x="26789" y="98227"/>
                </a:lnTo>
                <a:lnTo>
                  <a:pt x="26789" y="116086"/>
                </a:lnTo>
                <a:lnTo>
                  <a:pt x="17859" y="142875"/>
                </a:lnTo>
                <a:lnTo>
                  <a:pt x="17859" y="160735"/>
                </a:lnTo>
                <a:lnTo>
                  <a:pt x="8930" y="178593"/>
                </a:lnTo>
                <a:lnTo>
                  <a:pt x="8930" y="196453"/>
                </a:lnTo>
                <a:lnTo>
                  <a:pt x="8930" y="205383"/>
                </a:lnTo>
                <a:lnTo>
                  <a:pt x="8930" y="205383"/>
                </a:lnTo>
                <a:lnTo>
                  <a:pt x="8930" y="187523"/>
                </a:lnTo>
                <a:lnTo>
                  <a:pt x="0" y="160735"/>
                </a:lnTo>
                <a:lnTo>
                  <a:pt x="0" y="116086"/>
                </a:lnTo>
                <a:lnTo>
                  <a:pt x="8930" y="80367"/>
                </a:lnTo>
                <a:lnTo>
                  <a:pt x="17859" y="44649"/>
                </a:lnTo>
                <a:lnTo>
                  <a:pt x="26789" y="17860"/>
                </a:lnTo>
                <a:lnTo>
                  <a:pt x="35719" y="8930"/>
                </a:lnTo>
                <a:lnTo>
                  <a:pt x="53578" y="0"/>
                </a:lnTo>
                <a:lnTo>
                  <a:pt x="71437" y="0"/>
                </a:lnTo>
                <a:lnTo>
                  <a:pt x="89297" y="8930"/>
                </a:lnTo>
                <a:lnTo>
                  <a:pt x="107156" y="17860"/>
                </a:lnTo>
                <a:lnTo>
                  <a:pt x="107156" y="1786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604" name="Freeform 622603"/>
          <p:cNvSpPr/>
          <p:nvPr/>
        </p:nvSpPr>
        <p:spPr bwMode="auto">
          <a:xfrm>
            <a:off x="6232922" y="2634258"/>
            <a:ext cx="44649" cy="142876"/>
          </a:xfrm>
          <a:custGeom>
            <a:avLst/>
            <a:gdLst/>
            <a:ahLst/>
            <a:cxnLst/>
            <a:rect l="0" t="0" r="0" b="0"/>
            <a:pathLst>
              <a:path w="44649" h="142876">
                <a:moveTo>
                  <a:pt x="26789" y="71437"/>
                </a:moveTo>
                <a:lnTo>
                  <a:pt x="26789" y="71437"/>
                </a:lnTo>
                <a:lnTo>
                  <a:pt x="17859" y="71437"/>
                </a:lnTo>
                <a:lnTo>
                  <a:pt x="8930" y="89297"/>
                </a:lnTo>
                <a:lnTo>
                  <a:pt x="0" y="98226"/>
                </a:lnTo>
                <a:lnTo>
                  <a:pt x="0" y="107156"/>
                </a:lnTo>
                <a:lnTo>
                  <a:pt x="0" y="125015"/>
                </a:lnTo>
                <a:lnTo>
                  <a:pt x="0" y="133945"/>
                </a:lnTo>
                <a:lnTo>
                  <a:pt x="0" y="142875"/>
                </a:lnTo>
                <a:lnTo>
                  <a:pt x="8930" y="142875"/>
                </a:lnTo>
                <a:lnTo>
                  <a:pt x="17859" y="142875"/>
                </a:lnTo>
                <a:lnTo>
                  <a:pt x="26789" y="125015"/>
                </a:lnTo>
                <a:lnTo>
                  <a:pt x="35719" y="116086"/>
                </a:lnTo>
                <a:lnTo>
                  <a:pt x="44648" y="89297"/>
                </a:lnTo>
                <a:lnTo>
                  <a:pt x="44648" y="62508"/>
                </a:lnTo>
                <a:lnTo>
                  <a:pt x="44648" y="35719"/>
                </a:lnTo>
                <a:lnTo>
                  <a:pt x="35719" y="8930"/>
                </a:lnTo>
                <a:lnTo>
                  <a:pt x="26789" y="0"/>
                </a:lnTo>
                <a:lnTo>
                  <a:pt x="17859" y="0"/>
                </a:lnTo>
                <a:lnTo>
                  <a:pt x="17859" y="8930"/>
                </a:lnTo>
                <a:lnTo>
                  <a:pt x="17859" y="26789"/>
                </a:lnTo>
                <a:lnTo>
                  <a:pt x="26789" y="35719"/>
                </a:lnTo>
                <a:lnTo>
                  <a:pt x="26789" y="3571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605" name="Freeform 622604"/>
          <p:cNvSpPr/>
          <p:nvPr/>
        </p:nvSpPr>
        <p:spPr bwMode="auto">
          <a:xfrm>
            <a:off x="6322219" y="2669977"/>
            <a:ext cx="98227" cy="294680"/>
          </a:xfrm>
          <a:custGeom>
            <a:avLst/>
            <a:gdLst/>
            <a:ahLst/>
            <a:cxnLst/>
            <a:rect l="0" t="0" r="0" b="0"/>
            <a:pathLst>
              <a:path w="98227" h="294680">
                <a:moveTo>
                  <a:pt x="71437" y="0"/>
                </a:moveTo>
                <a:lnTo>
                  <a:pt x="71437" y="8929"/>
                </a:lnTo>
                <a:lnTo>
                  <a:pt x="62508" y="17859"/>
                </a:lnTo>
                <a:lnTo>
                  <a:pt x="62508" y="35718"/>
                </a:lnTo>
                <a:lnTo>
                  <a:pt x="62508" y="62507"/>
                </a:lnTo>
                <a:lnTo>
                  <a:pt x="62508" y="98226"/>
                </a:lnTo>
                <a:lnTo>
                  <a:pt x="71437" y="133944"/>
                </a:lnTo>
                <a:lnTo>
                  <a:pt x="80367" y="169663"/>
                </a:lnTo>
                <a:lnTo>
                  <a:pt x="89297" y="205382"/>
                </a:lnTo>
                <a:lnTo>
                  <a:pt x="98226" y="232171"/>
                </a:lnTo>
                <a:lnTo>
                  <a:pt x="98226" y="258960"/>
                </a:lnTo>
                <a:lnTo>
                  <a:pt x="89297" y="276819"/>
                </a:lnTo>
                <a:lnTo>
                  <a:pt x="71437" y="285749"/>
                </a:lnTo>
                <a:lnTo>
                  <a:pt x="62508" y="294679"/>
                </a:lnTo>
                <a:lnTo>
                  <a:pt x="44648" y="285749"/>
                </a:lnTo>
                <a:lnTo>
                  <a:pt x="26789" y="267890"/>
                </a:lnTo>
                <a:lnTo>
                  <a:pt x="8929" y="241101"/>
                </a:lnTo>
                <a:lnTo>
                  <a:pt x="0" y="196452"/>
                </a:lnTo>
                <a:lnTo>
                  <a:pt x="0" y="196452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606" name="Freeform 622605"/>
          <p:cNvSpPr/>
          <p:nvPr/>
        </p:nvSpPr>
        <p:spPr bwMode="auto">
          <a:xfrm>
            <a:off x="6375797" y="2437804"/>
            <a:ext cx="107157" cy="107158"/>
          </a:xfrm>
          <a:custGeom>
            <a:avLst/>
            <a:gdLst/>
            <a:ahLst/>
            <a:cxnLst/>
            <a:rect l="0" t="0" r="0" b="0"/>
            <a:pathLst>
              <a:path w="107157" h="107158">
                <a:moveTo>
                  <a:pt x="0" y="107157"/>
                </a:moveTo>
                <a:lnTo>
                  <a:pt x="0" y="98227"/>
                </a:lnTo>
                <a:lnTo>
                  <a:pt x="8930" y="80368"/>
                </a:lnTo>
                <a:lnTo>
                  <a:pt x="26789" y="62509"/>
                </a:lnTo>
                <a:lnTo>
                  <a:pt x="35719" y="35719"/>
                </a:lnTo>
                <a:lnTo>
                  <a:pt x="53578" y="17860"/>
                </a:lnTo>
                <a:lnTo>
                  <a:pt x="62508" y="0"/>
                </a:lnTo>
                <a:lnTo>
                  <a:pt x="80367" y="0"/>
                </a:lnTo>
                <a:lnTo>
                  <a:pt x="89297" y="0"/>
                </a:lnTo>
                <a:lnTo>
                  <a:pt x="98226" y="8930"/>
                </a:lnTo>
                <a:lnTo>
                  <a:pt x="98226" y="35719"/>
                </a:lnTo>
                <a:lnTo>
                  <a:pt x="107156" y="62509"/>
                </a:lnTo>
                <a:lnTo>
                  <a:pt x="107156" y="6250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607" name="Freeform 622606"/>
          <p:cNvSpPr/>
          <p:nvPr/>
        </p:nvSpPr>
        <p:spPr bwMode="auto">
          <a:xfrm>
            <a:off x="6482953" y="2705695"/>
            <a:ext cx="160736" cy="116087"/>
          </a:xfrm>
          <a:custGeom>
            <a:avLst/>
            <a:gdLst/>
            <a:ahLst/>
            <a:cxnLst/>
            <a:rect l="0" t="0" r="0" b="0"/>
            <a:pathLst>
              <a:path w="160736" h="116087">
                <a:moveTo>
                  <a:pt x="8930" y="35719"/>
                </a:moveTo>
                <a:lnTo>
                  <a:pt x="0" y="44649"/>
                </a:lnTo>
                <a:lnTo>
                  <a:pt x="0" y="53578"/>
                </a:lnTo>
                <a:lnTo>
                  <a:pt x="8930" y="62508"/>
                </a:lnTo>
                <a:lnTo>
                  <a:pt x="17860" y="71438"/>
                </a:lnTo>
                <a:lnTo>
                  <a:pt x="26789" y="71438"/>
                </a:lnTo>
                <a:lnTo>
                  <a:pt x="53578" y="71438"/>
                </a:lnTo>
                <a:lnTo>
                  <a:pt x="71438" y="62508"/>
                </a:lnTo>
                <a:lnTo>
                  <a:pt x="98227" y="53578"/>
                </a:lnTo>
                <a:lnTo>
                  <a:pt x="116086" y="44649"/>
                </a:lnTo>
                <a:lnTo>
                  <a:pt x="133945" y="26789"/>
                </a:lnTo>
                <a:lnTo>
                  <a:pt x="142875" y="8930"/>
                </a:lnTo>
                <a:lnTo>
                  <a:pt x="133945" y="0"/>
                </a:lnTo>
                <a:lnTo>
                  <a:pt x="125016" y="0"/>
                </a:lnTo>
                <a:lnTo>
                  <a:pt x="107156" y="8930"/>
                </a:lnTo>
                <a:lnTo>
                  <a:pt x="80367" y="26789"/>
                </a:lnTo>
                <a:lnTo>
                  <a:pt x="62508" y="53578"/>
                </a:lnTo>
                <a:lnTo>
                  <a:pt x="53578" y="71438"/>
                </a:lnTo>
                <a:lnTo>
                  <a:pt x="53578" y="89297"/>
                </a:lnTo>
                <a:lnTo>
                  <a:pt x="53578" y="107156"/>
                </a:lnTo>
                <a:lnTo>
                  <a:pt x="71438" y="116086"/>
                </a:lnTo>
                <a:lnTo>
                  <a:pt x="98227" y="116086"/>
                </a:lnTo>
                <a:lnTo>
                  <a:pt x="125016" y="107156"/>
                </a:lnTo>
                <a:lnTo>
                  <a:pt x="160735" y="89297"/>
                </a:lnTo>
                <a:lnTo>
                  <a:pt x="160735" y="8929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608" name="Freeform 622607"/>
          <p:cNvSpPr/>
          <p:nvPr/>
        </p:nvSpPr>
        <p:spPr bwMode="auto">
          <a:xfrm>
            <a:off x="6724055" y="2553891"/>
            <a:ext cx="214313" cy="321469"/>
          </a:xfrm>
          <a:custGeom>
            <a:avLst/>
            <a:gdLst/>
            <a:ahLst/>
            <a:cxnLst/>
            <a:rect l="0" t="0" r="0" b="0"/>
            <a:pathLst>
              <a:path w="214313" h="321469">
                <a:moveTo>
                  <a:pt x="8929" y="205382"/>
                </a:moveTo>
                <a:lnTo>
                  <a:pt x="8929" y="214312"/>
                </a:lnTo>
                <a:lnTo>
                  <a:pt x="0" y="223242"/>
                </a:lnTo>
                <a:lnTo>
                  <a:pt x="0" y="232172"/>
                </a:lnTo>
                <a:lnTo>
                  <a:pt x="0" y="241101"/>
                </a:lnTo>
                <a:lnTo>
                  <a:pt x="0" y="241101"/>
                </a:lnTo>
                <a:lnTo>
                  <a:pt x="8929" y="250030"/>
                </a:lnTo>
                <a:lnTo>
                  <a:pt x="26789" y="250030"/>
                </a:lnTo>
                <a:lnTo>
                  <a:pt x="44648" y="241101"/>
                </a:lnTo>
                <a:lnTo>
                  <a:pt x="71437" y="232172"/>
                </a:lnTo>
                <a:lnTo>
                  <a:pt x="98226" y="223242"/>
                </a:lnTo>
                <a:lnTo>
                  <a:pt x="116086" y="214312"/>
                </a:lnTo>
                <a:lnTo>
                  <a:pt x="133945" y="196453"/>
                </a:lnTo>
                <a:lnTo>
                  <a:pt x="151804" y="178593"/>
                </a:lnTo>
                <a:lnTo>
                  <a:pt x="151804" y="151804"/>
                </a:lnTo>
                <a:lnTo>
                  <a:pt x="151804" y="125015"/>
                </a:lnTo>
                <a:lnTo>
                  <a:pt x="151804" y="98226"/>
                </a:lnTo>
                <a:lnTo>
                  <a:pt x="142875" y="62507"/>
                </a:lnTo>
                <a:lnTo>
                  <a:pt x="133945" y="35718"/>
                </a:lnTo>
                <a:lnTo>
                  <a:pt x="125015" y="17859"/>
                </a:lnTo>
                <a:lnTo>
                  <a:pt x="125015" y="0"/>
                </a:lnTo>
                <a:lnTo>
                  <a:pt x="116086" y="0"/>
                </a:lnTo>
                <a:lnTo>
                  <a:pt x="116086" y="8929"/>
                </a:lnTo>
                <a:lnTo>
                  <a:pt x="116086" y="35718"/>
                </a:lnTo>
                <a:lnTo>
                  <a:pt x="125015" y="71437"/>
                </a:lnTo>
                <a:lnTo>
                  <a:pt x="133945" y="116086"/>
                </a:lnTo>
                <a:lnTo>
                  <a:pt x="142875" y="160734"/>
                </a:lnTo>
                <a:lnTo>
                  <a:pt x="160734" y="205382"/>
                </a:lnTo>
                <a:lnTo>
                  <a:pt x="169664" y="250030"/>
                </a:lnTo>
                <a:lnTo>
                  <a:pt x="187523" y="285749"/>
                </a:lnTo>
                <a:lnTo>
                  <a:pt x="196453" y="303609"/>
                </a:lnTo>
                <a:lnTo>
                  <a:pt x="205383" y="321468"/>
                </a:lnTo>
                <a:lnTo>
                  <a:pt x="214312" y="321468"/>
                </a:lnTo>
                <a:lnTo>
                  <a:pt x="205383" y="312538"/>
                </a:lnTo>
                <a:lnTo>
                  <a:pt x="196453" y="285749"/>
                </a:lnTo>
                <a:lnTo>
                  <a:pt x="178593" y="250030"/>
                </a:lnTo>
                <a:lnTo>
                  <a:pt x="178593" y="25003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609" name="Freeform 622608"/>
          <p:cNvSpPr/>
          <p:nvPr/>
        </p:nvSpPr>
        <p:spPr bwMode="auto">
          <a:xfrm>
            <a:off x="6831211" y="2607469"/>
            <a:ext cx="267892" cy="44649"/>
          </a:xfrm>
          <a:custGeom>
            <a:avLst/>
            <a:gdLst/>
            <a:ahLst/>
            <a:cxnLst/>
            <a:rect l="0" t="0" r="0" b="0"/>
            <a:pathLst>
              <a:path w="267892" h="44649">
                <a:moveTo>
                  <a:pt x="0" y="0"/>
                </a:moveTo>
                <a:lnTo>
                  <a:pt x="8930" y="8929"/>
                </a:lnTo>
                <a:lnTo>
                  <a:pt x="35719" y="17859"/>
                </a:lnTo>
                <a:lnTo>
                  <a:pt x="80367" y="17859"/>
                </a:lnTo>
                <a:lnTo>
                  <a:pt x="125016" y="35719"/>
                </a:lnTo>
                <a:lnTo>
                  <a:pt x="169664" y="35719"/>
                </a:lnTo>
                <a:lnTo>
                  <a:pt x="205383" y="44648"/>
                </a:lnTo>
                <a:lnTo>
                  <a:pt x="232172" y="44648"/>
                </a:lnTo>
                <a:lnTo>
                  <a:pt x="258961" y="35719"/>
                </a:lnTo>
                <a:lnTo>
                  <a:pt x="267891" y="17859"/>
                </a:lnTo>
                <a:lnTo>
                  <a:pt x="267891" y="1785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610" name="Freeform 622609"/>
          <p:cNvSpPr/>
          <p:nvPr/>
        </p:nvSpPr>
        <p:spPr bwMode="auto">
          <a:xfrm>
            <a:off x="3036094" y="2866429"/>
            <a:ext cx="2402087" cy="491134"/>
          </a:xfrm>
          <a:custGeom>
            <a:avLst/>
            <a:gdLst/>
            <a:ahLst/>
            <a:cxnLst/>
            <a:rect l="0" t="0" r="0" b="0"/>
            <a:pathLst>
              <a:path w="2402087" h="491134">
                <a:moveTo>
                  <a:pt x="26789" y="44649"/>
                </a:moveTo>
                <a:lnTo>
                  <a:pt x="17859" y="35719"/>
                </a:lnTo>
                <a:lnTo>
                  <a:pt x="17859" y="35719"/>
                </a:lnTo>
                <a:lnTo>
                  <a:pt x="8929" y="35719"/>
                </a:lnTo>
                <a:lnTo>
                  <a:pt x="0" y="26789"/>
                </a:lnTo>
                <a:lnTo>
                  <a:pt x="0" y="26789"/>
                </a:lnTo>
                <a:lnTo>
                  <a:pt x="0" y="17860"/>
                </a:lnTo>
                <a:lnTo>
                  <a:pt x="8929" y="8930"/>
                </a:lnTo>
                <a:lnTo>
                  <a:pt x="8929" y="8930"/>
                </a:lnTo>
                <a:lnTo>
                  <a:pt x="17859" y="0"/>
                </a:lnTo>
                <a:lnTo>
                  <a:pt x="17859" y="0"/>
                </a:lnTo>
                <a:lnTo>
                  <a:pt x="26789" y="8930"/>
                </a:lnTo>
                <a:lnTo>
                  <a:pt x="44648" y="8930"/>
                </a:lnTo>
                <a:lnTo>
                  <a:pt x="53578" y="17860"/>
                </a:lnTo>
                <a:lnTo>
                  <a:pt x="71437" y="26789"/>
                </a:lnTo>
                <a:lnTo>
                  <a:pt x="98226" y="35719"/>
                </a:lnTo>
                <a:lnTo>
                  <a:pt x="133945" y="35719"/>
                </a:lnTo>
                <a:lnTo>
                  <a:pt x="160734" y="35719"/>
                </a:lnTo>
                <a:lnTo>
                  <a:pt x="205383" y="35719"/>
                </a:lnTo>
                <a:lnTo>
                  <a:pt x="250031" y="35719"/>
                </a:lnTo>
                <a:lnTo>
                  <a:pt x="294679" y="26789"/>
                </a:lnTo>
                <a:lnTo>
                  <a:pt x="339328" y="26789"/>
                </a:lnTo>
                <a:lnTo>
                  <a:pt x="392906" y="26789"/>
                </a:lnTo>
                <a:lnTo>
                  <a:pt x="446484" y="35719"/>
                </a:lnTo>
                <a:lnTo>
                  <a:pt x="508992" y="44649"/>
                </a:lnTo>
                <a:lnTo>
                  <a:pt x="562570" y="53578"/>
                </a:lnTo>
                <a:lnTo>
                  <a:pt x="625078" y="62508"/>
                </a:lnTo>
                <a:lnTo>
                  <a:pt x="687586" y="80367"/>
                </a:lnTo>
                <a:lnTo>
                  <a:pt x="759023" y="98227"/>
                </a:lnTo>
                <a:lnTo>
                  <a:pt x="821531" y="107157"/>
                </a:lnTo>
                <a:lnTo>
                  <a:pt x="892969" y="125016"/>
                </a:lnTo>
                <a:lnTo>
                  <a:pt x="973336" y="142875"/>
                </a:lnTo>
                <a:lnTo>
                  <a:pt x="1044773" y="151805"/>
                </a:lnTo>
                <a:lnTo>
                  <a:pt x="1116211" y="169664"/>
                </a:lnTo>
                <a:lnTo>
                  <a:pt x="1187648" y="187524"/>
                </a:lnTo>
                <a:lnTo>
                  <a:pt x="1259086" y="196453"/>
                </a:lnTo>
                <a:lnTo>
                  <a:pt x="1330523" y="214313"/>
                </a:lnTo>
                <a:lnTo>
                  <a:pt x="1401961" y="241102"/>
                </a:lnTo>
                <a:lnTo>
                  <a:pt x="1473398" y="258961"/>
                </a:lnTo>
                <a:lnTo>
                  <a:pt x="1544836" y="285750"/>
                </a:lnTo>
                <a:lnTo>
                  <a:pt x="1616273" y="303610"/>
                </a:lnTo>
                <a:lnTo>
                  <a:pt x="1696640" y="330399"/>
                </a:lnTo>
                <a:lnTo>
                  <a:pt x="1768078" y="348258"/>
                </a:lnTo>
                <a:lnTo>
                  <a:pt x="1848445" y="366117"/>
                </a:lnTo>
                <a:lnTo>
                  <a:pt x="1919883" y="375047"/>
                </a:lnTo>
                <a:lnTo>
                  <a:pt x="2000250" y="392907"/>
                </a:lnTo>
                <a:lnTo>
                  <a:pt x="2071687" y="401836"/>
                </a:lnTo>
                <a:lnTo>
                  <a:pt x="2143125" y="410766"/>
                </a:lnTo>
                <a:lnTo>
                  <a:pt x="2196703" y="428625"/>
                </a:lnTo>
                <a:lnTo>
                  <a:pt x="2250281" y="437555"/>
                </a:lnTo>
                <a:lnTo>
                  <a:pt x="2294929" y="446485"/>
                </a:lnTo>
                <a:lnTo>
                  <a:pt x="2339578" y="464344"/>
                </a:lnTo>
                <a:lnTo>
                  <a:pt x="2375297" y="482203"/>
                </a:lnTo>
                <a:lnTo>
                  <a:pt x="2402086" y="491133"/>
                </a:lnTo>
                <a:lnTo>
                  <a:pt x="2402086" y="49113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611" name="Freeform 622610"/>
          <p:cNvSpPr/>
          <p:nvPr/>
        </p:nvSpPr>
        <p:spPr bwMode="auto">
          <a:xfrm>
            <a:off x="5581055" y="3214687"/>
            <a:ext cx="107157" cy="410767"/>
          </a:xfrm>
          <a:custGeom>
            <a:avLst/>
            <a:gdLst/>
            <a:ahLst/>
            <a:cxnLst/>
            <a:rect l="0" t="0" r="0" b="0"/>
            <a:pathLst>
              <a:path w="107157" h="410767">
                <a:moveTo>
                  <a:pt x="89297" y="17859"/>
                </a:moveTo>
                <a:lnTo>
                  <a:pt x="89297" y="8930"/>
                </a:lnTo>
                <a:lnTo>
                  <a:pt x="98226" y="8930"/>
                </a:lnTo>
                <a:lnTo>
                  <a:pt x="98226" y="0"/>
                </a:lnTo>
                <a:lnTo>
                  <a:pt x="107156" y="0"/>
                </a:lnTo>
                <a:lnTo>
                  <a:pt x="98226" y="17859"/>
                </a:lnTo>
                <a:lnTo>
                  <a:pt x="98226" y="44649"/>
                </a:lnTo>
                <a:lnTo>
                  <a:pt x="89297" y="89297"/>
                </a:lnTo>
                <a:lnTo>
                  <a:pt x="71437" y="133945"/>
                </a:lnTo>
                <a:lnTo>
                  <a:pt x="62508" y="187524"/>
                </a:lnTo>
                <a:lnTo>
                  <a:pt x="53578" y="250031"/>
                </a:lnTo>
                <a:lnTo>
                  <a:pt x="44648" y="303609"/>
                </a:lnTo>
                <a:lnTo>
                  <a:pt x="44648" y="339328"/>
                </a:lnTo>
                <a:lnTo>
                  <a:pt x="53578" y="375047"/>
                </a:lnTo>
                <a:lnTo>
                  <a:pt x="53578" y="401836"/>
                </a:lnTo>
                <a:lnTo>
                  <a:pt x="62508" y="410766"/>
                </a:lnTo>
                <a:lnTo>
                  <a:pt x="71437" y="401836"/>
                </a:lnTo>
                <a:lnTo>
                  <a:pt x="71437" y="383977"/>
                </a:lnTo>
                <a:lnTo>
                  <a:pt x="62508" y="357188"/>
                </a:lnTo>
                <a:lnTo>
                  <a:pt x="44648" y="303609"/>
                </a:lnTo>
                <a:lnTo>
                  <a:pt x="26789" y="250031"/>
                </a:lnTo>
                <a:lnTo>
                  <a:pt x="0" y="187524"/>
                </a:lnTo>
                <a:lnTo>
                  <a:pt x="0" y="18752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612" name="Freeform 622611"/>
          <p:cNvSpPr/>
          <p:nvPr/>
        </p:nvSpPr>
        <p:spPr bwMode="auto">
          <a:xfrm>
            <a:off x="5402461" y="3187898"/>
            <a:ext cx="634009" cy="8931"/>
          </a:xfrm>
          <a:custGeom>
            <a:avLst/>
            <a:gdLst/>
            <a:ahLst/>
            <a:cxnLst/>
            <a:rect l="0" t="0" r="0" b="0"/>
            <a:pathLst>
              <a:path w="634009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17859" y="8930"/>
                </a:lnTo>
                <a:lnTo>
                  <a:pt x="44648" y="8930"/>
                </a:lnTo>
                <a:lnTo>
                  <a:pt x="98227" y="8930"/>
                </a:lnTo>
                <a:lnTo>
                  <a:pt x="160734" y="0"/>
                </a:lnTo>
                <a:lnTo>
                  <a:pt x="232172" y="0"/>
                </a:lnTo>
                <a:lnTo>
                  <a:pt x="312539" y="0"/>
                </a:lnTo>
                <a:lnTo>
                  <a:pt x="392906" y="8930"/>
                </a:lnTo>
                <a:lnTo>
                  <a:pt x="464344" y="8930"/>
                </a:lnTo>
                <a:lnTo>
                  <a:pt x="526852" y="8930"/>
                </a:lnTo>
                <a:lnTo>
                  <a:pt x="571500" y="8930"/>
                </a:lnTo>
                <a:lnTo>
                  <a:pt x="607219" y="0"/>
                </a:lnTo>
                <a:lnTo>
                  <a:pt x="634008" y="0"/>
                </a:lnTo>
                <a:lnTo>
                  <a:pt x="634008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613" name="Freeform 622612"/>
          <p:cNvSpPr/>
          <p:nvPr/>
        </p:nvSpPr>
        <p:spPr bwMode="auto">
          <a:xfrm>
            <a:off x="5759648" y="3393281"/>
            <a:ext cx="258962" cy="223243"/>
          </a:xfrm>
          <a:custGeom>
            <a:avLst/>
            <a:gdLst/>
            <a:ahLst/>
            <a:cxnLst/>
            <a:rect l="0" t="0" r="0" b="0"/>
            <a:pathLst>
              <a:path w="258962" h="223243">
                <a:moveTo>
                  <a:pt x="62508" y="8930"/>
                </a:moveTo>
                <a:lnTo>
                  <a:pt x="53579" y="8930"/>
                </a:lnTo>
                <a:lnTo>
                  <a:pt x="53579" y="26789"/>
                </a:lnTo>
                <a:lnTo>
                  <a:pt x="35719" y="53578"/>
                </a:lnTo>
                <a:lnTo>
                  <a:pt x="26790" y="89297"/>
                </a:lnTo>
                <a:lnTo>
                  <a:pt x="8930" y="133945"/>
                </a:lnTo>
                <a:lnTo>
                  <a:pt x="0" y="169664"/>
                </a:lnTo>
                <a:lnTo>
                  <a:pt x="0" y="196453"/>
                </a:lnTo>
                <a:lnTo>
                  <a:pt x="0" y="223242"/>
                </a:lnTo>
                <a:lnTo>
                  <a:pt x="8930" y="223242"/>
                </a:lnTo>
                <a:lnTo>
                  <a:pt x="17860" y="223242"/>
                </a:lnTo>
                <a:lnTo>
                  <a:pt x="44649" y="205383"/>
                </a:lnTo>
                <a:lnTo>
                  <a:pt x="62508" y="169664"/>
                </a:lnTo>
                <a:lnTo>
                  <a:pt x="89297" y="133945"/>
                </a:lnTo>
                <a:lnTo>
                  <a:pt x="107157" y="89297"/>
                </a:lnTo>
                <a:lnTo>
                  <a:pt x="133946" y="44648"/>
                </a:lnTo>
                <a:lnTo>
                  <a:pt x="142875" y="17859"/>
                </a:lnTo>
                <a:lnTo>
                  <a:pt x="160735" y="0"/>
                </a:lnTo>
                <a:lnTo>
                  <a:pt x="160735" y="8930"/>
                </a:lnTo>
                <a:lnTo>
                  <a:pt x="169665" y="35719"/>
                </a:lnTo>
                <a:lnTo>
                  <a:pt x="169665" y="71437"/>
                </a:lnTo>
                <a:lnTo>
                  <a:pt x="178594" y="107156"/>
                </a:lnTo>
                <a:lnTo>
                  <a:pt x="187524" y="142875"/>
                </a:lnTo>
                <a:lnTo>
                  <a:pt x="196454" y="169664"/>
                </a:lnTo>
                <a:lnTo>
                  <a:pt x="214313" y="187523"/>
                </a:lnTo>
                <a:lnTo>
                  <a:pt x="223243" y="196453"/>
                </a:lnTo>
                <a:lnTo>
                  <a:pt x="241102" y="187523"/>
                </a:lnTo>
                <a:lnTo>
                  <a:pt x="258961" y="160734"/>
                </a:lnTo>
                <a:lnTo>
                  <a:pt x="258961" y="16073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614" name="Freeform 622613"/>
          <p:cNvSpPr/>
          <p:nvPr/>
        </p:nvSpPr>
        <p:spPr bwMode="auto">
          <a:xfrm>
            <a:off x="6045398" y="3339703"/>
            <a:ext cx="62509" cy="330399"/>
          </a:xfrm>
          <a:custGeom>
            <a:avLst/>
            <a:gdLst/>
            <a:ahLst/>
            <a:cxnLst/>
            <a:rect l="0" t="0" r="0" b="0"/>
            <a:pathLst>
              <a:path w="62509" h="330399">
                <a:moveTo>
                  <a:pt x="53579" y="0"/>
                </a:moveTo>
                <a:lnTo>
                  <a:pt x="53579" y="0"/>
                </a:lnTo>
                <a:lnTo>
                  <a:pt x="44649" y="8929"/>
                </a:lnTo>
                <a:lnTo>
                  <a:pt x="35719" y="26789"/>
                </a:lnTo>
                <a:lnTo>
                  <a:pt x="26790" y="53578"/>
                </a:lnTo>
                <a:lnTo>
                  <a:pt x="17860" y="89297"/>
                </a:lnTo>
                <a:lnTo>
                  <a:pt x="17860" y="133945"/>
                </a:lnTo>
                <a:lnTo>
                  <a:pt x="8930" y="178593"/>
                </a:lnTo>
                <a:lnTo>
                  <a:pt x="8930" y="232172"/>
                </a:lnTo>
                <a:lnTo>
                  <a:pt x="0" y="276820"/>
                </a:lnTo>
                <a:lnTo>
                  <a:pt x="0" y="303609"/>
                </a:lnTo>
                <a:lnTo>
                  <a:pt x="8930" y="321468"/>
                </a:lnTo>
                <a:lnTo>
                  <a:pt x="8930" y="330398"/>
                </a:lnTo>
                <a:lnTo>
                  <a:pt x="8930" y="321468"/>
                </a:lnTo>
                <a:lnTo>
                  <a:pt x="17860" y="294679"/>
                </a:lnTo>
                <a:lnTo>
                  <a:pt x="26790" y="258961"/>
                </a:lnTo>
                <a:lnTo>
                  <a:pt x="44649" y="205383"/>
                </a:lnTo>
                <a:lnTo>
                  <a:pt x="62508" y="142875"/>
                </a:lnTo>
                <a:lnTo>
                  <a:pt x="62508" y="14287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615" name="Freeform 622614"/>
          <p:cNvSpPr/>
          <p:nvPr/>
        </p:nvSpPr>
        <p:spPr bwMode="auto">
          <a:xfrm>
            <a:off x="6116836" y="3330773"/>
            <a:ext cx="142876" cy="294681"/>
          </a:xfrm>
          <a:custGeom>
            <a:avLst/>
            <a:gdLst/>
            <a:ahLst/>
            <a:cxnLst/>
            <a:rect l="0" t="0" r="0" b="0"/>
            <a:pathLst>
              <a:path w="142876" h="294681">
                <a:moveTo>
                  <a:pt x="125016" y="0"/>
                </a:moveTo>
                <a:lnTo>
                  <a:pt x="116086" y="8930"/>
                </a:lnTo>
                <a:lnTo>
                  <a:pt x="107156" y="17859"/>
                </a:lnTo>
                <a:lnTo>
                  <a:pt x="98227" y="44648"/>
                </a:lnTo>
                <a:lnTo>
                  <a:pt x="71437" y="71438"/>
                </a:lnTo>
                <a:lnTo>
                  <a:pt x="44648" y="107156"/>
                </a:lnTo>
                <a:lnTo>
                  <a:pt x="26789" y="151805"/>
                </a:lnTo>
                <a:lnTo>
                  <a:pt x="8930" y="187523"/>
                </a:lnTo>
                <a:lnTo>
                  <a:pt x="0" y="232172"/>
                </a:lnTo>
                <a:lnTo>
                  <a:pt x="0" y="258961"/>
                </a:lnTo>
                <a:lnTo>
                  <a:pt x="8930" y="285750"/>
                </a:lnTo>
                <a:lnTo>
                  <a:pt x="26789" y="294680"/>
                </a:lnTo>
                <a:lnTo>
                  <a:pt x="53578" y="294680"/>
                </a:lnTo>
                <a:lnTo>
                  <a:pt x="89297" y="294680"/>
                </a:lnTo>
                <a:lnTo>
                  <a:pt x="116086" y="276820"/>
                </a:lnTo>
                <a:lnTo>
                  <a:pt x="142875" y="258961"/>
                </a:lnTo>
                <a:lnTo>
                  <a:pt x="142875" y="258961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616" name="Freeform 622615"/>
          <p:cNvSpPr/>
          <p:nvPr/>
        </p:nvSpPr>
        <p:spPr bwMode="auto">
          <a:xfrm>
            <a:off x="6188273" y="3429000"/>
            <a:ext cx="267892" cy="267891"/>
          </a:xfrm>
          <a:custGeom>
            <a:avLst/>
            <a:gdLst/>
            <a:ahLst/>
            <a:cxnLst/>
            <a:rect l="0" t="0" r="0" b="0"/>
            <a:pathLst>
              <a:path w="267892" h="267891">
                <a:moveTo>
                  <a:pt x="35719" y="62507"/>
                </a:moveTo>
                <a:lnTo>
                  <a:pt x="35719" y="71437"/>
                </a:lnTo>
                <a:lnTo>
                  <a:pt x="26790" y="71437"/>
                </a:lnTo>
                <a:lnTo>
                  <a:pt x="17860" y="80367"/>
                </a:lnTo>
                <a:lnTo>
                  <a:pt x="8930" y="98226"/>
                </a:lnTo>
                <a:lnTo>
                  <a:pt x="0" y="107156"/>
                </a:lnTo>
                <a:lnTo>
                  <a:pt x="8930" y="125015"/>
                </a:lnTo>
                <a:lnTo>
                  <a:pt x="17860" y="125015"/>
                </a:lnTo>
                <a:lnTo>
                  <a:pt x="26790" y="133945"/>
                </a:lnTo>
                <a:lnTo>
                  <a:pt x="53579" y="125015"/>
                </a:lnTo>
                <a:lnTo>
                  <a:pt x="71438" y="116086"/>
                </a:lnTo>
                <a:lnTo>
                  <a:pt x="98227" y="98226"/>
                </a:lnTo>
                <a:lnTo>
                  <a:pt x="125016" y="80367"/>
                </a:lnTo>
                <a:lnTo>
                  <a:pt x="142875" y="53578"/>
                </a:lnTo>
                <a:lnTo>
                  <a:pt x="160735" y="35718"/>
                </a:lnTo>
                <a:lnTo>
                  <a:pt x="160735" y="17859"/>
                </a:lnTo>
                <a:lnTo>
                  <a:pt x="151805" y="0"/>
                </a:lnTo>
                <a:lnTo>
                  <a:pt x="142875" y="0"/>
                </a:lnTo>
                <a:lnTo>
                  <a:pt x="116086" y="17859"/>
                </a:lnTo>
                <a:lnTo>
                  <a:pt x="89297" y="53578"/>
                </a:lnTo>
                <a:lnTo>
                  <a:pt x="71438" y="98226"/>
                </a:lnTo>
                <a:lnTo>
                  <a:pt x="44649" y="151804"/>
                </a:lnTo>
                <a:lnTo>
                  <a:pt x="35719" y="196453"/>
                </a:lnTo>
                <a:lnTo>
                  <a:pt x="44649" y="232171"/>
                </a:lnTo>
                <a:lnTo>
                  <a:pt x="53579" y="250031"/>
                </a:lnTo>
                <a:lnTo>
                  <a:pt x="80368" y="267890"/>
                </a:lnTo>
                <a:lnTo>
                  <a:pt x="116086" y="258961"/>
                </a:lnTo>
                <a:lnTo>
                  <a:pt x="160735" y="241101"/>
                </a:lnTo>
                <a:lnTo>
                  <a:pt x="214313" y="214312"/>
                </a:lnTo>
                <a:lnTo>
                  <a:pt x="267891" y="160734"/>
                </a:lnTo>
                <a:lnTo>
                  <a:pt x="267891" y="16073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617" name="Freeform 622616"/>
          <p:cNvSpPr/>
          <p:nvPr/>
        </p:nvSpPr>
        <p:spPr bwMode="auto">
          <a:xfrm>
            <a:off x="6527602" y="3250406"/>
            <a:ext cx="125016" cy="455415"/>
          </a:xfrm>
          <a:custGeom>
            <a:avLst/>
            <a:gdLst/>
            <a:ahLst/>
            <a:cxnLst/>
            <a:rect l="0" t="0" r="0" b="0"/>
            <a:pathLst>
              <a:path w="125016" h="455415">
                <a:moveTo>
                  <a:pt x="62507" y="0"/>
                </a:moveTo>
                <a:lnTo>
                  <a:pt x="62507" y="8930"/>
                </a:lnTo>
                <a:lnTo>
                  <a:pt x="53578" y="17859"/>
                </a:lnTo>
                <a:lnTo>
                  <a:pt x="53578" y="44648"/>
                </a:lnTo>
                <a:lnTo>
                  <a:pt x="44648" y="89297"/>
                </a:lnTo>
                <a:lnTo>
                  <a:pt x="26789" y="142875"/>
                </a:lnTo>
                <a:lnTo>
                  <a:pt x="17859" y="214312"/>
                </a:lnTo>
                <a:lnTo>
                  <a:pt x="8929" y="285750"/>
                </a:lnTo>
                <a:lnTo>
                  <a:pt x="8929" y="357187"/>
                </a:lnTo>
                <a:lnTo>
                  <a:pt x="0" y="410765"/>
                </a:lnTo>
                <a:lnTo>
                  <a:pt x="8929" y="437555"/>
                </a:lnTo>
                <a:lnTo>
                  <a:pt x="17859" y="455414"/>
                </a:lnTo>
                <a:lnTo>
                  <a:pt x="26789" y="455414"/>
                </a:lnTo>
                <a:lnTo>
                  <a:pt x="53578" y="437555"/>
                </a:lnTo>
                <a:lnTo>
                  <a:pt x="71437" y="401836"/>
                </a:lnTo>
                <a:lnTo>
                  <a:pt x="89296" y="339328"/>
                </a:lnTo>
                <a:lnTo>
                  <a:pt x="107156" y="267890"/>
                </a:lnTo>
                <a:lnTo>
                  <a:pt x="125015" y="196453"/>
                </a:lnTo>
                <a:lnTo>
                  <a:pt x="125015" y="19645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618" name="Freeform 622617"/>
          <p:cNvSpPr/>
          <p:nvPr/>
        </p:nvSpPr>
        <p:spPr bwMode="auto">
          <a:xfrm>
            <a:off x="6652617" y="3196828"/>
            <a:ext cx="98228" cy="553641"/>
          </a:xfrm>
          <a:custGeom>
            <a:avLst/>
            <a:gdLst/>
            <a:ahLst/>
            <a:cxnLst/>
            <a:rect l="0" t="0" r="0" b="0"/>
            <a:pathLst>
              <a:path w="98228" h="553641">
                <a:moveTo>
                  <a:pt x="98227" y="0"/>
                </a:moveTo>
                <a:lnTo>
                  <a:pt x="89297" y="8929"/>
                </a:lnTo>
                <a:lnTo>
                  <a:pt x="89297" y="17859"/>
                </a:lnTo>
                <a:lnTo>
                  <a:pt x="71438" y="35718"/>
                </a:lnTo>
                <a:lnTo>
                  <a:pt x="62508" y="71437"/>
                </a:lnTo>
                <a:lnTo>
                  <a:pt x="53578" y="107156"/>
                </a:lnTo>
                <a:lnTo>
                  <a:pt x="44649" y="169664"/>
                </a:lnTo>
                <a:lnTo>
                  <a:pt x="35719" y="232172"/>
                </a:lnTo>
                <a:lnTo>
                  <a:pt x="35719" y="312539"/>
                </a:lnTo>
                <a:lnTo>
                  <a:pt x="35719" y="375047"/>
                </a:lnTo>
                <a:lnTo>
                  <a:pt x="35719" y="437554"/>
                </a:lnTo>
                <a:lnTo>
                  <a:pt x="44649" y="482203"/>
                </a:lnTo>
                <a:lnTo>
                  <a:pt x="53578" y="517922"/>
                </a:lnTo>
                <a:lnTo>
                  <a:pt x="62508" y="535781"/>
                </a:lnTo>
                <a:lnTo>
                  <a:pt x="62508" y="553640"/>
                </a:lnTo>
                <a:lnTo>
                  <a:pt x="71438" y="553640"/>
                </a:lnTo>
                <a:lnTo>
                  <a:pt x="62508" y="535781"/>
                </a:lnTo>
                <a:lnTo>
                  <a:pt x="44649" y="508992"/>
                </a:lnTo>
                <a:lnTo>
                  <a:pt x="26789" y="464343"/>
                </a:lnTo>
                <a:lnTo>
                  <a:pt x="0" y="401836"/>
                </a:lnTo>
                <a:lnTo>
                  <a:pt x="0" y="40183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619" name="Freeform 622618"/>
          <p:cNvSpPr/>
          <p:nvPr/>
        </p:nvSpPr>
        <p:spPr bwMode="auto">
          <a:xfrm>
            <a:off x="6491883" y="3455789"/>
            <a:ext cx="303610" cy="98227"/>
          </a:xfrm>
          <a:custGeom>
            <a:avLst/>
            <a:gdLst/>
            <a:ahLst/>
            <a:cxnLst/>
            <a:rect l="0" t="0" r="0" b="0"/>
            <a:pathLst>
              <a:path w="303610" h="98227">
                <a:moveTo>
                  <a:pt x="17859" y="0"/>
                </a:moveTo>
                <a:lnTo>
                  <a:pt x="17859" y="8929"/>
                </a:lnTo>
                <a:lnTo>
                  <a:pt x="8930" y="26789"/>
                </a:lnTo>
                <a:lnTo>
                  <a:pt x="0" y="35718"/>
                </a:lnTo>
                <a:lnTo>
                  <a:pt x="0" y="62507"/>
                </a:lnTo>
                <a:lnTo>
                  <a:pt x="8930" y="80367"/>
                </a:lnTo>
                <a:lnTo>
                  <a:pt x="26789" y="89297"/>
                </a:lnTo>
                <a:lnTo>
                  <a:pt x="53578" y="89297"/>
                </a:lnTo>
                <a:lnTo>
                  <a:pt x="98226" y="98226"/>
                </a:lnTo>
                <a:lnTo>
                  <a:pt x="133945" y="89297"/>
                </a:lnTo>
                <a:lnTo>
                  <a:pt x="178594" y="80367"/>
                </a:lnTo>
                <a:lnTo>
                  <a:pt x="223242" y="71437"/>
                </a:lnTo>
                <a:lnTo>
                  <a:pt x="258961" y="53578"/>
                </a:lnTo>
                <a:lnTo>
                  <a:pt x="303609" y="35718"/>
                </a:lnTo>
                <a:lnTo>
                  <a:pt x="303609" y="3571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620" name="Freeform 622619"/>
          <p:cNvSpPr/>
          <p:nvPr/>
        </p:nvSpPr>
        <p:spPr bwMode="auto">
          <a:xfrm>
            <a:off x="6777633" y="3455789"/>
            <a:ext cx="151806" cy="250032"/>
          </a:xfrm>
          <a:custGeom>
            <a:avLst/>
            <a:gdLst/>
            <a:ahLst/>
            <a:cxnLst/>
            <a:rect l="0" t="0" r="0" b="0"/>
            <a:pathLst>
              <a:path w="151806" h="250032">
                <a:moveTo>
                  <a:pt x="53578" y="89297"/>
                </a:moveTo>
                <a:lnTo>
                  <a:pt x="44648" y="107156"/>
                </a:lnTo>
                <a:lnTo>
                  <a:pt x="44648" y="133945"/>
                </a:lnTo>
                <a:lnTo>
                  <a:pt x="35719" y="169664"/>
                </a:lnTo>
                <a:lnTo>
                  <a:pt x="26789" y="205382"/>
                </a:lnTo>
                <a:lnTo>
                  <a:pt x="26789" y="232172"/>
                </a:lnTo>
                <a:lnTo>
                  <a:pt x="35719" y="250031"/>
                </a:lnTo>
                <a:lnTo>
                  <a:pt x="44648" y="250031"/>
                </a:lnTo>
                <a:lnTo>
                  <a:pt x="62508" y="250031"/>
                </a:lnTo>
                <a:lnTo>
                  <a:pt x="89297" y="223242"/>
                </a:lnTo>
                <a:lnTo>
                  <a:pt x="107156" y="196453"/>
                </a:lnTo>
                <a:lnTo>
                  <a:pt x="133945" y="151804"/>
                </a:lnTo>
                <a:lnTo>
                  <a:pt x="142875" y="98226"/>
                </a:lnTo>
                <a:lnTo>
                  <a:pt x="151805" y="53578"/>
                </a:lnTo>
                <a:lnTo>
                  <a:pt x="133945" y="17859"/>
                </a:lnTo>
                <a:lnTo>
                  <a:pt x="116086" y="0"/>
                </a:lnTo>
                <a:lnTo>
                  <a:pt x="80367" y="8929"/>
                </a:lnTo>
                <a:lnTo>
                  <a:pt x="53578" y="26789"/>
                </a:lnTo>
                <a:lnTo>
                  <a:pt x="26789" y="62507"/>
                </a:lnTo>
                <a:lnTo>
                  <a:pt x="0" y="107156"/>
                </a:lnTo>
                <a:lnTo>
                  <a:pt x="0" y="142875"/>
                </a:lnTo>
                <a:lnTo>
                  <a:pt x="8930" y="178593"/>
                </a:lnTo>
                <a:lnTo>
                  <a:pt x="26789" y="205382"/>
                </a:lnTo>
                <a:lnTo>
                  <a:pt x="44648" y="214312"/>
                </a:lnTo>
                <a:lnTo>
                  <a:pt x="80367" y="223242"/>
                </a:lnTo>
                <a:lnTo>
                  <a:pt x="107156" y="214312"/>
                </a:lnTo>
                <a:lnTo>
                  <a:pt x="107156" y="214312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621" name="Freeform 622620"/>
          <p:cNvSpPr/>
          <p:nvPr/>
        </p:nvSpPr>
        <p:spPr bwMode="auto">
          <a:xfrm>
            <a:off x="6974086" y="3464718"/>
            <a:ext cx="303610" cy="258962"/>
          </a:xfrm>
          <a:custGeom>
            <a:avLst/>
            <a:gdLst/>
            <a:ahLst/>
            <a:cxnLst/>
            <a:rect l="0" t="0" r="0" b="0"/>
            <a:pathLst>
              <a:path w="303610" h="258962">
                <a:moveTo>
                  <a:pt x="17859" y="8930"/>
                </a:moveTo>
                <a:lnTo>
                  <a:pt x="17859" y="8930"/>
                </a:lnTo>
                <a:lnTo>
                  <a:pt x="17859" y="17860"/>
                </a:lnTo>
                <a:lnTo>
                  <a:pt x="17859" y="35719"/>
                </a:lnTo>
                <a:lnTo>
                  <a:pt x="8930" y="53578"/>
                </a:lnTo>
                <a:lnTo>
                  <a:pt x="8930" y="80368"/>
                </a:lnTo>
                <a:lnTo>
                  <a:pt x="17859" y="107157"/>
                </a:lnTo>
                <a:lnTo>
                  <a:pt x="8930" y="133946"/>
                </a:lnTo>
                <a:lnTo>
                  <a:pt x="8930" y="169664"/>
                </a:lnTo>
                <a:lnTo>
                  <a:pt x="8930" y="196453"/>
                </a:lnTo>
                <a:lnTo>
                  <a:pt x="0" y="214313"/>
                </a:lnTo>
                <a:lnTo>
                  <a:pt x="0" y="232172"/>
                </a:lnTo>
                <a:lnTo>
                  <a:pt x="0" y="241102"/>
                </a:lnTo>
                <a:lnTo>
                  <a:pt x="0" y="241102"/>
                </a:lnTo>
                <a:lnTo>
                  <a:pt x="8930" y="232172"/>
                </a:lnTo>
                <a:lnTo>
                  <a:pt x="8930" y="214313"/>
                </a:lnTo>
                <a:lnTo>
                  <a:pt x="26789" y="187524"/>
                </a:lnTo>
                <a:lnTo>
                  <a:pt x="35719" y="142875"/>
                </a:lnTo>
                <a:lnTo>
                  <a:pt x="53578" y="107157"/>
                </a:lnTo>
                <a:lnTo>
                  <a:pt x="71437" y="62508"/>
                </a:lnTo>
                <a:lnTo>
                  <a:pt x="89297" y="35719"/>
                </a:lnTo>
                <a:lnTo>
                  <a:pt x="107156" y="17860"/>
                </a:lnTo>
                <a:lnTo>
                  <a:pt x="125016" y="8930"/>
                </a:lnTo>
                <a:lnTo>
                  <a:pt x="125016" y="17860"/>
                </a:lnTo>
                <a:lnTo>
                  <a:pt x="125016" y="44649"/>
                </a:lnTo>
                <a:lnTo>
                  <a:pt x="125016" y="71438"/>
                </a:lnTo>
                <a:lnTo>
                  <a:pt x="107156" y="116086"/>
                </a:lnTo>
                <a:lnTo>
                  <a:pt x="98227" y="151805"/>
                </a:lnTo>
                <a:lnTo>
                  <a:pt x="89297" y="196453"/>
                </a:lnTo>
                <a:lnTo>
                  <a:pt x="80367" y="223243"/>
                </a:lnTo>
                <a:lnTo>
                  <a:pt x="71437" y="241102"/>
                </a:lnTo>
                <a:lnTo>
                  <a:pt x="62508" y="258961"/>
                </a:lnTo>
                <a:lnTo>
                  <a:pt x="71437" y="250032"/>
                </a:lnTo>
                <a:lnTo>
                  <a:pt x="80367" y="232172"/>
                </a:lnTo>
                <a:lnTo>
                  <a:pt x="98227" y="205383"/>
                </a:lnTo>
                <a:lnTo>
                  <a:pt x="116086" y="160735"/>
                </a:lnTo>
                <a:lnTo>
                  <a:pt x="151805" y="107157"/>
                </a:lnTo>
                <a:lnTo>
                  <a:pt x="178594" y="62508"/>
                </a:lnTo>
                <a:lnTo>
                  <a:pt x="205383" y="17860"/>
                </a:lnTo>
                <a:lnTo>
                  <a:pt x="223242" y="0"/>
                </a:lnTo>
                <a:lnTo>
                  <a:pt x="241102" y="0"/>
                </a:lnTo>
                <a:lnTo>
                  <a:pt x="250031" y="17860"/>
                </a:lnTo>
                <a:lnTo>
                  <a:pt x="250031" y="44649"/>
                </a:lnTo>
                <a:lnTo>
                  <a:pt x="241102" y="89297"/>
                </a:lnTo>
                <a:lnTo>
                  <a:pt x="241102" y="125016"/>
                </a:lnTo>
                <a:lnTo>
                  <a:pt x="232172" y="169664"/>
                </a:lnTo>
                <a:lnTo>
                  <a:pt x="232172" y="196453"/>
                </a:lnTo>
                <a:lnTo>
                  <a:pt x="232172" y="223243"/>
                </a:lnTo>
                <a:lnTo>
                  <a:pt x="241102" y="232172"/>
                </a:lnTo>
                <a:lnTo>
                  <a:pt x="258961" y="232172"/>
                </a:lnTo>
                <a:lnTo>
                  <a:pt x="276820" y="223243"/>
                </a:lnTo>
                <a:lnTo>
                  <a:pt x="303609" y="205383"/>
                </a:lnTo>
                <a:lnTo>
                  <a:pt x="303609" y="20538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622" name="Freeform 622621"/>
          <p:cNvSpPr/>
          <p:nvPr/>
        </p:nvSpPr>
        <p:spPr bwMode="auto">
          <a:xfrm>
            <a:off x="7259836" y="3491507"/>
            <a:ext cx="285751" cy="250033"/>
          </a:xfrm>
          <a:custGeom>
            <a:avLst/>
            <a:gdLst/>
            <a:ahLst/>
            <a:cxnLst/>
            <a:rect l="0" t="0" r="0" b="0"/>
            <a:pathLst>
              <a:path w="285751" h="250033">
                <a:moveTo>
                  <a:pt x="26789" y="160735"/>
                </a:moveTo>
                <a:lnTo>
                  <a:pt x="26789" y="169664"/>
                </a:lnTo>
                <a:lnTo>
                  <a:pt x="26789" y="169664"/>
                </a:lnTo>
                <a:lnTo>
                  <a:pt x="26789" y="178594"/>
                </a:lnTo>
                <a:lnTo>
                  <a:pt x="26789" y="178594"/>
                </a:lnTo>
                <a:lnTo>
                  <a:pt x="35719" y="178594"/>
                </a:lnTo>
                <a:lnTo>
                  <a:pt x="53578" y="169664"/>
                </a:lnTo>
                <a:lnTo>
                  <a:pt x="71437" y="151805"/>
                </a:lnTo>
                <a:lnTo>
                  <a:pt x="98227" y="133946"/>
                </a:lnTo>
                <a:lnTo>
                  <a:pt x="116086" y="107157"/>
                </a:lnTo>
                <a:lnTo>
                  <a:pt x="133945" y="80368"/>
                </a:lnTo>
                <a:lnTo>
                  <a:pt x="151805" y="53579"/>
                </a:lnTo>
                <a:lnTo>
                  <a:pt x="160734" y="26789"/>
                </a:lnTo>
                <a:lnTo>
                  <a:pt x="151805" y="8930"/>
                </a:lnTo>
                <a:lnTo>
                  <a:pt x="142875" y="0"/>
                </a:lnTo>
                <a:lnTo>
                  <a:pt x="116086" y="8930"/>
                </a:lnTo>
                <a:lnTo>
                  <a:pt x="80367" y="44649"/>
                </a:lnTo>
                <a:lnTo>
                  <a:pt x="44648" y="89297"/>
                </a:lnTo>
                <a:lnTo>
                  <a:pt x="17859" y="133946"/>
                </a:lnTo>
                <a:lnTo>
                  <a:pt x="0" y="178594"/>
                </a:lnTo>
                <a:lnTo>
                  <a:pt x="0" y="214313"/>
                </a:lnTo>
                <a:lnTo>
                  <a:pt x="8930" y="241102"/>
                </a:lnTo>
                <a:lnTo>
                  <a:pt x="26789" y="250032"/>
                </a:lnTo>
                <a:lnTo>
                  <a:pt x="62508" y="250032"/>
                </a:lnTo>
                <a:lnTo>
                  <a:pt x="107156" y="241102"/>
                </a:lnTo>
                <a:lnTo>
                  <a:pt x="160734" y="223243"/>
                </a:lnTo>
                <a:lnTo>
                  <a:pt x="223242" y="187524"/>
                </a:lnTo>
                <a:lnTo>
                  <a:pt x="285750" y="142875"/>
                </a:lnTo>
                <a:lnTo>
                  <a:pt x="285750" y="14287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623" name="Freeform 622622"/>
          <p:cNvSpPr/>
          <p:nvPr/>
        </p:nvSpPr>
        <p:spPr bwMode="auto">
          <a:xfrm>
            <a:off x="7661672" y="3178968"/>
            <a:ext cx="294681" cy="330400"/>
          </a:xfrm>
          <a:custGeom>
            <a:avLst/>
            <a:gdLst/>
            <a:ahLst/>
            <a:cxnLst/>
            <a:rect l="0" t="0" r="0" b="0"/>
            <a:pathLst>
              <a:path w="294681" h="330400">
                <a:moveTo>
                  <a:pt x="44648" y="53578"/>
                </a:moveTo>
                <a:lnTo>
                  <a:pt x="35719" y="53578"/>
                </a:lnTo>
                <a:lnTo>
                  <a:pt x="26789" y="53578"/>
                </a:lnTo>
                <a:lnTo>
                  <a:pt x="17859" y="44649"/>
                </a:lnTo>
                <a:lnTo>
                  <a:pt x="8930" y="44649"/>
                </a:lnTo>
                <a:lnTo>
                  <a:pt x="0" y="35719"/>
                </a:lnTo>
                <a:lnTo>
                  <a:pt x="0" y="35719"/>
                </a:lnTo>
                <a:lnTo>
                  <a:pt x="8930" y="26789"/>
                </a:lnTo>
                <a:lnTo>
                  <a:pt x="35719" y="8930"/>
                </a:lnTo>
                <a:lnTo>
                  <a:pt x="71437" y="8930"/>
                </a:lnTo>
                <a:lnTo>
                  <a:pt x="125016" y="0"/>
                </a:lnTo>
                <a:lnTo>
                  <a:pt x="178594" y="0"/>
                </a:lnTo>
                <a:lnTo>
                  <a:pt x="223242" y="8930"/>
                </a:lnTo>
                <a:lnTo>
                  <a:pt x="267891" y="26789"/>
                </a:lnTo>
                <a:lnTo>
                  <a:pt x="285750" y="44649"/>
                </a:lnTo>
                <a:lnTo>
                  <a:pt x="294680" y="71438"/>
                </a:lnTo>
                <a:lnTo>
                  <a:pt x="276820" y="107157"/>
                </a:lnTo>
                <a:lnTo>
                  <a:pt x="250031" y="142875"/>
                </a:lnTo>
                <a:lnTo>
                  <a:pt x="214312" y="178594"/>
                </a:lnTo>
                <a:lnTo>
                  <a:pt x="178594" y="214313"/>
                </a:lnTo>
                <a:lnTo>
                  <a:pt x="142875" y="250032"/>
                </a:lnTo>
                <a:lnTo>
                  <a:pt x="107156" y="285750"/>
                </a:lnTo>
                <a:lnTo>
                  <a:pt x="89297" y="312539"/>
                </a:lnTo>
                <a:lnTo>
                  <a:pt x="71437" y="330399"/>
                </a:lnTo>
                <a:lnTo>
                  <a:pt x="71437" y="33039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624" name="Freeform 622623"/>
          <p:cNvSpPr/>
          <p:nvPr/>
        </p:nvSpPr>
        <p:spPr bwMode="auto">
          <a:xfrm>
            <a:off x="7858125" y="3759398"/>
            <a:ext cx="71439" cy="80368"/>
          </a:xfrm>
          <a:custGeom>
            <a:avLst/>
            <a:gdLst/>
            <a:ahLst/>
            <a:cxnLst/>
            <a:rect l="0" t="0" r="0" b="0"/>
            <a:pathLst>
              <a:path w="71439" h="80368">
                <a:moveTo>
                  <a:pt x="71438" y="0"/>
                </a:moveTo>
                <a:lnTo>
                  <a:pt x="62508" y="8930"/>
                </a:lnTo>
                <a:lnTo>
                  <a:pt x="53578" y="26789"/>
                </a:lnTo>
                <a:lnTo>
                  <a:pt x="35719" y="44648"/>
                </a:lnTo>
                <a:lnTo>
                  <a:pt x="26789" y="62508"/>
                </a:lnTo>
                <a:lnTo>
                  <a:pt x="17859" y="80367"/>
                </a:lnTo>
                <a:lnTo>
                  <a:pt x="8930" y="80367"/>
                </a:lnTo>
                <a:lnTo>
                  <a:pt x="0" y="71438"/>
                </a:lnTo>
                <a:lnTo>
                  <a:pt x="0" y="7143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625" name="Freeform 622624"/>
          <p:cNvSpPr/>
          <p:nvPr/>
        </p:nvSpPr>
        <p:spPr bwMode="auto">
          <a:xfrm>
            <a:off x="1205508" y="4491632"/>
            <a:ext cx="482204" cy="26790"/>
          </a:xfrm>
          <a:custGeom>
            <a:avLst/>
            <a:gdLst/>
            <a:ahLst/>
            <a:cxnLst/>
            <a:rect l="0" t="0" r="0" b="0"/>
            <a:pathLst>
              <a:path w="482204" h="26790">
                <a:moveTo>
                  <a:pt x="0" y="26789"/>
                </a:moveTo>
                <a:lnTo>
                  <a:pt x="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17860"/>
                </a:lnTo>
                <a:lnTo>
                  <a:pt x="17859" y="17860"/>
                </a:lnTo>
                <a:lnTo>
                  <a:pt x="35719" y="17860"/>
                </a:lnTo>
                <a:lnTo>
                  <a:pt x="44648" y="17860"/>
                </a:lnTo>
                <a:lnTo>
                  <a:pt x="62508" y="17860"/>
                </a:lnTo>
                <a:lnTo>
                  <a:pt x="71437" y="17860"/>
                </a:lnTo>
                <a:lnTo>
                  <a:pt x="98226" y="17860"/>
                </a:lnTo>
                <a:lnTo>
                  <a:pt x="107156" y="17860"/>
                </a:lnTo>
                <a:lnTo>
                  <a:pt x="133945" y="17860"/>
                </a:lnTo>
                <a:lnTo>
                  <a:pt x="142875" y="17860"/>
                </a:lnTo>
                <a:lnTo>
                  <a:pt x="169664" y="17860"/>
                </a:lnTo>
                <a:lnTo>
                  <a:pt x="187523" y="17860"/>
                </a:lnTo>
                <a:lnTo>
                  <a:pt x="214312" y="17860"/>
                </a:lnTo>
                <a:lnTo>
                  <a:pt x="241101" y="8930"/>
                </a:lnTo>
                <a:lnTo>
                  <a:pt x="267890" y="8930"/>
                </a:lnTo>
                <a:lnTo>
                  <a:pt x="294680" y="8930"/>
                </a:lnTo>
                <a:lnTo>
                  <a:pt x="321469" y="8930"/>
                </a:lnTo>
                <a:lnTo>
                  <a:pt x="357187" y="0"/>
                </a:lnTo>
                <a:lnTo>
                  <a:pt x="383976" y="0"/>
                </a:lnTo>
                <a:lnTo>
                  <a:pt x="419695" y="0"/>
                </a:lnTo>
                <a:lnTo>
                  <a:pt x="455414" y="0"/>
                </a:lnTo>
                <a:lnTo>
                  <a:pt x="482203" y="0"/>
                </a:lnTo>
                <a:lnTo>
                  <a:pt x="482203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626" name="Freeform 622625"/>
          <p:cNvSpPr/>
          <p:nvPr/>
        </p:nvSpPr>
        <p:spPr bwMode="auto">
          <a:xfrm>
            <a:off x="1759148" y="4500562"/>
            <a:ext cx="116087" cy="1"/>
          </a:xfrm>
          <a:custGeom>
            <a:avLst/>
            <a:gdLst/>
            <a:ahLst/>
            <a:cxnLst/>
            <a:rect l="0" t="0" r="0" b="0"/>
            <a:pathLst>
              <a:path w="116087" h="1">
                <a:moveTo>
                  <a:pt x="0" y="0"/>
                </a:moveTo>
                <a:lnTo>
                  <a:pt x="44649" y="0"/>
                </a:lnTo>
                <a:lnTo>
                  <a:pt x="80368" y="0"/>
                </a:lnTo>
                <a:lnTo>
                  <a:pt x="116086" y="0"/>
                </a:lnTo>
                <a:lnTo>
                  <a:pt x="116086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627" name="Freeform 622626"/>
          <p:cNvSpPr/>
          <p:nvPr/>
        </p:nvSpPr>
        <p:spPr bwMode="auto">
          <a:xfrm>
            <a:off x="1991320" y="4482703"/>
            <a:ext cx="544712" cy="44649"/>
          </a:xfrm>
          <a:custGeom>
            <a:avLst/>
            <a:gdLst/>
            <a:ahLst/>
            <a:cxnLst/>
            <a:rect l="0" t="0" r="0" b="0"/>
            <a:pathLst>
              <a:path w="544712" h="44649">
                <a:moveTo>
                  <a:pt x="0" y="8929"/>
                </a:moveTo>
                <a:lnTo>
                  <a:pt x="35719" y="0"/>
                </a:lnTo>
                <a:lnTo>
                  <a:pt x="71438" y="0"/>
                </a:lnTo>
                <a:lnTo>
                  <a:pt x="107157" y="8929"/>
                </a:lnTo>
                <a:lnTo>
                  <a:pt x="151805" y="8929"/>
                </a:lnTo>
                <a:lnTo>
                  <a:pt x="187524" y="17859"/>
                </a:lnTo>
                <a:lnTo>
                  <a:pt x="232172" y="26789"/>
                </a:lnTo>
                <a:lnTo>
                  <a:pt x="276821" y="35718"/>
                </a:lnTo>
                <a:lnTo>
                  <a:pt x="321469" y="44648"/>
                </a:lnTo>
                <a:lnTo>
                  <a:pt x="366118" y="44648"/>
                </a:lnTo>
                <a:lnTo>
                  <a:pt x="410766" y="44648"/>
                </a:lnTo>
                <a:lnTo>
                  <a:pt x="455414" y="44648"/>
                </a:lnTo>
                <a:lnTo>
                  <a:pt x="500063" y="35718"/>
                </a:lnTo>
                <a:lnTo>
                  <a:pt x="544711" y="35718"/>
                </a:lnTo>
                <a:lnTo>
                  <a:pt x="544711" y="3571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628" name="Freeform 622627"/>
          <p:cNvSpPr/>
          <p:nvPr/>
        </p:nvSpPr>
        <p:spPr bwMode="auto">
          <a:xfrm>
            <a:off x="2616398" y="4411265"/>
            <a:ext cx="3339705" cy="107157"/>
          </a:xfrm>
          <a:custGeom>
            <a:avLst/>
            <a:gdLst/>
            <a:ahLst/>
            <a:cxnLst/>
            <a:rect l="0" t="0" r="0" b="0"/>
            <a:pathLst>
              <a:path w="3339705" h="107157">
                <a:moveTo>
                  <a:pt x="0" y="89297"/>
                </a:moveTo>
                <a:lnTo>
                  <a:pt x="44649" y="80367"/>
                </a:lnTo>
                <a:lnTo>
                  <a:pt x="80368" y="71438"/>
                </a:lnTo>
                <a:lnTo>
                  <a:pt x="125016" y="71438"/>
                </a:lnTo>
                <a:lnTo>
                  <a:pt x="169665" y="71438"/>
                </a:lnTo>
                <a:lnTo>
                  <a:pt x="223243" y="71438"/>
                </a:lnTo>
                <a:lnTo>
                  <a:pt x="276821" y="71438"/>
                </a:lnTo>
                <a:lnTo>
                  <a:pt x="330399" y="71438"/>
                </a:lnTo>
                <a:lnTo>
                  <a:pt x="383977" y="62508"/>
                </a:lnTo>
                <a:lnTo>
                  <a:pt x="446485" y="62508"/>
                </a:lnTo>
                <a:lnTo>
                  <a:pt x="500063" y="53578"/>
                </a:lnTo>
                <a:lnTo>
                  <a:pt x="553641" y="53578"/>
                </a:lnTo>
                <a:lnTo>
                  <a:pt x="607219" y="44649"/>
                </a:lnTo>
                <a:lnTo>
                  <a:pt x="660797" y="35719"/>
                </a:lnTo>
                <a:lnTo>
                  <a:pt x="714375" y="26789"/>
                </a:lnTo>
                <a:lnTo>
                  <a:pt x="767954" y="26789"/>
                </a:lnTo>
                <a:lnTo>
                  <a:pt x="812602" y="26789"/>
                </a:lnTo>
                <a:lnTo>
                  <a:pt x="866180" y="26789"/>
                </a:lnTo>
                <a:lnTo>
                  <a:pt x="919758" y="26789"/>
                </a:lnTo>
                <a:lnTo>
                  <a:pt x="973336" y="26789"/>
                </a:lnTo>
                <a:lnTo>
                  <a:pt x="1035844" y="17860"/>
                </a:lnTo>
                <a:lnTo>
                  <a:pt x="1089422" y="17860"/>
                </a:lnTo>
                <a:lnTo>
                  <a:pt x="1151930" y="8930"/>
                </a:lnTo>
                <a:lnTo>
                  <a:pt x="1205508" y="8930"/>
                </a:lnTo>
                <a:lnTo>
                  <a:pt x="1259086" y="0"/>
                </a:lnTo>
                <a:lnTo>
                  <a:pt x="1321594" y="0"/>
                </a:lnTo>
                <a:lnTo>
                  <a:pt x="1375172" y="0"/>
                </a:lnTo>
                <a:lnTo>
                  <a:pt x="1428750" y="0"/>
                </a:lnTo>
                <a:lnTo>
                  <a:pt x="1482329" y="0"/>
                </a:lnTo>
                <a:lnTo>
                  <a:pt x="1526977" y="0"/>
                </a:lnTo>
                <a:lnTo>
                  <a:pt x="1580555" y="8930"/>
                </a:lnTo>
                <a:lnTo>
                  <a:pt x="1634133" y="8930"/>
                </a:lnTo>
                <a:lnTo>
                  <a:pt x="1687711" y="17860"/>
                </a:lnTo>
                <a:lnTo>
                  <a:pt x="1741290" y="17860"/>
                </a:lnTo>
                <a:lnTo>
                  <a:pt x="1794868" y="17860"/>
                </a:lnTo>
                <a:lnTo>
                  <a:pt x="1848446" y="17860"/>
                </a:lnTo>
                <a:lnTo>
                  <a:pt x="1902024" y="17860"/>
                </a:lnTo>
                <a:lnTo>
                  <a:pt x="1955602" y="8930"/>
                </a:lnTo>
                <a:lnTo>
                  <a:pt x="2000250" y="8930"/>
                </a:lnTo>
                <a:lnTo>
                  <a:pt x="2044899" y="0"/>
                </a:lnTo>
                <a:lnTo>
                  <a:pt x="2089547" y="0"/>
                </a:lnTo>
                <a:lnTo>
                  <a:pt x="2134196" y="0"/>
                </a:lnTo>
                <a:lnTo>
                  <a:pt x="2169915" y="8930"/>
                </a:lnTo>
                <a:lnTo>
                  <a:pt x="2214563" y="17860"/>
                </a:lnTo>
                <a:lnTo>
                  <a:pt x="2250282" y="35719"/>
                </a:lnTo>
                <a:lnTo>
                  <a:pt x="2294930" y="44649"/>
                </a:lnTo>
                <a:lnTo>
                  <a:pt x="2339579" y="62508"/>
                </a:lnTo>
                <a:lnTo>
                  <a:pt x="2384227" y="71438"/>
                </a:lnTo>
                <a:lnTo>
                  <a:pt x="2428875" y="80367"/>
                </a:lnTo>
                <a:lnTo>
                  <a:pt x="2473524" y="80367"/>
                </a:lnTo>
                <a:lnTo>
                  <a:pt x="2518172" y="80367"/>
                </a:lnTo>
                <a:lnTo>
                  <a:pt x="2553891" y="80367"/>
                </a:lnTo>
                <a:lnTo>
                  <a:pt x="2589610" y="71438"/>
                </a:lnTo>
                <a:lnTo>
                  <a:pt x="2625329" y="62508"/>
                </a:lnTo>
                <a:lnTo>
                  <a:pt x="2652118" y="62508"/>
                </a:lnTo>
                <a:lnTo>
                  <a:pt x="2687836" y="62508"/>
                </a:lnTo>
                <a:lnTo>
                  <a:pt x="2723555" y="62508"/>
                </a:lnTo>
                <a:lnTo>
                  <a:pt x="2759274" y="62508"/>
                </a:lnTo>
                <a:lnTo>
                  <a:pt x="2794993" y="71438"/>
                </a:lnTo>
                <a:lnTo>
                  <a:pt x="2830711" y="80367"/>
                </a:lnTo>
                <a:lnTo>
                  <a:pt x="2875360" y="89297"/>
                </a:lnTo>
                <a:lnTo>
                  <a:pt x="2911079" y="98227"/>
                </a:lnTo>
                <a:lnTo>
                  <a:pt x="2955727" y="107156"/>
                </a:lnTo>
                <a:lnTo>
                  <a:pt x="3000375" y="107156"/>
                </a:lnTo>
                <a:lnTo>
                  <a:pt x="3036094" y="107156"/>
                </a:lnTo>
                <a:lnTo>
                  <a:pt x="3080743" y="98227"/>
                </a:lnTo>
                <a:lnTo>
                  <a:pt x="3116461" y="98227"/>
                </a:lnTo>
                <a:lnTo>
                  <a:pt x="3143250" y="89297"/>
                </a:lnTo>
                <a:lnTo>
                  <a:pt x="3178969" y="80367"/>
                </a:lnTo>
                <a:lnTo>
                  <a:pt x="3205758" y="71438"/>
                </a:lnTo>
                <a:lnTo>
                  <a:pt x="3241477" y="62508"/>
                </a:lnTo>
                <a:lnTo>
                  <a:pt x="3268266" y="62508"/>
                </a:lnTo>
                <a:lnTo>
                  <a:pt x="3286125" y="62508"/>
                </a:lnTo>
                <a:lnTo>
                  <a:pt x="3312915" y="62508"/>
                </a:lnTo>
                <a:lnTo>
                  <a:pt x="3330774" y="71438"/>
                </a:lnTo>
                <a:lnTo>
                  <a:pt x="3339704" y="80367"/>
                </a:lnTo>
                <a:lnTo>
                  <a:pt x="3330774" y="89297"/>
                </a:lnTo>
                <a:lnTo>
                  <a:pt x="3321844" y="71438"/>
                </a:lnTo>
                <a:lnTo>
                  <a:pt x="3321844" y="7143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629" name="Freeform 622628"/>
          <p:cNvSpPr/>
          <p:nvPr/>
        </p:nvSpPr>
        <p:spPr bwMode="auto">
          <a:xfrm>
            <a:off x="2303859" y="5295305"/>
            <a:ext cx="44650" cy="107157"/>
          </a:xfrm>
          <a:custGeom>
            <a:avLst/>
            <a:gdLst/>
            <a:ahLst/>
            <a:cxnLst/>
            <a:rect l="0" t="0" r="0" b="0"/>
            <a:pathLst>
              <a:path w="44650" h="107157">
                <a:moveTo>
                  <a:pt x="35719" y="0"/>
                </a:move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44649" y="0"/>
                </a:lnTo>
                <a:lnTo>
                  <a:pt x="44649" y="8929"/>
                </a:lnTo>
                <a:lnTo>
                  <a:pt x="44649" y="17859"/>
                </a:lnTo>
                <a:lnTo>
                  <a:pt x="44649" y="35718"/>
                </a:lnTo>
                <a:lnTo>
                  <a:pt x="44649" y="44648"/>
                </a:lnTo>
                <a:lnTo>
                  <a:pt x="35719" y="62508"/>
                </a:lnTo>
                <a:lnTo>
                  <a:pt x="35719" y="80367"/>
                </a:lnTo>
                <a:lnTo>
                  <a:pt x="17860" y="98226"/>
                </a:lnTo>
                <a:lnTo>
                  <a:pt x="0" y="107156"/>
                </a:lnTo>
                <a:lnTo>
                  <a:pt x="0" y="10715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630" name="Freeform 622629"/>
          <p:cNvSpPr/>
          <p:nvPr/>
        </p:nvSpPr>
        <p:spPr bwMode="auto">
          <a:xfrm>
            <a:off x="2616398" y="5170289"/>
            <a:ext cx="8931" cy="125017"/>
          </a:xfrm>
          <a:custGeom>
            <a:avLst/>
            <a:gdLst/>
            <a:ahLst/>
            <a:cxnLst/>
            <a:rect l="0" t="0" r="0" b="0"/>
            <a:pathLst>
              <a:path w="8931" h="125017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0" y="17859"/>
                </a:lnTo>
                <a:lnTo>
                  <a:pt x="0" y="26789"/>
                </a:lnTo>
                <a:lnTo>
                  <a:pt x="0" y="35719"/>
                </a:lnTo>
                <a:lnTo>
                  <a:pt x="0" y="53578"/>
                </a:lnTo>
                <a:lnTo>
                  <a:pt x="0" y="71438"/>
                </a:lnTo>
                <a:lnTo>
                  <a:pt x="0" y="80367"/>
                </a:lnTo>
                <a:lnTo>
                  <a:pt x="0" y="98227"/>
                </a:lnTo>
                <a:lnTo>
                  <a:pt x="8930" y="107156"/>
                </a:lnTo>
                <a:lnTo>
                  <a:pt x="8930" y="116086"/>
                </a:lnTo>
                <a:lnTo>
                  <a:pt x="8930" y="125016"/>
                </a:lnTo>
                <a:lnTo>
                  <a:pt x="0" y="125016"/>
                </a:lnTo>
                <a:lnTo>
                  <a:pt x="0" y="116086"/>
                </a:lnTo>
                <a:lnTo>
                  <a:pt x="0" y="11608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631" name="Freeform 622630"/>
          <p:cNvSpPr/>
          <p:nvPr/>
        </p:nvSpPr>
        <p:spPr bwMode="auto">
          <a:xfrm>
            <a:off x="2527102" y="5072063"/>
            <a:ext cx="250032" cy="160735"/>
          </a:xfrm>
          <a:custGeom>
            <a:avLst/>
            <a:gdLst/>
            <a:ahLst/>
            <a:cxnLst/>
            <a:rect l="0" t="0" r="0" b="0"/>
            <a:pathLst>
              <a:path w="250032" h="160735">
                <a:moveTo>
                  <a:pt x="8929" y="89296"/>
                </a:moveTo>
                <a:lnTo>
                  <a:pt x="0" y="89296"/>
                </a:lnTo>
                <a:lnTo>
                  <a:pt x="0" y="89296"/>
                </a:lnTo>
                <a:lnTo>
                  <a:pt x="0" y="89296"/>
                </a:lnTo>
                <a:lnTo>
                  <a:pt x="0" y="89296"/>
                </a:lnTo>
                <a:lnTo>
                  <a:pt x="8929" y="89296"/>
                </a:lnTo>
                <a:lnTo>
                  <a:pt x="26789" y="80367"/>
                </a:lnTo>
                <a:lnTo>
                  <a:pt x="53578" y="62507"/>
                </a:lnTo>
                <a:lnTo>
                  <a:pt x="89296" y="44648"/>
                </a:lnTo>
                <a:lnTo>
                  <a:pt x="133945" y="26789"/>
                </a:lnTo>
                <a:lnTo>
                  <a:pt x="169664" y="8929"/>
                </a:lnTo>
                <a:lnTo>
                  <a:pt x="205382" y="0"/>
                </a:lnTo>
                <a:lnTo>
                  <a:pt x="232171" y="0"/>
                </a:lnTo>
                <a:lnTo>
                  <a:pt x="250031" y="8929"/>
                </a:lnTo>
                <a:lnTo>
                  <a:pt x="250031" y="26789"/>
                </a:lnTo>
                <a:lnTo>
                  <a:pt x="241101" y="53578"/>
                </a:lnTo>
                <a:lnTo>
                  <a:pt x="223242" y="89296"/>
                </a:lnTo>
                <a:lnTo>
                  <a:pt x="205382" y="116085"/>
                </a:lnTo>
                <a:lnTo>
                  <a:pt x="169664" y="133945"/>
                </a:lnTo>
                <a:lnTo>
                  <a:pt x="151804" y="151804"/>
                </a:lnTo>
                <a:lnTo>
                  <a:pt x="125015" y="160734"/>
                </a:lnTo>
                <a:lnTo>
                  <a:pt x="116086" y="160734"/>
                </a:lnTo>
                <a:lnTo>
                  <a:pt x="107156" y="160734"/>
                </a:lnTo>
                <a:lnTo>
                  <a:pt x="116086" y="151804"/>
                </a:lnTo>
                <a:lnTo>
                  <a:pt x="125015" y="142875"/>
                </a:lnTo>
                <a:lnTo>
                  <a:pt x="142875" y="133945"/>
                </a:lnTo>
                <a:lnTo>
                  <a:pt x="142875" y="13394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632" name="Freeform 622631"/>
          <p:cNvSpPr/>
          <p:nvPr/>
        </p:nvSpPr>
        <p:spPr bwMode="auto">
          <a:xfrm>
            <a:off x="2741414" y="5206008"/>
            <a:ext cx="71439" cy="160735"/>
          </a:xfrm>
          <a:custGeom>
            <a:avLst/>
            <a:gdLst/>
            <a:ahLst/>
            <a:cxnLst/>
            <a:rect l="0" t="0" r="0" b="0"/>
            <a:pathLst>
              <a:path w="71439" h="160735">
                <a:moveTo>
                  <a:pt x="0" y="98226"/>
                </a:moveTo>
                <a:lnTo>
                  <a:pt x="0" y="107156"/>
                </a:lnTo>
                <a:lnTo>
                  <a:pt x="0" y="125015"/>
                </a:lnTo>
                <a:lnTo>
                  <a:pt x="0" y="133945"/>
                </a:lnTo>
                <a:lnTo>
                  <a:pt x="8930" y="151805"/>
                </a:lnTo>
                <a:lnTo>
                  <a:pt x="17859" y="160734"/>
                </a:lnTo>
                <a:lnTo>
                  <a:pt x="35719" y="160734"/>
                </a:lnTo>
                <a:lnTo>
                  <a:pt x="44649" y="151805"/>
                </a:lnTo>
                <a:lnTo>
                  <a:pt x="62508" y="125015"/>
                </a:lnTo>
                <a:lnTo>
                  <a:pt x="62508" y="107156"/>
                </a:lnTo>
                <a:lnTo>
                  <a:pt x="71438" y="71437"/>
                </a:lnTo>
                <a:lnTo>
                  <a:pt x="62508" y="44648"/>
                </a:lnTo>
                <a:lnTo>
                  <a:pt x="62508" y="17859"/>
                </a:lnTo>
                <a:lnTo>
                  <a:pt x="53578" y="0"/>
                </a:lnTo>
                <a:lnTo>
                  <a:pt x="35719" y="0"/>
                </a:lnTo>
                <a:lnTo>
                  <a:pt x="26789" y="8930"/>
                </a:lnTo>
                <a:lnTo>
                  <a:pt x="17859" y="26789"/>
                </a:lnTo>
                <a:lnTo>
                  <a:pt x="8930" y="44648"/>
                </a:lnTo>
                <a:lnTo>
                  <a:pt x="8930" y="71437"/>
                </a:lnTo>
                <a:lnTo>
                  <a:pt x="8930" y="98226"/>
                </a:lnTo>
                <a:lnTo>
                  <a:pt x="17859" y="116086"/>
                </a:lnTo>
                <a:lnTo>
                  <a:pt x="26789" y="125015"/>
                </a:lnTo>
                <a:lnTo>
                  <a:pt x="26789" y="12501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633" name="Freeform 622632"/>
          <p:cNvSpPr/>
          <p:nvPr/>
        </p:nvSpPr>
        <p:spPr bwMode="auto">
          <a:xfrm>
            <a:off x="2937867" y="5179219"/>
            <a:ext cx="98228" cy="160735"/>
          </a:xfrm>
          <a:custGeom>
            <a:avLst/>
            <a:gdLst/>
            <a:ahLst/>
            <a:cxnLst/>
            <a:rect l="0" t="0" r="0" b="0"/>
            <a:pathLst>
              <a:path w="98228" h="160735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8929"/>
                </a:lnTo>
                <a:lnTo>
                  <a:pt x="0" y="8929"/>
                </a:lnTo>
                <a:lnTo>
                  <a:pt x="0" y="17859"/>
                </a:lnTo>
                <a:lnTo>
                  <a:pt x="0" y="17859"/>
                </a:lnTo>
                <a:lnTo>
                  <a:pt x="0" y="26789"/>
                </a:lnTo>
                <a:lnTo>
                  <a:pt x="8930" y="26789"/>
                </a:lnTo>
                <a:lnTo>
                  <a:pt x="17860" y="35719"/>
                </a:lnTo>
                <a:lnTo>
                  <a:pt x="35719" y="35719"/>
                </a:lnTo>
                <a:lnTo>
                  <a:pt x="44649" y="44648"/>
                </a:lnTo>
                <a:lnTo>
                  <a:pt x="62508" y="53578"/>
                </a:lnTo>
                <a:lnTo>
                  <a:pt x="80367" y="62508"/>
                </a:lnTo>
                <a:lnTo>
                  <a:pt x="98227" y="80367"/>
                </a:lnTo>
                <a:lnTo>
                  <a:pt x="98227" y="98226"/>
                </a:lnTo>
                <a:lnTo>
                  <a:pt x="98227" y="116086"/>
                </a:lnTo>
                <a:lnTo>
                  <a:pt x="80367" y="133945"/>
                </a:lnTo>
                <a:lnTo>
                  <a:pt x="71438" y="151804"/>
                </a:lnTo>
                <a:lnTo>
                  <a:pt x="53578" y="160734"/>
                </a:lnTo>
                <a:lnTo>
                  <a:pt x="44649" y="151804"/>
                </a:lnTo>
                <a:lnTo>
                  <a:pt x="35719" y="142875"/>
                </a:lnTo>
                <a:lnTo>
                  <a:pt x="26789" y="125015"/>
                </a:lnTo>
                <a:lnTo>
                  <a:pt x="35719" y="107156"/>
                </a:lnTo>
                <a:lnTo>
                  <a:pt x="44649" y="80367"/>
                </a:lnTo>
                <a:lnTo>
                  <a:pt x="44649" y="8036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634" name="Freeform 622633"/>
          <p:cNvSpPr/>
          <p:nvPr/>
        </p:nvSpPr>
        <p:spPr bwMode="auto">
          <a:xfrm>
            <a:off x="3125391" y="5080992"/>
            <a:ext cx="71438" cy="303611"/>
          </a:xfrm>
          <a:custGeom>
            <a:avLst/>
            <a:gdLst/>
            <a:ahLst/>
            <a:cxnLst/>
            <a:rect l="0" t="0" r="0" b="0"/>
            <a:pathLst>
              <a:path w="71438" h="303611">
                <a:moveTo>
                  <a:pt x="17859" y="0"/>
                </a:moveTo>
                <a:lnTo>
                  <a:pt x="17859" y="0"/>
                </a:lnTo>
                <a:lnTo>
                  <a:pt x="17859" y="0"/>
                </a:lnTo>
                <a:lnTo>
                  <a:pt x="17859" y="8930"/>
                </a:lnTo>
                <a:lnTo>
                  <a:pt x="17859" y="17860"/>
                </a:lnTo>
                <a:lnTo>
                  <a:pt x="17859" y="44649"/>
                </a:lnTo>
                <a:lnTo>
                  <a:pt x="17859" y="71438"/>
                </a:lnTo>
                <a:lnTo>
                  <a:pt x="17859" y="107156"/>
                </a:lnTo>
                <a:lnTo>
                  <a:pt x="17859" y="151805"/>
                </a:lnTo>
                <a:lnTo>
                  <a:pt x="8929" y="196453"/>
                </a:lnTo>
                <a:lnTo>
                  <a:pt x="0" y="232172"/>
                </a:lnTo>
                <a:lnTo>
                  <a:pt x="0" y="267891"/>
                </a:lnTo>
                <a:lnTo>
                  <a:pt x="8929" y="294680"/>
                </a:lnTo>
                <a:lnTo>
                  <a:pt x="17859" y="303610"/>
                </a:lnTo>
                <a:lnTo>
                  <a:pt x="26789" y="303610"/>
                </a:lnTo>
                <a:lnTo>
                  <a:pt x="35718" y="303610"/>
                </a:lnTo>
                <a:lnTo>
                  <a:pt x="53578" y="294680"/>
                </a:lnTo>
                <a:lnTo>
                  <a:pt x="62507" y="276821"/>
                </a:lnTo>
                <a:lnTo>
                  <a:pt x="71437" y="258961"/>
                </a:lnTo>
                <a:lnTo>
                  <a:pt x="71437" y="232172"/>
                </a:lnTo>
                <a:lnTo>
                  <a:pt x="71437" y="232172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635" name="Freeform 622634"/>
          <p:cNvSpPr/>
          <p:nvPr/>
        </p:nvSpPr>
        <p:spPr bwMode="auto">
          <a:xfrm>
            <a:off x="3053953" y="5170289"/>
            <a:ext cx="267892" cy="35720"/>
          </a:xfrm>
          <a:custGeom>
            <a:avLst/>
            <a:gdLst/>
            <a:ahLst/>
            <a:cxnLst/>
            <a:rect l="0" t="0" r="0" b="0"/>
            <a:pathLst>
              <a:path w="267892" h="35720">
                <a:moveTo>
                  <a:pt x="8930" y="17859"/>
                </a:moveTo>
                <a:lnTo>
                  <a:pt x="8930" y="17859"/>
                </a:lnTo>
                <a:lnTo>
                  <a:pt x="0" y="26789"/>
                </a:lnTo>
                <a:lnTo>
                  <a:pt x="0" y="35719"/>
                </a:lnTo>
                <a:lnTo>
                  <a:pt x="8930" y="35719"/>
                </a:lnTo>
                <a:lnTo>
                  <a:pt x="26789" y="35719"/>
                </a:lnTo>
                <a:lnTo>
                  <a:pt x="53578" y="35719"/>
                </a:lnTo>
                <a:lnTo>
                  <a:pt x="89297" y="35719"/>
                </a:lnTo>
                <a:lnTo>
                  <a:pt x="133945" y="26789"/>
                </a:lnTo>
                <a:lnTo>
                  <a:pt x="178594" y="17859"/>
                </a:lnTo>
                <a:lnTo>
                  <a:pt x="223242" y="8930"/>
                </a:lnTo>
                <a:lnTo>
                  <a:pt x="267891" y="0"/>
                </a:lnTo>
                <a:lnTo>
                  <a:pt x="267891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636" name="Freeform 622635"/>
          <p:cNvSpPr/>
          <p:nvPr/>
        </p:nvSpPr>
        <p:spPr bwMode="auto">
          <a:xfrm>
            <a:off x="3357563" y="5179219"/>
            <a:ext cx="205383" cy="401836"/>
          </a:xfrm>
          <a:custGeom>
            <a:avLst/>
            <a:gdLst/>
            <a:ahLst/>
            <a:cxnLst/>
            <a:rect l="0" t="0" r="0" b="0"/>
            <a:pathLst>
              <a:path w="205383" h="401836">
                <a:moveTo>
                  <a:pt x="80367" y="8929"/>
                </a:moveTo>
                <a:lnTo>
                  <a:pt x="80367" y="8929"/>
                </a:lnTo>
                <a:lnTo>
                  <a:pt x="71437" y="8929"/>
                </a:lnTo>
                <a:lnTo>
                  <a:pt x="71437" y="0"/>
                </a:lnTo>
                <a:lnTo>
                  <a:pt x="62507" y="0"/>
                </a:lnTo>
                <a:lnTo>
                  <a:pt x="53578" y="0"/>
                </a:lnTo>
                <a:lnTo>
                  <a:pt x="44648" y="17859"/>
                </a:lnTo>
                <a:lnTo>
                  <a:pt x="26789" y="35719"/>
                </a:lnTo>
                <a:lnTo>
                  <a:pt x="17859" y="53578"/>
                </a:lnTo>
                <a:lnTo>
                  <a:pt x="8929" y="80367"/>
                </a:lnTo>
                <a:lnTo>
                  <a:pt x="0" y="107156"/>
                </a:lnTo>
                <a:lnTo>
                  <a:pt x="8929" y="133945"/>
                </a:lnTo>
                <a:lnTo>
                  <a:pt x="8929" y="151804"/>
                </a:lnTo>
                <a:lnTo>
                  <a:pt x="17859" y="151804"/>
                </a:lnTo>
                <a:lnTo>
                  <a:pt x="35718" y="151804"/>
                </a:lnTo>
                <a:lnTo>
                  <a:pt x="53578" y="133945"/>
                </a:lnTo>
                <a:lnTo>
                  <a:pt x="62507" y="107156"/>
                </a:lnTo>
                <a:lnTo>
                  <a:pt x="80367" y="80367"/>
                </a:lnTo>
                <a:lnTo>
                  <a:pt x="89296" y="53578"/>
                </a:lnTo>
                <a:lnTo>
                  <a:pt x="98226" y="35719"/>
                </a:lnTo>
                <a:lnTo>
                  <a:pt x="107156" y="17859"/>
                </a:lnTo>
                <a:lnTo>
                  <a:pt x="107156" y="17859"/>
                </a:lnTo>
                <a:lnTo>
                  <a:pt x="107156" y="35719"/>
                </a:lnTo>
                <a:lnTo>
                  <a:pt x="107156" y="62508"/>
                </a:lnTo>
                <a:lnTo>
                  <a:pt x="107156" y="89297"/>
                </a:lnTo>
                <a:lnTo>
                  <a:pt x="107156" y="133945"/>
                </a:lnTo>
                <a:lnTo>
                  <a:pt x="116085" y="178594"/>
                </a:lnTo>
                <a:lnTo>
                  <a:pt x="125015" y="223242"/>
                </a:lnTo>
                <a:lnTo>
                  <a:pt x="133945" y="276820"/>
                </a:lnTo>
                <a:lnTo>
                  <a:pt x="133945" y="312539"/>
                </a:lnTo>
                <a:lnTo>
                  <a:pt x="133945" y="357187"/>
                </a:lnTo>
                <a:lnTo>
                  <a:pt x="125015" y="383976"/>
                </a:lnTo>
                <a:lnTo>
                  <a:pt x="116085" y="401835"/>
                </a:lnTo>
                <a:lnTo>
                  <a:pt x="107156" y="401835"/>
                </a:lnTo>
                <a:lnTo>
                  <a:pt x="98226" y="392906"/>
                </a:lnTo>
                <a:lnTo>
                  <a:pt x="89296" y="357187"/>
                </a:lnTo>
                <a:lnTo>
                  <a:pt x="80367" y="312539"/>
                </a:lnTo>
                <a:lnTo>
                  <a:pt x="89296" y="267890"/>
                </a:lnTo>
                <a:lnTo>
                  <a:pt x="98226" y="214312"/>
                </a:lnTo>
                <a:lnTo>
                  <a:pt x="107156" y="169664"/>
                </a:lnTo>
                <a:lnTo>
                  <a:pt x="125015" y="133945"/>
                </a:lnTo>
                <a:lnTo>
                  <a:pt x="142875" y="98226"/>
                </a:lnTo>
                <a:lnTo>
                  <a:pt x="160734" y="71437"/>
                </a:lnTo>
                <a:lnTo>
                  <a:pt x="178593" y="53578"/>
                </a:lnTo>
                <a:lnTo>
                  <a:pt x="196453" y="44648"/>
                </a:lnTo>
                <a:lnTo>
                  <a:pt x="205382" y="35719"/>
                </a:lnTo>
                <a:lnTo>
                  <a:pt x="205382" y="26789"/>
                </a:lnTo>
                <a:lnTo>
                  <a:pt x="205382" y="35719"/>
                </a:lnTo>
                <a:lnTo>
                  <a:pt x="205382" y="44648"/>
                </a:lnTo>
                <a:lnTo>
                  <a:pt x="187523" y="53578"/>
                </a:lnTo>
                <a:lnTo>
                  <a:pt x="187523" y="5357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637" name="Freeform 622636"/>
          <p:cNvSpPr/>
          <p:nvPr/>
        </p:nvSpPr>
        <p:spPr bwMode="auto">
          <a:xfrm>
            <a:off x="3554016" y="5223867"/>
            <a:ext cx="26790" cy="26790"/>
          </a:xfrm>
          <a:custGeom>
            <a:avLst/>
            <a:gdLst/>
            <a:ahLst/>
            <a:cxnLst/>
            <a:rect l="0" t="0" r="0" b="0"/>
            <a:pathLst>
              <a:path w="26790" h="26790">
                <a:moveTo>
                  <a:pt x="17859" y="0"/>
                </a:moveTo>
                <a:lnTo>
                  <a:pt x="17859" y="0"/>
                </a:lnTo>
                <a:lnTo>
                  <a:pt x="8929" y="0"/>
                </a:lnTo>
                <a:lnTo>
                  <a:pt x="8929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26789"/>
                </a:lnTo>
                <a:lnTo>
                  <a:pt x="8929" y="26789"/>
                </a:lnTo>
                <a:lnTo>
                  <a:pt x="8929" y="26789"/>
                </a:lnTo>
                <a:lnTo>
                  <a:pt x="17859" y="26789"/>
                </a:lnTo>
                <a:lnTo>
                  <a:pt x="26789" y="26789"/>
                </a:lnTo>
                <a:lnTo>
                  <a:pt x="26789" y="17860"/>
                </a:lnTo>
                <a:lnTo>
                  <a:pt x="26789" y="17860"/>
                </a:lnTo>
                <a:lnTo>
                  <a:pt x="26789" y="8930"/>
                </a:lnTo>
                <a:lnTo>
                  <a:pt x="17859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638" name="Freeform 622637"/>
          <p:cNvSpPr/>
          <p:nvPr/>
        </p:nvSpPr>
        <p:spPr bwMode="auto">
          <a:xfrm>
            <a:off x="3527227" y="5197078"/>
            <a:ext cx="223243" cy="223243"/>
          </a:xfrm>
          <a:custGeom>
            <a:avLst/>
            <a:gdLst/>
            <a:ahLst/>
            <a:cxnLst/>
            <a:rect l="0" t="0" r="0" b="0"/>
            <a:pathLst>
              <a:path w="223243" h="223243">
                <a:moveTo>
                  <a:pt x="8929" y="71438"/>
                </a:moveTo>
                <a:lnTo>
                  <a:pt x="8929" y="71438"/>
                </a:lnTo>
                <a:lnTo>
                  <a:pt x="8929" y="71438"/>
                </a:lnTo>
                <a:lnTo>
                  <a:pt x="0" y="71438"/>
                </a:lnTo>
                <a:lnTo>
                  <a:pt x="8929" y="71438"/>
                </a:lnTo>
                <a:lnTo>
                  <a:pt x="8929" y="80367"/>
                </a:lnTo>
                <a:lnTo>
                  <a:pt x="8929" y="89297"/>
                </a:lnTo>
                <a:lnTo>
                  <a:pt x="17859" y="107156"/>
                </a:lnTo>
                <a:lnTo>
                  <a:pt x="35718" y="133945"/>
                </a:lnTo>
                <a:lnTo>
                  <a:pt x="44648" y="151805"/>
                </a:lnTo>
                <a:lnTo>
                  <a:pt x="53578" y="178594"/>
                </a:lnTo>
                <a:lnTo>
                  <a:pt x="62507" y="205383"/>
                </a:lnTo>
                <a:lnTo>
                  <a:pt x="62507" y="214313"/>
                </a:lnTo>
                <a:lnTo>
                  <a:pt x="71437" y="223242"/>
                </a:lnTo>
                <a:lnTo>
                  <a:pt x="71437" y="223242"/>
                </a:lnTo>
                <a:lnTo>
                  <a:pt x="71437" y="205383"/>
                </a:lnTo>
                <a:lnTo>
                  <a:pt x="71437" y="187524"/>
                </a:lnTo>
                <a:lnTo>
                  <a:pt x="71437" y="151805"/>
                </a:lnTo>
                <a:lnTo>
                  <a:pt x="71437" y="107156"/>
                </a:lnTo>
                <a:lnTo>
                  <a:pt x="80367" y="71438"/>
                </a:lnTo>
                <a:lnTo>
                  <a:pt x="98226" y="35719"/>
                </a:lnTo>
                <a:lnTo>
                  <a:pt x="116086" y="17860"/>
                </a:lnTo>
                <a:lnTo>
                  <a:pt x="133945" y="0"/>
                </a:lnTo>
                <a:lnTo>
                  <a:pt x="151804" y="0"/>
                </a:lnTo>
                <a:lnTo>
                  <a:pt x="169664" y="0"/>
                </a:lnTo>
                <a:lnTo>
                  <a:pt x="187523" y="0"/>
                </a:lnTo>
                <a:lnTo>
                  <a:pt x="196453" y="8930"/>
                </a:lnTo>
                <a:lnTo>
                  <a:pt x="205382" y="17860"/>
                </a:lnTo>
                <a:lnTo>
                  <a:pt x="214312" y="26789"/>
                </a:lnTo>
                <a:lnTo>
                  <a:pt x="223242" y="35719"/>
                </a:lnTo>
                <a:lnTo>
                  <a:pt x="223242" y="3571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639" name="Freeform 622638"/>
          <p:cNvSpPr/>
          <p:nvPr/>
        </p:nvSpPr>
        <p:spPr bwMode="auto">
          <a:xfrm>
            <a:off x="3687961" y="5206008"/>
            <a:ext cx="151806" cy="214313"/>
          </a:xfrm>
          <a:custGeom>
            <a:avLst/>
            <a:gdLst/>
            <a:ahLst/>
            <a:cxnLst/>
            <a:rect l="0" t="0" r="0" b="0"/>
            <a:pathLst>
              <a:path w="151806" h="214313">
                <a:moveTo>
                  <a:pt x="0" y="160734"/>
                </a:moveTo>
                <a:lnTo>
                  <a:pt x="0" y="160734"/>
                </a:lnTo>
                <a:lnTo>
                  <a:pt x="0" y="169664"/>
                </a:lnTo>
                <a:lnTo>
                  <a:pt x="8930" y="169664"/>
                </a:lnTo>
                <a:lnTo>
                  <a:pt x="17859" y="169664"/>
                </a:lnTo>
                <a:lnTo>
                  <a:pt x="26789" y="160734"/>
                </a:lnTo>
                <a:lnTo>
                  <a:pt x="35719" y="151805"/>
                </a:lnTo>
                <a:lnTo>
                  <a:pt x="53578" y="125015"/>
                </a:lnTo>
                <a:lnTo>
                  <a:pt x="62508" y="98226"/>
                </a:lnTo>
                <a:lnTo>
                  <a:pt x="71437" y="71437"/>
                </a:lnTo>
                <a:lnTo>
                  <a:pt x="80367" y="44648"/>
                </a:lnTo>
                <a:lnTo>
                  <a:pt x="80367" y="26789"/>
                </a:lnTo>
                <a:lnTo>
                  <a:pt x="80367" y="8930"/>
                </a:lnTo>
                <a:lnTo>
                  <a:pt x="71437" y="0"/>
                </a:lnTo>
                <a:lnTo>
                  <a:pt x="71437" y="17859"/>
                </a:lnTo>
                <a:lnTo>
                  <a:pt x="62508" y="35719"/>
                </a:lnTo>
                <a:lnTo>
                  <a:pt x="53578" y="71437"/>
                </a:lnTo>
                <a:lnTo>
                  <a:pt x="44648" y="116086"/>
                </a:lnTo>
                <a:lnTo>
                  <a:pt x="35719" y="151805"/>
                </a:lnTo>
                <a:lnTo>
                  <a:pt x="44648" y="187523"/>
                </a:lnTo>
                <a:lnTo>
                  <a:pt x="53578" y="205383"/>
                </a:lnTo>
                <a:lnTo>
                  <a:pt x="62508" y="214312"/>
                </a:lnTo>
                <a:lnTo>
                  <a:pt x="89297" y="205383"/>
                </a:lnTo>
                <a:lnTo>
                  <a:pt x="107156" y="187523"/>
                </a:lnTo>
                <a:lnTo>
                  <a:pt x="133945" y="160734"/>
                </a:lnTo>
                <a:lnTo>
                  <a:pt x="151805" y="125015"/>
                </a:lnTo>
                <a:lnTo>
                  <a:pt x="151805" y="12501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640" name="Freeform 622639"/>
          <p:cNvSpPr/>
          <p:nvPr/>
        </p:nvSpPr>
        <p:spPr bwMode="auto">
          <a:xfrm>
            <a:off x="3857625" y="5197078"/>
            <a:ext cx="160735" cy="187525"/>
          </a:xfrm>
          <a:custGeom>
            <a:avLst/>
            <a:gdLst/>
            <a:ahLst/>
            <a:cxnLst/>
            <a:rect l="0" t="0" r="0" b="0"/>
            <a:pathLst>
              <a:path w="160735" h="187525">
                <a:moveTo>
                  <a:pt x="26789" y="8930"/>
                </a:moveTo>
                <a:lnTo>
                  <a:pt x="26789" y="893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8930"/>
                </a:lnTo>
                <a:lnTo>
                  <a:pt x="17859" y="26789"/>
                </a:lnTo>
                <a:lnTo>
                  <a:pt x="8930" y="44649"/>
                </a:lnTo>
                <a:lnTo>
                  <a:pt x="0" y="62508"/>
                </a:lnTo>
                <a:lnTo>
                  <a:pt x="0" y="89297"/>
                </a:lnTo>
                <a:lnTo>
                  <a:pt x="8930" y="107156"/>
                </a:lnTo>
                <a:lnTo>
                  <a:pt x="17859" y="116086"/>
                </a:lnTo>
                <a:lnTo>
                  <a:pt x="35719" y="125016"/>
                </a:lnTo>
                <a:lnTo>
                  <a:pt x="62508" y="125016"/>
                </a:lnTo>
                <a:lnTo>
                  <a:pt x="89297" y="116086"/>
                </a:lnTo>
                <a:lnTo>
                  <a:pt x="116086" y="116086"/>
                </a:lnTo>
                <a:lnTo>
                  <a:pt x="142875" y="116086"/>
                </a:lnTo>
                <a:lnTo>
                  <a:pt x="160734" y="116086"/>
                </a:lnTo>
                <a:lnTo>
                  <a:pt x="160734" y="133945"/>
                </a:lnTo>
                <a:lnTo>
                  <a:pt x="151805" y="142875"/>
                </a:lnTo>
                <a:lnTo>
                  <a:pt x="142875" y="151805"/>
                </a:lnTo>
                <a:lnTo>
                  <a:pt x="125016" y="169664"/>
                </a:lnTo>
                <a:lnTo>
                  <a:pt x="107156" y="178594"/>
                </a:lnTo>
                <a:lnTo>
                  <a:pt x="98227" y="187524"/>
                </a:lnTo>
                <a:lnTo>
                  <a:pt x="89297" y="187524"/>
                </a:lnTo>
                <a:lnTo>
                  <a:pt x="89297" y="178594"/>
                </a:lnTo>
                <a:lnTo>
                  <a:pt x="89297" y="169664"/>
                </a:lnTo>
                <a:lnTo>
                  <a:pt x="89297" y="16966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641" name="Freeform 622640"/>
          <p:cNvSpPr/>
          <p:nvPr/>
        </p:nvSpPr>
        <p:spPr bwMode="auto">
          <a:xfrm>
            <a:off x="4009430" y="5197078"/>
            <a:ext cx="53579" cy="160736"/>
          </a:xfrm>
          <a:custGeom>
            <a:avLst/>
            <a:gdLst/>
            <a:ahLst/>
            <a:cxnLst/>
            <a:rect l="0" t="0" r="0" b="0"/>
            <a:pathLst>
              <a:path w="53579" h="160736">
                <a:moveTo>
                  <a:pt x="44648" y="0"/>
                </a:moveTo>
                <a:lnTo>
                  <a:pt x="35718" y="0"/>
                </a:lnTo>
                <a:lnTo>
                  <a:pt x="35718" y="0"/>
                </a:lnTo>
                <a:lnTo>
                  <a:pt x="26789" y="0"/>
                </a:lnTo>
                <a:lnTo>
                  <a:pt x="17859" y="8930"/>
                </a:lnTo>
                <a:lnTo>
                  <a:pt x="17859" y="8930"/>
                </a:lnTo>
                <a:lnTo>
                  <a:pt x="8929" y="17860"/>
                </a:lnTo>
                <a:lnTo>
                  <a:pt x="8929" y="26789"/>
                </a:lnTo>
                <a:lnTo>
                  <a:pt x="17859" y="35719"/>
                </a:lnTo>
                <a:lnTo>
                  <a:pt x="17859" y="44649"/>
                </a:lnTo>
                <a:lnTo>
                  <a:pt x="26789" y="53578"/>
                </a:lnTo>
                <a:lnTo>
                  <a:pt x="35718" y="53578"/>
                </a:lnTo>
                <a:lnTo>
                  <a:pt x="44648" y="62508"/>
                </a:lnTo>
                <a:lnTo>
                  <a:pt x="44648" y="71438"/>
                </a:lnTo>
                <a:lnTo>
                  <a:pt x="53578" y="80367"/>
                </a:lnTo>
                <a:lnTo>
                  <a:pt x="53578" y="98227"/>
                </a:lnTo>
                <a:lnTo>
                  <a:pt x="44648" y="116086"/>
                </a:lnTo>
                <a:lnTo>
                  <a:pt x="44648" y="133945"/>
                </a:lnTo>
                <a:lnTo>
                  <a:pt x="26789" y="151805"/>
                </a:lnTo>
                <a:lnTo>
                  <a:pt x="17859" y="160735"/>
                </a:lnTo>
                <a:lnTo>
                  <a:pt x="8929" y="160735"/>
                </a:lnTo>
                <a:lnTo>
                  <a:pt x="8929" y="151805"/>
                </a:lnTo>
                <a:lnTo>
                  <a:pt x="0" y="133945"/>
                </a:lnTo>
                <a:lnTo>
                  <a:pt x="0" y="116086"/>
                </a:lnTo>
                <a:lnTo>
                  <a:pt x="8929" y="98227"/>
                </a:lnTo>
                <a:lnTo>
                  <a:pt x="17859" y="89297"/>
                </a:lnTo>
                <a:lnTo>
                  <a:pt x="17859" y="8929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642" name="Freeform 622641"/>
          <p:cNvSpPr/>
          <p:nvPr/>
        </p:nvSpPr>
        <p:spPr bwMode="auto">
          <a:xfrm>
            <a:off x="4188023" y="5393531"/>
            <a:ext cx="71439" cy="133947"/>
          </a:xfrm>
          <a:custGeom>
            <a:avLst/>
            <a:gdLst/>
            <a:ahLst/>
            <a:cxnLst/>
            <a:rect l="0" t="0" r="0" b="0"/>
            <a:pathLst>
              <a:path w="71439" h="133947">
                <a:moveTo>
                  <a:pt x="71438" y="0"/>
                </a:moveTo>
                <a:lnTo>
                  <a:pt x="71438" y="0"/>
                </a:lnTo>
                <a:lnTo>
                  <a:pt x="71438" y="17860"/>
                </a:lnTo>
                <a:lnTo>
                  <a:pt x="71438" y="26789"/>
                </a:lnTo>
                <a:lnTo>
                  <a:pt x="62508" y="53578"/>
                </a:lnTo>
                <a:lnTo>
                  <a:pt x="53579" y="80367"/>
                </a:lnTo>
                <a:lnTo>
                  <a:pt x="35719" y="107157"/>
                </a:lnTo>
                <a:lnTo>
                  <a:pt x="0" y="133946"/>
                </a:lnTo>
                <a:lnTo>
                  <a:pt x="0" y="13394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643" name="Freeform 622642"/>
          <p:cNvSpPr/>
          <p:nvPr/>
        </p:nvSpPr>
        <p:spPr bwMode="auto">
          <a:xfrm>
            <a:off x="4563070" y="5107781"/>
            <a:ext cx="223244" cy="241103"/>
          </a:xfrm>
          <a:custGeom>
            <a:avLst/>
            <a:gdLst/>
            <a:ahLst/>
            <a:cxnLst/>
            <a:rect l="0" t="0" r="0" b="0"/>
            <a:pathLst>
              <a:path w="223244" h="241103">
                <a:moveTo>
                  <a:pt x="160735" y="80367"/>
                </a:moveTo>
                <a:lnTo>
                  <a:pt x="160735" y="80367"/>
                </a:lnTo>
                <a:lnTo>
                  <a:pt x="160735" y="71438"/>
                </a:lnTo>
                <a:lnTo>
                  <a:pt x="160735" y="62508"/>
                </a:lnTo>
                <a:lnTo>
                  <a:pt x="160735" y="62508"/>
                </a:lnTo>
                <a:lnTo>
                  <a:pt x="160735" y="53578"/>
                </a:lnTo>
                <a:lnTo>
                  <a:pt x="160735" y="35719"/>
                </a:lnTo>
                <a:lnTo>
                  <a:pt x="151805" y="26789"/>
                </a:lnTo>
                <a:lnTo>
                  <a:pt x="142875" y="17860"/>
                </a:lnTo>
                <a:lnTo>
                  <a:pt x="133946" y="8930"/>
                </a:lnTo>
                <a:lnTo>
                  <a:pt x="116086" y="0"/>
                </a:lnTo>
                <a:lnTo>
                  <a:pt x="98227" y="8930"/>
                </a:lnTo>
                <a:lnTo>
                  <a:pt x="80368" y="17860"/>
                </a:lnTo>
                <a:lnTo>
                  <a:pt x="53578" y="35719"/>
                </a:lnTo>
                <a:lnTo>
                  <a:pt x="35719" y="53578"/>
                </a:lnTo>
                <a:lnTo>
                  <a:pt x="17860" y="80367"/>
                </a:lnTo>
                <a:lnTo>
                  <a:pt x="0" y="98227"/>
                </a:lnTo>
                <a:lnTo>
                  <a:pt x="8930" y="107157"/>
                </a:lnTo>
                <a:lnTo>
                  <a:pt x="17860" y="116086"/>
                </a:lnTo>
                <a:lnTo>
                  <a:pt x="44649" y="116086"/>
                </a:lnTo>
                <a:lnTo>
                  <a:pt x="89297" y="116086"/>
                </a:lnTo>
                <a:lnTo>
                  <a:pt x="125016" y="116086"/>
                </a:lnTo>
                <a:lnTo>
                  <a:pt x="169664" y="116086"/>
                </a:lnTo>
                <a:lnTo>
                  <a:pt x="196453" y="125016"/>
                </a:lnTo>
                <a:lnTo>
                  <a:pt x="214313" y="133946"/>
                </a:lnTo>
                <a:lnTo>
                  <a:pt x="223243" y="160735"/>
                </a:lnTo>
                <a:lnTo>
                  <a:pt x="205383" y="178594"/>
                </a:lnTo>
                <a:lnTo>
                  <a:pt x="187524" y="205383"/>
                </a:lnTo>
                <a:lnTo>
                  <a:pt x="151805" y="223242"/>
                </a:lnTo>
                <a:lnTo>
                  <a:pt x="116086" y="232172"/>
                </a:lnTo>
                <a:lnTo>
                  <a:pt x="89297" y="241102"/>
                </a:lnTo>
                <a:lnTo>
                  <a:pt x="62508" y="232172"/>
                </a:lnTo>
                <a:lnTo>
                  <a:pt x="44649" y="223242"/>
                </a:lnTo>
                <a:lnTo>
                  <a:pt x="44649" y="214313"/>
                </a:lnTo>
                <a:lnTo>
                  <a:pt x="53578" y="205383"/>
                </a:lnTo>
                <a:lnTo>
                  <a:pt x="62508" y="187524"/>
                </a:lnTo>
                <a:lnTo>
                  <a:pt x="62508" y="18752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644" name="Freeform 622643"/>
          <p:cNvSpPr/>
          <p:nvPr/>
        </p:nvSpPr>
        <p:spPr bwMode="auto">
          <a:xfrm>
            <a:off x="4830961" y="5143500"/>
            <a:ext cx="178595" cy="482203"/>
          </a:xfrm>
          <a:custGeom>
            <a:avLst/>
            <a:gdLst/>
            <a:ahLst/>
            <a:cxnLst/>
            <a:rect l="0" t="0" r="0" b="0"/>
            <a:pathLst>
              <a:path w="178595" h="482203">
                <a:moveTo>
                  <a:pt x="107156" y="71438"/>
                </a:moveTo>
                <a:lnTo>
                  <a:pt x="107156" y="62508"/>
                </a:lnTo>
                <a:lnTo>
                  <a:pt x="107156" y="53578"/>
                </a:lnTo>
                <a:lnTo>
                  <a:pt x="98227" y="35719"/>
                </a:lnTo>
                <a:lnTo>
                  <a:pt x="89297" y="26789"/>
                </a:lnTo>
                <a:lnTo>
                  <a:pt x="89297" y="8930"/>
                </a:lnTo>
                <a:lnTo>
                  <a:pt x="71437" y="0"/>
                </a:lnTo>
                <a:lnTo>
                  <a:pt x="62508" y="0"/>
                </a:lnTo>
                <a:lnTo>
                  <a:pt x="44648" y="0"/>
                </a:lnTo>
                <a:lnTo>
                  <a:pt x="26789" y="17859"/>
                </a:lnTo>
                <a:lnTo>
                  <a:pt x="17859" y="44648"/>
                </a:lnTo>
                <a:lnTo>
                  <a:pt x="8930" y="71438"/>
                </a:lnTo>
                <a:lnTo>
                  <a:pt x="0" y="98227"/>
                </a:lnTo>
                <a:lnTo>
                  <a:pt x="0" y="125016"/>
                </a:lnTo>
                <a:lnTo>
                  <a:pt x="8930" y="142875"/>
                </a:lnTo>
                <a:lnTo>
                  <a:pt x="17859" y="151805"/>
                </a:lnTo>
                <a:lnTo>
                  <a:pt x="44648" y="142875"/>
                </a:lnTo>
                <a:lnTo>
                  <a:pt x="62508" y="125016"/>
                </a:lnTo>
                <a:lnTo>
                  <a:pt x="89297" y="98227"/>
                </a:lnTo>
                <a:lnTo>
                  <a:pt x="116086" y="71438"/>
                </a:lnTo>
                <a:lnTo>
                  <a:pt x="125016" y="53578"/>
                </a:lnTo>
                <a:lnTo>
                  <a:pt x="142875" y="35719"/>
                </a:lnTo>
                <a:lnTo>
                  <a:pt x="142875" y="44648"/>
                </a:lnTo>
                <a:lnTo>
                  <a:pt x="133945" y="71438"/>
                </a:lnTo>
                <a:lnTo>
                  <a:pt x="125016" y="116086"/>
                </a:lnTo>
                <a:lnTo>
                  <a:pt x="116086" y="169664"/>
                </a:lnTo>
                <a:lnTo>
                  <a:pt x="98227" y="241102"/>
                </a:lnTo>
                <a:lnTo>
                  <a:pt x="80367" y="303609"/>
                </a:lnTo>
                <a:lnTo>
                  <a:pt x="71437" y="366117"/>
                </a:lnTo>
                <a:lnTo>
                  <a:pt x="62508" y="410766"/>
                </a:lnTo>
                <a:lnTo>
                  <a:pt x="62508" y="446484"/>
                </a:lnTo>
                <a:lnTo>
                  <a:pt x="71437" y="473273"/>
                </a:lnTo>
                <a:lnTo>
                  <a:pt x="80367" y="482202"/>
                </a:lnTo>
                <a:lnTo>
                  <a:pt x="98227" y="482202"/>
                </a:lnTo>
                <a:lnTo>
                  <a:pt x="125016" y="473273"/>
                </a:lnTo>
                <a:lnTo>
                  <a:pt x="142875" y="455413"/>
                </a:lnTo>
                <a:lnTo>
                  <a:pt x="160734" y="428625"/>
                </a:lnTo>
                <a:lnTo>
                  <a:pt x="178594" y="401836"/>
                </a:lnTo>
                <a:lnTo>
                  <a:pt x="178594" y="366117"/>
                </a:lnTo>
                <a:lnTo>
                  <a:pt x="178594" y="330398"/>
                </a:lnTo>
                <a:lnTo>
                  <a:pt x="178594" y="294680"/>
                </a:lnTo>
                <a:lnTo>
                  <a:pt x="160734" y="276820"/>
                </a:lnTo>
                <a:lnTo>
                  <a:pt x="151805" y="267891"/>
                </a:lnTo>
                <a:lnTo>
                  <a:pt x="133945" y="267891"/>
                </a:lnTo>
                <a:lnTo>
                  <a:pt x="133945" y="267891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645" name="Freeform 622644"/>
          <p:cNvSpPr/>
          <p:nvPr/>
        </p:nvSpPr>
        <p:spPr bwMode="auto">
          <a:xfrm>
            <a:off x="5000625" y="5018484"/>
            <a:ext cx="294681" cy="366119"/>
          </a:xfrm>
          <a:custGeom>
            <a:avLst/>
            <a:gdLst/>
            <a:ahLst/>
            <a:cxnLst/>
            <a:rect l="0" t="0" r="0" b="0"/>
            <a:pathLst>
              <a:path w="294681" h="366119">
                <a:moveTo>
                  <a:pt x="8930" y="303610"/>
                </a:moveTo>
                <a:lnTo>
                  <a:pt x="8930" y="303610"/>
                </a:lnTo>
                <a:lnTo>
                  <a:pt x="0" y="312539"/>
                </a:lnTo>
                <a:lnTo>
                  <a:pt x="0" y="321469"/>
                </a:lnTo>
                <a:lnTo>
                  <a:pt x="0" y="330399"/>
                </a:lnTo>
                <a:lnTo>
                  <a:pt x="0" y="348258"/>
                </a:lnTo>
                <a:lnTo>
                  <a:pt x="8930" y="357188"/>
                </a:lnTo>
                <a:lnTo>
                  <a:pt x="17859" y="366118"/>
                </a:lnTo>
                <a:lnTo>
                  <a:pt x="35719" y="366118"/>
                </a:lnTo>
                <a:lnTo>
                  <a:pt x="62508" y="357188"/>
                </a:lnTo>
                <a:lnTo>
                  <a:pt x="98227" y="339329"/>
                </a:lnTo>
                <a:lnTo>
                  <a:pt x="125016" y="312539"/>
                </a:lnTo>
                <a:lnTo>
                  <a:pt x="160734" y="267891"/>
                </a:lnTo>
                <a:lnTo>
                  <a:pt x="187523" y="232172"/>
                </a:lnTo>
                <a:lnTo>
                  <a:pt x="205383" y="187524"/>
                </a:lnTo>
                <a:lnTo>
                  <a:pt x="214313" y="142875"/>
                </a:lnTo>
                <a:lnTo>
                  <a:pt x="223242" y="89297"/>
                </a:lnTo>
                <a:lnTo>
                  <a:pt x="223242" y="53579"/>
                </a:lnTo>
                <a:lnTo>
                  <a:pt x="223242" y="17860"/>
                </a:lnTo>
                <a:lnTo>
                  <a:pt x="223242" y="0"/>
                </a:lnTo>
                <a:lnTo>
                  <a:pt x="214313" y="0"/>
                </a:lnTo>
                <a:lnTo>
                  <a:pt x="205383" y="26789"/>
                </a:lnTo>
                <a:lnTo>
                  <a:pt x="196453" y="71438"/>
                </a:lnTo>
                <a:lnTo>
                  <a:pt x="178594" y="125016"/>
                </a:lnTo>
                <a:lnTo>
                  <a:pt x="169664" y="187524"/>
                </a:lnTo>
                <a:lnTo>
                  <a:pt x="169664" y="250032"/>
                </a:lnTo>
                <a:lnTo>
                  <a:pt x="178594" y="294680"/>
                </a:lnTo>
                <a:lnTo>
                  <a:pt x="187523" y="339329"/>
                </a:lnTo>
                <a:lnTo>
                  <a:pt x="214313" y="348258"/>
                </a:lnTo>
                <a:lnTo>
                  <a:pt x="241102" y="339329"/>
                </a:lnTo>
                <a:lnTo>
                  <a:pt x="267891" y="312539"/>
                </a:lnTo>
                <a:lnTo>
                  <a:pt x="294680" y="267891"/>
                </a:lnTo>
                <a:lnTo>
                  <a:pt x="294680" y="267891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646" name="Freeform 622645"/>
          <p:cNvSpPr/>
          <p:nvPr/>
        </p:nvSpPr>
        <p:spPr bwMode="auto">
          <a:xfrm>
            <a:off x="5357813" y="4964906"/>
            <a:ext cx="187524" cy="401837"/>
          </a:xfrm>
          <a:custGeom>
            <a:avLst/>
            <a:gdLst/>
            <a:ahLst/>
            <a:cxnLst/>
            <a:rect l="0" t="0" r="0" b="0"/>
            <a:pathLst>
              <a:path w="187524" h="401837">
                <a:moveTo>
                  <a:pt x="0" y="392907"/>
                </a:moveTo>
                <a:lnTo>
                  <a:pt x="8929" y="392907"/>
                </a:lnTo>
                <a:lnTo>
                  <a:pt x="8929" y="392907"/>
                </a:lnTo>
                <a:lnTo>
                  <a:pt x="17859" y="401836"/>
                </a:lnTo>
                <a:lnTo>
                  <a:pt x="35718" y="392907"/>
                </a:lnTo>
                <a:lnTo>
                  <a:pt x="53578" y="375047"/>
                </a:lnTo>
                <a:lnTo>
                  <a:pt x="71437" y="348258"/>
                </a:lnTo>
                <a:lnTo>
                  <a:pt x="98226" y="312539"/>
                </a:lnTo>
                <a:lnTo>
                  <a:pt x="125015" y="267891"/>
                </a:lnTo>
                <a:lnTo>
                  <a:pt x="142875" y="214313"/>
                </a:lnTo>
                <a:lnTo>
                  <a:pt x="169664" y="160735"/>
                </a:lnTo>
                <a:lnTo>
                  <a:pt x="178593" y="116086"/>
                </a:lnTo>
                <a:lnTo>
                  <a:pt x="178593" y="62508"/>
                </a:lnTo>
                <a:lnTo>
                  <a:pt x="187523" y="26789"/>
                </a:lnTo>
                <a:lnTo>
                  <a:pt x="178593" y="8930"/>
                </a:lnTo>
                <a:lnTo>
                  <a:pt x="169664" y="0"/>
                </a:lnTo>
                <a:lnTo>
                  <a:pt x="151804" y="17860"/>
                </a:lnTo>
                <a:lnTo>
                  <a:pt x="142875" y="53578"/>
                </a:lnTo>
                <a:lnTo>
                  <a:pt x="116085" y="107157"/>
                </a:lnTo>
                <a:lnTo>
                  <a:pt x="98226" y="160735"/>
                </a:lnTo>
                <a:lnTo>
                  <a:pt x="80367" y="223242"/>
                </a:lnTo>
                <a:lnTo>
                  <a:pt x="71437" y="285750"/>
                </a:lnTo>
                <a:lnTo>
                  <a:pt x="62507" y="330399"/>
                </a:lnTo>
                <a:lnTo>
                  <a:pt x="71437" y="366117"/>
                </a:lnTo>
                <a:lnTo>
                  <a:pt x="80367" y="383977"/>
                </a:lnTo>
                <a:lnTo>
                  <a:pt x="98226" y="383977"/>
                </a:lnTo>
                <a:lnTo>
                  <a:pt x="116085" y="366117"/>
                </a:lnTo>
                <a:lnTo>
                  <a:pt x="142875" y="339328"/>
                </a:lnTo>
                <a:lnTo>
                  <a:pt x="160734" y="303610"/>
                </a:lnTo>
                <a:lnTo>
                  <a:pt x="178593" y="267891"/>
                </a:lnTo>
                <a:lnTo>
                  <a:pt x="178593" y="267891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647" name="Freeform 622646"/>
          <p:cNvSpPr/>
          <p:nvPr/>
        </p:nvSpPr>
        <p:spPr bwMode="auto">
          <a:xfrm>
            <a:off x="5545336" y="5179219"/>
            <a:ext cx="62509" cy="178595"/>
          </a:xfrm>
          <a:custGeom>
            <a:avLst/>
            <a:gdLst/>
            <a:ahLst/>
            <a:cxnLst/>
            <a:rect l="0" t="0" r="0" b="0"/>
            <a:pathLst>
              <a:path w="62509" h="178595">
                <a:moveTo>
                  <a:pt x="17859" y="89297"/>
                </a:moveTo>
                <a:lnTo>
                  <a:pt x="8930" y="98226"/>
                </a:lnTo>
                <a:lnTo>
                  <a:pt x="8930" y="125015"/>
                </a:lnTo>
                <a:lnTo>
                  <a:pt x="0" y="142875"/>
                </a:lnTo>
                <a:lnTo>
                  <a:pt x="0" y="169664"/>
                </a:lnTo>
                <a:lnTo>
                  <a:pt x="8930" y="178594"/>
                </a:lnTo>
                <a:lnTo>
                  <a:pt x="17859" y="178594"/>
                </a:lnTo>
                <a:lnTo>
                  <a:pt x="26789" y="169664"/>
                </a:lnTo>
                <a:lnTo>
                  <a:pt x="35719" y="142875"/>
                </a:lnTo>
                <a:lnTo>
                  <a:pt x="44648" y="98226"/>
                </a:lnTo>
                <a:lnTo>
                  <a:pt x="53578" y="53578"/>
                </a:lnTo>
                <a:lnTo>
                  <a:pt x="62508" y="0"/>
                </a:lnTo>
                <a:lnTo>
                  <a:pt x="62508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648" name="Freeform 622647"/>
          <p:cNvSpPr/>
          <p:nvPr/>
        </p:nvSpPr>
        <p:spPr bwMode="auto">
          <a:xfrm>
            <a:off x="5643563" y="4964906"/>
            <a:ext cx="44649" cy="89298"/>
          </a:xfrm>
          <a:custGeom>
            <a:avLst/>
            <a:gdLst/>
            <a:ahLst/>
            <a:cxnLst/>
            <a:rect l="0" t="0" r="0" b="0"/>
            <a:pathLst>
              <a:path w="44649" h="89298">
                <a:moveTo>
                  <a:pt x="8929" y="80367"/>
                </a:moveTo>
                <a:lnTo>
                  <a:pt x="0" y="80367"/>
                </a:lnTo>
                <a:lnTo>
                  <a:pt x="0" y="89297"/>
                </a:lnTo>
                <a:lnTo>
                  <a:pt x="0" y="89297"/>
                </a:lnTo>
                <a:lnTo>
                  <a:pt x="0" y="89297"/>
                </a:lnTo>
                <a:lnTo>
                  <a:pt x="0" y="89297"/>
                </a:lnTo>
                <a:lnTo>
                  <a:pt x="0" y="80367"/>
                </a:lnTo>
                <a:lnTo>
                  <a:pt x="8929" y="71438"/>
                </a:lnTo>
                <a:lnTo>
                  <a:pt x="17859" y="53578"/>
                </a:lnTo>
                <a:lnTo>
                  <a:pt x="26789" y="26789"/>
                </a:lnTo>
                <a:lnTo>
                  <a:pt x="35718" y="8930"/>
                </a:lnTo>
                <a:lnTo>
                  <a:pt x="44648" y="0"/>
                </a:lnTo>
                <a:lnTo>
                  <a:pt x="44648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649" name="Freeform 622648"/>
          <p:cNvSpPr/>
          <p:nvPr/>
        </p:nvSpPr>
        <p:spPr bwMode="auto">
          <a:xfrm>
            <a:off x="5706070" y="4973836"/>
            <a:ext cx="169665" cy="392907"/>
          </a:xfrm>
          <a:custGeom>
            <a:avLst/>
            <a:gdLst/>
            <a:ahLst/>
            <a:cxnLst/>
            <a:rect l="0" t="0" r="0" b="0"/>
            <a:pathLst>
              <a:path w="169665" h="392907">
                <a:moveTo>
                  <a:pt x="26789" y="35719"/>
                </a:moveTo>
                <a:lnTo>
                  <a:pt x="26789" y="35719"/>
                </a:lnTo>
                <a:lnTo>
                  <a:pt x="35719" y="17859"/>
                </a:lnTo>
                <a:lnTo>
                  <a:pt x="35719" y="8930"/>
                </a:lnTo>
                <a:lnTo>
                  <a:pt x="44649" y="0"/>
                </a:lnTo>
                <a:lnTo>
                  <a:pt x="53578" y="0"/>
                </a:lnTo>
                <a:lnTo>
                  <a:pt x="62508" y="8930"/>
                </a:lnTo>
                <a:lnTo>
                  <a:pt x="62508" y="17859"/>
                </a:lnTo>
                <a:lnTo>
                  <a:pt x="62508" y="44648"/>
                </a:lnTo>
                <a:lnTo>
                  <a:pt x="53578" y="89297"/>
                </a:lnTo>
                <a:lnTo>
                  <a:pt x="35719" y="133945"/>
                </a:lnTo>
                <a:lnTo>
                  <a:pt x="26789" y="196453"/>
                </a:lnTo>
                <a:lnTo>
                  <a:pt x="8930" y="250031"/>
                </a:lnTo>
                <a:lnTo>
                  <a:pt x="0" y="303609"/>
                </a:lnTo>
                <a:lnTo>
                  <a:pt x="0" y="348258"/>
                </a:lnTo>
                <a:lnTo>
                  <a:pt x="8930" y="375047"/>
                </a:lnTo>
                <a:lnTo>
                  <a:pt x="26789" y="392906"/>
                </a:lnTo>
                <a:lnTo>
                  <a:pt x="44649" y="383977"/>
                </a:lnTo>
                <a:lnTo>
                  <a:pt x="71438" y="375047"/>
                </a:lnTo>
                <a:lnTo>
                  <a:pt x="98227" y="348258"/>
                </a:lnTo>
                <a:lnTo>
                  <a:pt x="125016" y="303609"/>
                </a:lnTo>
                <a:lnTo>
                  <a:pt x="151805" y="276820"/>
                </a:lnTo>
                <a:lnTo>
                  <a:pt x="160735" y="241102"/>
                </a:lnTo>
                <a:lnTo>
                  <a:pt x="169664" y="214312"/>
                </a:lnTo>
                <a:lnTo>
                  <a:pt x="169664" y="214312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650" name="Freeform 622649"/>
          <p:cNvSpPr/>
          <p:nvPr/>
        </p:nvSpPr>
        <p:spPr bwMode="auto">
          <a:xfrm>
            <a:off x="5607844" y="5125641"/>
            <a:ext cx="321470" cy="44649"/>
          </a:xfrm>
          <a:custGeom>
            <a:avLst/>
            <a:gdLst/>
            <a:ahLst/>
            <a:cxnLst/>
            <a:rect l="0" t="0" r="0" b="0"/>
            <a:pathLst>
              <a:path w="321470" h="44649">
                <a:moveTo>
                  <a:pt x="0" y="26789"/>
                </a:moveTo>
                <a:lnTo>
                  <a:pt x="0" y="26789"/>
                </a:lnTo>
                <a:lnTo>
                  <a:pt x="0" y="26789"/>
                </a:lnTo>
                <a:lnTo>
                  <a:pt x="8929" y="35718"/>
                </a:lnTo>
                <a:lnTo>
                  <a:pt x="26789" y="44648"/>
                </a:lnTo>
                <a:lnTo>
                  <a:pt x="62508" y="44648"/>
                </a:lnTo>
                <a:lnTo>
                  <a:pt x="107156" y="44648"/>
                </a:lnTo>
                <a:lnTo>
                  <a:pt x="151804" y="44648"/>
                </a:lnTo>
                <a:lnTo>
                  <a:pt x="205383" y="35718"/>
                </a:lnTo>
                <a:lnTo>
                  <a:pt x="250031" y="26789"/>
                </a:lnTo>
                <a:lnTo>
                  <a:pt x="285750" y="17859"/>
                </a:lnTo>
                <a:lnTo>
                  <a:pt x="321469" y="0"/>
                </a:lnTo>
                <a:lnTo>
                  <a:pt x="321469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651" name="Freeform 622650"/>
          <p:cNvSpPr/>
          <p:nvPr/>
        </p:nvSpPr>
        <p:spPr bwMode="auto">
          <a:xfrm>
            <a:off x="5857875" y="5161359"/>
            <a:ext cx="258962" cy="214314"/>
          </a:xfrm>
          <a:custGeom>
            <a:avLst/>
            <a:gdLst/>
            <a:ahLst/>
            <a:cxnLst/>
            <a:rect l="0" t="0" r="0" b="0"/>
            <a:pathLst>
              <a:path w="258962" h="214314">
                <a:moveTo>
                  <a:pt x="8930" y="142875"/>
                </a:moveTo>
                <a:lnTo>
                  <a:pt x="0" y="142875"/>
                </a:lnTo>
                <a:lnTo>
                  <a:pt x="0" y="142875"/>
                </a:lnTo>
                <a:lnTo>
                  <a:pt x="0" y="142875"/>
                </a:lnTo>
                <a:lnTo>
                  <a:pt x="0" y="142875"/>
                </a:lnTo>
                <a:lnTo>
                  <a:pt x="8930" y="133946"/>
                </a:lnTo>
                <a:lnTo>
                  <a:pt x="26789" y="116086"/>
                </a:lnTo>
                <a:lnTo>
                  <a:pt x="44648" y="98227"/>
                </a:lnTo>
                <a:lnTo>
                  <a:pt x="71438" y="80368"/>
                </a:lnTo>
                <a:lnTo>
                  <a:pt x="98227" y="53579"/>
                </a:lnTo>
                <a:lnTo>
                  <a:pt x="116086" y="35719"/>
                </a:lnTo>
                <a:lnTo>
                  <a:pt x="125016" y="8930"/>
                </a:lnTo>
                <a:lnTo>
                  <a:pt x="125016" y="0"/>
                </a:lnTo>
                <a:lnTo>
                  <a:pt x="116086" y="0"/>
                </a:lnTo>
                <a:lnTo>
                  <a:pt x="98227" y="8930"/>
                </a:lnTo>
                <a:lnTo>
                  <a:pt x="80367" y="35719"/>
                </a:lnTo>
                <a:lnTo>
                  <a:pt x="62508" y="71438"/>
                </a:lnTo>
                <a:lnTo>
                  <a:pt x="35719" y="116086"/>
                </a:lnTo>
                <a:lnTo>
                  <a:pt x="26789" y="151805"/>
                </a:lnTo>
                <a:lnTo>
                  <a:pt x="26789" y="187524"/>
                </a:lnTo>
                <a:lnTo>
                  <a:pt x="44648" y="205383"/>
                </a:lnTo>
                <a:lnTo>
                  <a:pt x="80367" y="214313"/>
                </a:lnTo>
                <a:lnTo>
                  <a:pt x="116086" y="205383"/>
                </a:lnTo>
                <a:lnTo>
                  <a:pt x="160734" y="187524"/>
                </a:lnTo>
                <a:lnTo>
                  <a:pt x="214313" y="160735"/>
                </a:lnTo>
                <a:lnTo>
                  <a:pt x="258961" y="133946"/>
                </a:lnTo>
                <a:lnTo>
                  <a:pt x="258961" y="13394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652" name="Freeform 622651"/>
          <p:cNvSpPr/>
          <p:nvPr/>
        </p:nvSpPr>
        <p:spPr bwMode="auto">
          <a:xfrm>
            <a:off x="6232922" y="5134570"/>
            <a:ext cx="223243" cy="53579"/>
          </a:xfrm>
          <a:custGeom>
            <a:avLst/>
            <a:gdLst/>
            <a:ahLst/>
            <a:cxnLst/>
            <a:rect l="0" t="0" r="0" b="0"/>
            <a:pathLst>
              <a:path w="223243" h="53579">
                <a:moveTo>
                  <a:pt x="0" y="53578"/>
                </a:moveTo>
                <a:lnTo>
                  <a:pt x="0" y="53578"/>
                </a:lnTo>
                <a:lnTo>
                  <a:pt x="0" y="53578"/>
                </a:lnTo>
                <a:lnTo>
                  <a:pt x="0" y="44649"/>
                </a:lnTo>
                <a:lnTo>
                  <a:pt x="8930" y="44649"/>
                </a:lnTo>
                <a:lnTo>
                  <a:pt x="17859" y="35719"/>
                </a:lnTo>
                <a:lnTo>
                  <a:pt x="44648" y="35719"/>
                </a:lnTo>
                <a:lnTo>
                  <a:pt x="71437" y="26789"/>
                </a:lnTo>
                <a:lnTo>
                  <a:pt x="116086" y="26789"/>
                </a:lnTo>
                <a:lnTo>
                  <a:pt x="151805" y="17860"/>
                </a:lnTo>
                <a:lnTo>
                  <a:pt x="187523" y="8930"/>
                </a:lnTo>
                <a:lnTo>
                  <a:pt x="223242" y="0"/>
                </a:lnTo>
                <a:lnTo>
                  <a:pt x="223242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653" name="Freeform 622652"/>
          <p:cNvSpPr/>
          <p:nvPr/>
        </p:nvSpPr>
        <p:spPr bwMode="auto">
          <a:xfrm>
            <a:off x="6679406" y="5036344"/>
            <a:ext cx="71439" cy="312540"/>
          </a:xfrm>
          <a:custGeom>
            <a:avLst/>
            <a:gdLst/>
            <a:ahLst/>
            <a:cxnLst/>
            <a:rect l="0" t="0" r="0" b="0"/>
            <a:pathLst>
              <a:path w="71439" h="312540">
                <a:moveTo>
                  <a:pt x="71438" y="0"/>
                </a:moveTo>
                <a:lnTo>
                  <a:pt x="71438" y="0"/>
                </a:lnTo>
                <a:lnTo>
                  <a:pt x="71438" y="8929"/>
                </a:lnTo>
                <a:lnTo>
                  <a:pt x="62508" y="26789"/>
                </a:lnTo>
                <a:lnTo>
                  <a:pt x="53578" y="62508"/>
                </a:lnTo>
                <a:lnTo>
                  <a:pt x="35719" y="107156"/>
                </a:lnTo>
                <a:lnTo>
                  <a:pt x="17860" y="160734"/>
                </a:lnTo>
                <a:lnTo>
                  <a:pt x="8930" y="214312"/>
                </a:lnTo>
                <a:lnTo>
                  <a:pt x="0" y="258961"/>
                </a:lnTo>
                <a:lnTo>
                  <a:pt x="8930" y="294679"/>
                </a:lnTo>
                <a:lnTo>
                  <a:pt x="17860" y="312539"/>
                </a:lnTo>
                <a:lnTo>
                  <a:pt x="26789" y="303609"/>
                </a:lnTo>
                <a:lnTo>
                  <a:pt x="26789" y="30360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654" name="Freeform 622653"/>
          <p:cNvSpPr/>
          <p:nvPr/>
        </p:nvSpPr>
        <p:spPr bwMode="auto">
          <a:xfrm>
            <a:off x="6607969" y="5027414"/>
            <a:ext cx="401837" cy="366118"/>
          </a:xfrm>
          <a:custGeom>
            <a:avLst/>
            <a:gdLst/>
            <a:ahLst/>
            <a:cxnLst/>
            <a:rect l="0" t="0" r="0" b="0"/>
            <a:pathLst>
              <a:path w="401837" h="366118">
                <a:moveTo>
                  <a:pt x="8929" y="17859"/>
                </a:moveTo>
                <a:lnTo>
                  <a:pt x="8929" y="17859"/>
                </a:lnTo>
                <a:lnTo>
                  <a:pt x="0" y="17859"/>
                </a:lnTo>
                <a:lnTo>
                  <a:pt x="0" y="17859"/>
                </a:lnTo>
                <a:lnTo>
                  <a:pt x="8929" y="17859"/>
                </a:lnTo>
                <a:lnTo>
                  <a:pt x="26789" y="8930"/>
                </a:lnTo>
                <a:lnTo>
                  <a:pt x="62508" y="8930"/>
                </a:lnTo>
                <a:lnTo>
                  <a:pt x="107156" y="8930"/>
                </a:lnTo>
                <a:lnTo>
                  <a:pt x="160734" y="0"/>
                </a:lnTo>
                <a:lnTo>
                  <a:pt x="223242" y="0"/>
                </a:lnTo>
                <a:lnTo>
                  <a:pt x="285750" y="8930"/>
                </a:lnTo>
                <a:lnTo>
                  <a:pt x="348258" y="26789"/>
                </a:lnTo>
                <a:lnTo>
                  <a:pt x="383976" y="53578"/>
                </a:lnTo>
                <a:lnTo>
                  <a:pt x="401836" y="98227"/>
                </a:lnTo>
                <a:lnTo>
                  <a:pt x="401836" y="160734"/>
                </a:lnTo>
                <a:lnTo>
                  <a:pt x="383976" y="223242"/>
                </a:lnTo>
                <a:lnTo>
                  <a:pt x="348258" y="276820"/>
                </a:lnTo>
                <a:lnTo>
                  <a:pt x="303609" y="321469"/>
                </a:lnTo>
                <a:lnTo>
                  <a:pt x="267890" y="348258"/>
                </a:lnTo>
                <a:lnTo>
                  <a:pt x="223242" y="366117"/>
                </a:lnTo>
                <a:lnTo>
                  <a:pt x="187523" y="366117"/>
                </a:lnTo>
                <a:lnTo>
                  <a:pt x="160734" y="348258"/>
                </a:lnTo>
                <a:lnTo>
                  <a:pt x="160734" y="34825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655" name="Freeform 622654"/>
          <p:cNvSpPr/>
          <p:nvPr/>
        </p:nvSpPr>
        <p:spPr bwMode="auto">
          <a:xfrm>
            <a:off x="7125891" y="5080992"/>
            <a:ext cx="71438" cy="267892"/>
          </a:xfrm>
          <a:custGeom>
            <a:avLst/>
            <a:gdLst/>
            <a:ahLst/>
            <a:cxnLst/>
            <a:rect l="0" t="0" r="0" b="0"/>
            <a:pathLst>
              <a:path w="71438" h="267892">
                <a:moveTo>
                  <a:pt x="71437" y="0"/>
                </a:moveTo>
                <a:lnTo>
                  <a:pt x="62507" y="0"/>
                </a:lnTo>
                <a:lnTo>
                  <a:pt x="53578" y="0"/>
                </a:lnTo>
                <a:lnTo>
                  <a:pt x="44648" y="0"/>
                </a:lnTo>
                <a:lnTo>
                  <a:pt x="35718" y="8930"/>
                </a:lnTo>
                <a:lnTo>
                  <a:pt x="26789" y="17860"/>
                </a:lnTo>
                <a:lnTo>
                  <a:pt x="17859" y="35719"/>
                </a:lnTo>
                <a:lnTo>
                  <a:pt x="17859" y="62508"/>
                </a:lnTo>
                <a:lnTo>
                  <a:pt x="17859" y="89297"/>
                </a:lnTo>
                <a:lnTo>
                  <a:pt x="17859" y="125016"/>
                </a:lnTo>
                <a:lnTo>
                  <a:pt x="17859" y="169664"/>
                </a:lnTo>
                <a:lnTo>
                  <a:pt x="17859" y="205383"/>
                </a:lnTo>
                <a:lnTo>
                  <a:pt x="17859" y="241102"/>
                </a:lnTo>
                <a:lnTo>
                  <a:pt x="26789" y="258961"/>
                </a:lnTo>
                <a:lnTo>
                  <a:pt x="26789" y="267891"/>
                </a:lnTo>
                <a:lnTo>
                  <a:pt x="26789" y="250031"/>
                </a:lnTo>
                <a:lnTo>
                  <a:pt x="17859" y="232172"/>
                </a:lnTo>
                <a:lnTo>
                  <a:pt x="0" y="196453"/>
                </a:lnTo>
                <a:lnTo>
                  <a:pt x="0" y="19645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656" name="Freeform 622655"/>
          <p:cNvSpPr/>
          <p:nvPr/>
        </p:nvSpPr>
        <p:spPr bwMode="auto">
          <a:xfrm>
            <a:off x="7027664" y="5036344"/>
            <a:ext cx="392907" cy="366118"/>
          </a:xfrm>
          <a:custGeom>
            <a:avLst/>
            <a:gdLst/>
            <a:ahLst/>
            <a:cxnLst/>
            <a:rect l="0" t="0" r="0" b="0"/>
            <a:pathLst>
              <a:path w="392907" h="366118">
                <a:moveTo>
                  <a:pt x="17859" y="44648"/>
                </a:moveTo>
                <a:lnTo>
                  <a:pt x="8930" y="44648"/>
                </a:lnTo>
                <a:lnTo>
                  <a:pt x="8930" y="26789"/>
                </a:lnTo>
                <a:lnTo>
                  <a:pt x="0" y="17859"/>
                </a:lnTo>
                <a:lnTo>
                  <a:pt x="0" y="8929"/>
                </a:lnTo>
                <a:lnTo>
                  <a:pt x="8930" y="0"/>
                </a:lnTo>
                <a:lnTo>
                  <a:pt x="26789" y="0"/>
                </a:lnTo>
                <a:lnTo>
                  <a:pt x="53578" y="0"/>
                </a:lnTo>
                <a:lnTo>
                  <a:pt x="98227" y="0"/>
                </a:lnTo>
                <a:lnTo>
                  <a:pt x="151805" y="0"/>
                </a:lnTo>
                <a:lnTo>
                  <a:pt x="205383" y="0"/>
                </a:lnTo>
                <a:lnTo>
                  <a:pt x="258961" y="0"/>
                </a:lnTo>
                <a:lnTo>
                  <a:pt x="294680" y="8929"/>
                </a:lnTo>
                <a:lnTo>
                  <a:pt x="321469" y="17859"/>
                </a:lnTo>
                <a:lnTo>
                  <a:pt x="312539" y="35719"/>
                </a:lnTo>
                <a:lnTo>
                  <a:pt x="285750" y="53578"/>
                </a:lnTo>
                <a:lnTo>
                  <a:pt x="250031" y="80367"/>
                </a:lnTo>
                <a:lnTo>
                  <a:pt x="196453" y="98226"/>
                </a:lnTo>
                <a:lnTo>
                  <a:pt x="142875" y="125015"/>
                </a:lnTo>
                <a:lnTo>
                  <a:pt x="98227" y="133945"/>
                </a:lnTo>
                <a:lnTo>
                  <a:pt x="71438" y="151804"/>
                </a:lnTo>
                <a:lnTo>
                  <a:pt x="62508" y="160734"/>
                </a:lnTo>
                <a:lnTo>
                  <a:pt x="80367" y="160734"/>
                </a:lnTo>
                <a:lnTo>
                  <a:pt x="107156" y="160734"/>
                </a:lnTo>
                <a:lnTo>
                  <a:pt x="151805" y="160734"/>
                </a:lnTo>
                <a:lnTo>
                  <a:pt x="205383" y="151804"/>
                </a:lnTo>
                <a:lnTo>
                  <a:pt x="267891" y="142875"/>
                </a:lnTo>
                <a:lnTo>
                  <a:pt x="312539" y="142875"/>
                </a:lnTo>
                <a:lnTo>
                  <a:pt x="357188" y="151804"/>
                </a:lnTo>
                <a:lnTo>
                  <a:pt x="383977" y="160734"/>
                </a:lnTo>
                <a:lnTo>
                  <a:pt x="392906" y="178594"/>
                </a:lnTo>
                <a:lnTo>
                  <a:pt x="383977" y="214312"/>
                </a:lnTo>
                <a:lnTo>
                  <a:pt x="348258" y="241101"/>
                </a:lnTo>
                <a:lnTo>
                  <a:pt x="312539" y="276820"/>
                </a:lnTo>
                <a:lnTo>
                  <a:pt x="267891" y="312539"/>
                </a:lnTo>
                <a:lnTo>
                  <a:pt x="205383" y="339328"/>
                </a:lnTo>
                <a:lnTo>
                  <a:pt x="160734" y="348258"/>
                </a:lnTo>
                <a:lnTo>
                  <a:pt x="116086" y="357187"/>
                </a:lnTo>
                <a:lnTo>
                  <a:pt x="89297" y="366117"/>
                </a:lnTo>
                <a:lnTo>
                  <a:pt x="89297" y="357187"/>
                </a:lnTo>
                <a:lnTo>
                  <a:pt x="89297" y="35718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657" name="Freeform 622656"/>
          <p:cNvSpPr/>
          <p:nvPr/>
        </p:nvSpPr>
        <p:spPr bwMode="auto">
          <a:xfrm>
            <a:off x="7652742" y="5054203"/>
            <a:ext cx="526853" cy="294681"/>
          </a:xfrm>
          <a:custGeom>
            <a:avLst/>
            <a:gdLst/>
            <a:ahLst/>
            <a:cxnLst/>
            <a:rect l="0" t="0" r="0" b="0"/>
            <a:pathLst>
              <a:path w="526853" h="294681">
                <a:moveTo>
                  <a:pt x="17860" y="178594"/>
                </a:moveTo>
                <a:lnTo>
                  <a:pt x="8930" y="187524"/>
                </a:lnTo>
                <a:lnTo>
                  <a:pt x="8930" y="187524"/>
                </a:lnTo>
                <a:lnTo>
                  <a:pt x="0" y="196453"/>
                </a:lnTo>
                <a:lnTo>
                  <a:pt x="0" y="214313"/>
                </a:lnTo>
                <a:lnTo>
                  <a:pt x="0" y="232172"/>
                </a:lnTo>
                <a:lnTo>
                  <a:pt x="0" y="250031"/>
                </a:lnTo>
                <a:lnTo>
                  <a:pt x="8930" y="267891"/>
                </a:lnTo>
                <a:lnTo>
                  <a:pt x="26789" y="276820"/>
                </a:lnTo>
                <a:lnTo>
                  <a:pt x="44649" y="276820"/>
                </a:lnTo>
                <a:lnTo>
                  <a:pt x="62508" y="267891"/>
                </a:lnTo>
                <a:lnTo>
                  <a:pt x="80367" y="250031"/>
                </a:lnTo>
                <a:lnTo>
                  <a:pt x="98227" y="223242"/>
                </a:lnTo>
                <a:lnTo>
                  <a:pt x="125016" y="196453"/>
                </a:lnTo>
                <a:lnTo>
                  <a:pt x="133946" y="178594"/>
                </a:lnTo>
                <a:lnTo>
                  <a:pt x="151805" y="160735"/>
                </a:lnTo>
                <a:lnTo>
                  <a:pt x="151805" y="151805"/>
                </a:lnTo>
                <a:lnTo>
                  <a:pt x="142875" y="160735"/>
                </a:lnTo>
                <a:lnTo>
                  <a:pt x="133946" y="169664"/>
                </a:lnTo>
                <a:lnTo>
                  <a:pt x="125016" y="196453"/>
                </a:lnTo>
                <a:lnTo>
                  <a:pt x="116086" y="223242"/>
                </a:lnTo>
                <a:lnTo>
                  <a:pt x="116086" y="250031"/>
                </a:lnTo>
                <a:lnTo>
                  <a:pt x="116086" y="276820"/>
                </a:lnTo>
                <a:lnTo>
                  <a:pt x="125016" y="294680"/>
                </a:lnTo>
                <a:lnTo>
                  <a:pt x="142875" y="294680"/>
                </a:lnTo>
                <a:lnTo>
                  <a:pt x="160735" y="285750"/>
                </a:lnTo>
                <a:lnTo>
                  <a:pt x="178594" y="267891"/>
                </a:lnTo>
                <a:lnTo>
                  <a:pt x="205383" y="241102"/>
                </a:lnTo>
                <a:lnTo>
                  <a:pt x="232172" y="214313"/>
                </a:lnTo>
                <a:lnTo>
                  <a:pt x="258961" y="187524"/>
                </a:lnTo>
                <a:lnTo>
                  <a:pt x="267891" y="169664"/>
                </a:lnTo>
                <a:lnTo>
                  <a:pt x="285750" y="160735"/>
                </a:lnTo>
                <a:lnTo>
                  <a:pt x="285750" y="169664"/>
                </a:lnTo>
                <a:lnTo>
                  <a:pt x="294680" y="178594"/>
                </a:lnTo>
                <a:lnTo>
                  <a:pt x="294680" y="205383"/>
                </a:lnTo>
                <a:lnTo>
                  <a:pt x="312539" y="241102"/>
                </a:lnTo>
                <a:lnTo>
                  <a:pt x="330399" y="267891"/>
                </a:lnTo>
                <a:lnTo>
                  <a:pt x="366117" y="285750"/>
                </a:lnTo>
                <a:lnTo>
                  <a:pt x="401836" y="285750"/>
                </a:lnTo>
                <a:lnTo>
                  <a:pt x="446485" y="276820"/>
                </a:lnTo>
                <a:lnTo>
                  <a:pt x="482203" y="258961"/>
                </a:lnTo>
                <a:lnTo>
                  <a:pt x="508992" y="223242"/>
                </a:lnTo>
                <a:lnTo>
                  <a:pt x="517922" y="178594"/>
                </a:lnTo>
                <a:lnTo>
                  <a:pt x="526852" y="142875"/>
                </a:lnTo>
                <a:lnTo>
                  <a:pt x="508992" y="98227"/>
                </a:lnTo>
                <a:lnTo>
                  <a:pt x="500063" y="62508"/>
                </a:lnTo>
                <a:lnTo>
                  <a:pt x="464344" y="26789"/>
                </a:lnTo>
                <a:lnTo>
                  <a:pt x="428625" y="0"/>
                </a:lnTo>
                <a:lnTo>
                  <a:pt x="428625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658" name="Freeform 622657"/>
          <p:cNvSpPr/>
          <p:nvPr/>
        </p:nvSpPr>
        <p:spPr bwMode="auto">
          <a:xfrm>
            <a:off x="7652742" y="4920258"/>
            <a:ext cx="89298" cy="35720"/>
          </a:xfrm>
          <a:custGeom>
            <a:avLst/>
            <a:gdLst/>
            <a:ahLst/>
            <a:cxnLst/>
            <a:rect l="0" t="0" r="0" b="0"/>
            <a:pathLst>
              <a:path w="89298" h="35720">
                <a:moveTo>
                  <a:pt x="0" y="35719"/>
                </a:moveTo>
                <a:lnTo>
                  <a:pt x="0" y="26789"/>
                </a:lnTo>
                <a:lnTo>
                  <a:pt x="8930" y="17859"/>
                </a:lnTo>
                <a:lnTo>
                  <a:pt x="8930" y="8930"/>
                </a:lnTo>
                <a:lnTo>
                  <a:pt x="17860" y="0"/>
                </a:lnTo>
                <a:lnTo>
                  <a:pt x="35719" y="0"/>
                </a:lnTo>
                <a:lnTo>
                  <a:pt x="62508" y="8930"/>
                </a:lnTo>
                <a:lnTo>
                  <a:pt x="89297" y="8930"/>
                </a:lnTo>
                <a:lnTo>
                  <a:pt x="89297" y="893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659" name="Freeform 622658"/>
          <p:cNvSpPr/>
          <p:nvPr/>
        </p:nvSpPr>
        <p:spPr bwMode="auto">
          <a:xfrm>
            <a:off x="8295679" y="5152430"/>
            <a:ext cx="151806" cy="232173"/>
          </a:xfrm>
          <a:custGeom>
            <a:avLst/>
            <a:gdLst/>
            <a:ahLst/>
            <a:cxnLst/>
            <a:rect l="0" t="0" r="0" b="0"/>
            <a:pathLst>
              <a:path w="151806" h="232173">
                <a:moveTo>
                  <a:pt x="44648" y="0"/>
                </a:moveTo>
                <a:lnTo>
                  <a:pt x="44648" y="8929"/>
                </a:lnTo>
                <a:lnTo>
                  <a:pt x="35719" y="35718"/>
                </a:lnTo>
                <a:lnTo>
                  <a:pt x="17859" y="71437"/>
                </a:lnTo>
                <a:lnTo>
                  <a:pt x="8930" y="116086"/>
                </a:lnTo>
                <a:lnTo>
                  <a:pt x="0" y="160734"/>
                </a:lnTo>
                <a:lnTo>
                  <a:pt x="0" y="196453"/>
                </a:lnTo>
                <a:lnTo>
                  <a:pt x="17859" y="214312"/>
                </a:lnTo>
                <a:lnTo>
                  <a:pt x="35719" y="232172"/>
                </a:lnTo>
                <a:lnTo>
                  <a:pt x="53578" y="223242"/>
                </a:lnTo>
                <a:lnTo>
                  <a:pt x="71437" y="196453"/>
                </a:lnTo>
                <a:lnTo>
                  <a:pt x="89297" y="160734"/>
                </a:lnTo>
                <a:lnTo>
                  <a:pt x="98226" y="125015"/>
                </a:lnTo>
                <a:lnTo>
                  <a:pt x="107156" y="89297"/>
                </a:lnTo>
                <a:lnTo>
                  <a:pt x="107156" y="53578"/>
                </a:lnTo>
                <a:lnTo>
                  <a:pt x="107156" y="44648"/>
                </a:lnTo>
                <a:lnTo>
                  <a:pt x="107156" y="44648"/>
                </a:lnTo>
                <a:lnTo>
                  <a:pt x="107156" y="53578"/>
                </a:lnTo>
                <a:lnTo>
                  <a:pt x="107156" y="89297"/>
                </a:lnTo>
                <a:lnTo>
                  <a:pt x="107156" y="125015"/>
                </a:lnTo>
                <a:lnTo>
                  <a:pt x="107156" y="160734"/>
                </a:lnTo>
                <a:lnTo>
                  <a:pt x="125016" y="187523"/>
                </a:lnTo>
                <a:lnTo>
                  <a:pt x="142875" y="196453"/>
                </a:lnTo>
                <a:lnTo>
                  <a:pt x="151805" y="178593"/>
                </a:lnTo>
                <a:lnTo>
                  <a:pt x="151805" y="17859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660" name="Freeform 622659"/>
          <p:cNvSpPr/>
          <p:nvPr/>
        </p:nvSpPr>
        <p:spPr bwMode="auto">
          <a:xfrm>
            <a:off x="6947297" y="5438180"/>
            <a:ext cx="464345" cy="464344"/>
          </a:xfrm>
          <a:custGeom>
            <a:avLst/>
            <a:gdLst/>
            <a:ahLst/>
            <a:cxnLst/>
            <a:rect l="0" t="0" r="0" b="0"/>
            <a:pathLst>
              <a:path w="464345" h="464344">
                <a:moveTo>
                  <a:pt x="464344" y="98226"/>
                </a:moveTo>
                <a:lnTo>
                  <a:pt x="464344" y="80367"/>
                </a:lnTo>
                <a:lnTo>
                  <a:pt x="455414" y="53578"/>
                </a:lnTo>
                <a:lnTo>
                  <a:pt x="446484" y="26789"/>
                </a:lnTo>
                <a:lnTo>
                  <a:pt x="428625" y="0"/>
                </a:lnTo>
                <a:lnTo>
                  <a:pt x="392906" y="0"/>
                </a:lnTo>
                <a:lnTo>
                  <a:pt x="366117" y="8929"/>
                </a:lnTo>
                <a:lnTo>
                  <a:pt x="330398" y="35718"/>
                </a:lnTo>
                <a:lnTo>
                  <a:pt x="294680" y="80367"/>
                </a:lnTo>
                <a:lnTo>
                  <a:pt x="267891" y="142874"/>
                </a:lnTo>
                <a:lnTo>
                  <a:pt x="258961" y="196452"/>
                </a:lnTo>
                <a:lnTo>
                  <a:pt x="258961" y="250030"/>
                </a:lnTo>
                <a:lnTo>
                  <a:pt x="276820" y="294679"/>
                </a:lnTo>
                <a:lnTo>
                  <a:pt x="294680" y="339327"/>
                </a:lnTo>
                <a:lnTo>
                  <a:pt x="312539" y="366116"/>
                </a:lnTo>
                <a:lnTo>
                  <a:pt x="330398" y="401835"/>
                </a:lnTo>
                <a:lnTo>
                  <a:pt x="330398" y="419694"/>
                </a:lnTo>
                <a:lnTo>
                  <a:pt x="330398" y="437554"/>
                </a:lnTo>
                <a:lnTo>
                  <a:pt x="303609" y="455413"/>
                </a:lnTo>
                <a:lnTo>
                  <a:pt x="276820" y="464343"/>
                </a:lnTo>
                <a:lnTo>
                  <a:pt x="232172" y="464343"/>
                </a:lnTo>
                <a:lnTo>
                  <a:pt x="187523" y="455413"/>
                </a:lnTo>
                <a:lnTo>
                  <a:pt x="133945" y="437554"/>
                </a:lnTo>
                <a:lnTo>
                  <a:pt x="89297" y="419694"/>
                </a:lnTo>
                <a:lnTo>
                  <a:pt x="62508" y="401835"/>
                </a:lnTo>
                <a:lnTo>
                  <a:pt x="26789" y="383975"/>
                </a:lnTo>
                <a:lnTo>
                  <a:pt x="8930" y="375046"/>
                </a:lnTo>
                <a:lnTo>
                  <a:pt x="0" y="366116"/>
                </a:lnTo>
                <a:lnTo>
                  <a:pt x="8930" y="366116"/>
                </a:lnTo>
                <a:lnTo>
                  <a:pt x="35719" y="366116"/>
                </a:lnTo>
                <a:lnTo>
                  <a:pt x="80367" y="366116"/>
                </a:lnTo>
                <a:lnTo>
                  <a:pt x="142875" y="357186"/>
                </a:lnTo>
                <a:lnTo>
                  <a:pt x="205383" y="348257"/>
                </a:lnTo>
                <a:lnTo>
                  <a:pt x="267891" y="339327"/>
                </a:lnTo>
                <a:lnTo>
                  <a:pt x="312539" y="321468"/>
                </a:lnTo>
                <a:lnTo>
                  <a:pt x="357187" y="303608"/>
                </a:lnTo>
                <a:lnTo>
                  <a:pt x="357187" y="30360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661" name="Freeform 622660"/>
          <p:cNvSpPr/>
          <p:nvPr/>
        </p:nvSpPr>
        <p:spPr bwMode="auto">
          <a:xfrm>
            <a:off x="7402711" y="5732859"/>
            <a:ext cx="89298" cy="169665"/>
          </a:xfrm>
          <a:custGeom>
            <a:avLst/>
            <a:gdLst/>
            <a:ahLst/>
            <a:cxnLst/>
            <a:rect l="0" t="0" r="0" b="0"/>
            <a:pathLst>
              <a:path w="89298" h="169665">
                <a:moveTo>
                  <a:pt x="8930" y="0"/>
                </a:moveTo>
                <a:lnTo>
                  <a:pt x="0" y="17859"/>
                </a:lnTo>
                <a:lnTo>
                  <a:pt x="0" y="35718"/>
                </a:lnTo>
                <a:lnTo>
                  <a:pt x="0" y="71437"/>
                </a:lnTo>
                <a:lnTo>
                  <a:pt x="0" y="107156"/>
                </a:lnTo>
                <a:lnTo>
                  <a:pt x="8930" y="142875"/>
                </a:lnTo>
                <a:lnTo>
                  <a:pt x="17859" y="160734"/>
                </a:lnTo>
                <a:lnTo>
                  <a:pt x="35719" y="169664"/>
                </a:lnTo>
                <a:lnTo>
                  <a:pt x="53578" y="160734"/>
                </a:lnTo>
                <a:lnTo>
                  <a:pt x="71437" y="151804"/>
                </a:lnTo>
                <a:lnTo>
                  <a:pt x="80367" y="125015"/>
                </a:lnTo>
                <a:lnTo>
                  <a:pt x="89297" y="80367"/>
                </a:lnTo>
                <a:lnTo>
                  <a:pt x="89297" y="8036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662" name="Freeform 622661"/>
          <p:cNvSpPr/>
          <p:nvPr/>
        </p:nvSpPr>
        <p:spPr bwMode="auto">
          <a:xfrm>
            <a:off x="7438430" y="5509617"/>
            <a:ext cx="8930" cy="80368"/>
          </a:xfrm>
          <a:custGeom>
            <a:avLst/>
            <a:gdLst/>
            <a:ahLst/>
            <a:cxnLst/>
            <a:rect l="0" t="0" r="0" b="0"/>
            <a:pathLst>
              <a:path w="8930" h="80368">
                <a:moveTo>
                  <a:pt x="8929" y="80367"/>
                </a:moveTo>
                <a:lnTo>
                  <a:pt x="0" y="71437"/>
                </a:lnTo>
                <a:lnTo>
                  <a:pt x="0" y="62508"/>
                </a:lnTo>
                <a:lnTo>
                  <a:pt x="0" y="44649"/>
                </a:lnTo>
                <a:lnTo>
                  <a:pt x="0" y="26789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663" name="Freeform 622662"/>
          <p:cNvSpPr/>
          <p:nvPr/>
        </p:nvSpPr>
        <p:spPr bwMode="auto">
          <a:xfrm>
            <a:off x="7500938" y="5545336"/>
            <a:ext cx="71438" cy="392906"/>
          </a:xfrm>
          <a:custGeom>
            <a:avLst/>
            <a:gdLst/>
            <a:ahLst/>
            <a:cxnLst/>
            <a:rect l="0" t="0" r="0" b="0"/>
            <a:pathLst>
              <a:path w="71438" h="392906">
                <a:moveTo>
                  <a:pt x="71437" y="0"/>
                </a:moveTo>
                <a:lnTo>
                  <a:pt x="62507" y="0"/>
                </a:lnTo>
                <a:lnTo>
                  <a:pt x="62507" y="17859"/>
                </a:lnTo>
                <a:lnTo>
                  <a:pt x="53578" y="44648"/>
                </a:lnTo>
                <a:lnTo>
                  <a:pt x="44648" y="89296"/>
                </a:lnTo>
                <a:lnTo>
                  <a:pt x="26789" y="142874"/>
                </a:lnTo>
                <a:lnTo>
                  <a:pt x="17859" y="205382"/>
                </a:lnTo>
                <a:lnTo>
                  <a:pt x="0" y="267890"/>
                </a:lnTo>
                <a:lnTo>
                  <a:pt x="0" y="321468"/>
                </a:lnTo>
                <a:lnTo>
                  <a:pt x="0" y="357187"/>
                </a:lnTo>
                <a:lnTo>
                  <a:pt x="0" y="375046"/>
                </a:lnTo>
                <a:lnTo>
                  <a:pt x="0" y="392905"/>
                </a:lnTo>
                <a:lnTo>
                  <a:pt x="0" y="392905"/>
                </a:lnTo>
                <a:lnTo>
                  <a:pt x="8929" y="375046"/>
                </a:lnTo>
                <a:lnTo>
                  <a:pt x="8929" y="37504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664" name="Freeform 622663"/>
          <p:cNvSpPr/>
          <p:nvPr/>
        </p:nvSpPr>
        <p:spPr bwMode="auto">
          <a:xfrm>
            <a:off x="7599164" y="5759648"/>
            <a:ext cx="98228" cy="160735"/>
          </a:xfrm>
          <a:custGeom>
            <a:avLst/>
            <a:gdLst/>
            <a:ahLst/>
            <a:cxnLst/>
            <a:rect l="0" t="0" r="0" b="0"/>
            <a:pathLst>
              <a:path w="98228" h="160735">
                <a:moveTo>
                  <a:pt x="17859" y="35718"/>
                </a:moveTo>
                <a:lnTo>
                  <a:pt x="26789" y="26789"/>
                </a:lnTo>
                <a:lnTo>
                  <a:pt x="35719" y="26789"/>
                </a:lnTo>
                <a:lnTo>
                  <a:pt x="44649" y="17859"/>
                </a:lnTo>
                <a:lnTo>
                  <a:pt x="62508" y="8929"/>
                </a:lnTo>
                <a:lnTo>
                  <a:pt x="71438" y="8929"/>
                </a:lnTo>
                <a:lnTo>
                  <a:pt x="80367" y="8929"/>
                </a:lnTo>
                <a:lnTo>
                  <a:pt x="89297" y="8929"/>
                </a:lnTo>
                <a:lnTo>
                  <a:pt x="98227" y="8929"/>
                </a:lnTo>
                <a:lnTo>
                  <a:pt x="98227" y="8929"/>
                </a:lnTo>
                <a:lnTo>
                  <a:pt x="89297" y="0"/>
                </a:lnTo>
                <a:lnTo>
                  <a:pt x="80367" y="0"/>
                </a:lnTo>
                <a:lnTo>
                  <a:pt x="62508" y="0"/>
                </a:lnTo>
                <a:lnTo>
                  <a:pt x="44649" y="8929"/>
                </a:lnTo>
                <a:lnTo>
                  <a:pt x="26789" y="26789"/>
                </a:lnTo>
                <a:lnTo>
                  <a:pt x="8930" y="44648"/>
                </a:lnTo>
                <a:lnTo>
                  <a:pt x="0" y="71437"/>
                </a:lnTo>
                <a:lnTo>
                  <a:pt x="0" y="98226"/>
                </a:lnTo>
                <a:lnTo>
                  <a:pt x="8930" y="125015"/>
                </a:lnTo>
                <a:lnTo>
                  <a:pt x="35719" y="151804"/>
                </a:lnTo>
                <a:lnTo>
                  <a:pt x="71438" y="160734"/>
                </a:lnTo>
                <a:lnTo>
                  <a:pt x="98227" y="151804"/>
                </a:lnTo>
                <a:lnTo>
                  <a:pt x="98227" y="15180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665" name="Freeform 622664"/>
          <p:cNvSpPr/>
          <p:nvPr/>
        </p:nvSpPr>
        <p:spPr bwMode="auto">
          <a:xfrm>
            <a:off x="2732484" y="5625702"/>
            <a:ext cx="517923" cy="330400"/>
          </a:xfrm>
          <a:custGeom>
            <a:avLst/>
            <a:gdLst/>
            <a:ahLst/>
            <a:cxnLst/>
            <a:rect l="0" t="0" r="0" b="0"/>
            <a:pathLst>
              <a:path w="517923" h="330400">
                <a:moveTo>
                  <a:pt x="8930" y="8930"/>
                </a:moveTo>
                <a:lnTo>
                  <a:pt x="893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17860" y="0"/>
                </a:lnTo>
                <a:lnTo>
                  <a:pt x="17860" y="0"/>
                </a:lnTo>
                <a:lnTo>
                  <a:pt x="26789" y="0"/>
                </a:lnTo>
                <a:lnTo>
                  <a:pt x="44649" y="0"/>
                </a:lnTo>
                <a:lnTo>
                  <a:pt x="62508" y="8930"/>
                </a:lnTo>
                <a:lnTo>
                  <a:pt x="80368" y="8930"/>
                </a:lnTo>
                <a:lnTo>
                  <a:pt x="98227" y="17860"/>
                </a:lnTo>
                <a:lnTo>
                  <a:pt x="125016" y="26789"/>
                </a:lnTo>
                <a:lnTo>
                  <a:pt x="160735" y="35719"/>
                </a:lnTo>
                <a:lnTo>
                  <a:pt x="178594" y="44649"/>
                </a:lnTo>
                <a:lnTo>
                  <a:pt x="205383" y="53578"/>
                </a:lnTo>
                <a:lnTo>
                  <a:pt x="232172" y="71438"/>
                </a:lnTo>
                <a:lnTo>
                  <a:pt x="258961" y="89297"/>
                </a:lnTo>
                <a:lnTo>
                  <a:pt x="276821" y="107157"/>
                </a:lnTo>
                <a:lnTo>
                  <a:pt x="312539" y="125016"/>
                </a:lnTo>
                <a:lnTo>
                  <a:pt x="339329" y="151805"/>
                </a:lnTo>
                <a:lnTo>
                  <a:pt x="375047" y="178594"/>
                </a:lnTo>
                <a:lnTo>
                  <a:pt x="401836" y="214313"/>
                </a:lnTo>
                <a:lnTo>
                  <a:pt x="437555" y="250032"/>
                </a:lnTo>
                <a:lnTo>
                  <a:pt x="482204" y="294680"/>
                </a:lnTo>
                <a:lnTo>
                  <a:pt x="517922" y="330399"/>
                </a:lnTo>
                <a:lnTo>
                  <a:pt x="517922" y="33039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666" name="Freeform 622665"/>
          <p:cNvSpPr/>
          <p:nvPr/>
        </p:nvSpPr>
        <p:spPr bwMode="auto">
          <a:xfrm>
            <a:off x="3321844" y="5795366"/>
            <a:ext cx="339329" cy="437556"/>
          </a:xfrm>
          <a:custGeom>
            <a:avLst/>
            <a:gdLst/>
            <a:ahLst/>
            <a:cxnLst/>
            <a:rect l="0" t="0" r="0" b="0"/>
            <a:pathLst>
              <a:path w="339329" h="437556">
                <a:moveTo>
                  <a:pt x="107156" y="71438"/>
                </a:moveTo>
                <a:lnTo>
                  <a:pt x="107156" y="71438"/>
                </a:lnTo>
                <a:lnTo>
                  <a:pt x="107156" y="71438"/>
                </a:lnTo>
                <a:lnTo>
                  <a:pt x="107156" y="71438"/>
                </a:lnTo>
                <a:lnTo>
                  <a:pt x="107156" y="71438"/>
                </a:lnTo>
                <a:lnTo>
                  <a:pt x="107156" y="71438"/>
                </a:lnTo>
                <a:lnTo>
                  <a:pt x="107156" y="98227"/>
                </a:lnTo>
                <a:lnTo>
                  <a:pt x="107156" y="125016"/>
                </a:lnTo>
                <a:lnTo>
                  <a:pt x="107156" y="160735"/>
                </a:lnTo>
                <a:lnTo>
                  <a:pt x="98226" y="214313"/>
                </a:lnTo>
                <a:lnTo>
                  <a:pt x="98226" y="276821"/>
                </a:lnTo>
                <a:lnTo>
                  <a:pt x="89297" y="330399"/>
                </a:lnTo>
                <a:lnTo>
                  <a:pt x="89297" y="375047"/>
                </a:lnTo>
                <a:lnTo>
                  <a:pt x="80367" y="410766"/>
                </a:lnTo>
                <a:lnTo>
                  <a:pt x="80367" y="428625"/>
                </a:lnTo>
                <a:lnTo>
                  <a:pt x="80367" y="437555"/>
                </a:lnTo>
                <a:lnTo>
                  <a:pt x="71437" y="437555"/>
                </a:lnTo>
                <a:lnTo>
                  <a:pt x="53578" y="419696"/>
                </a:lnTo>
                <a:lnTo>
                  <a:pt x="44648" y="401836"/>
                </a:lnTo>
                <a:lnTo>
                  <a:pt x="35719" y="366118"/>
                </a:lnTo>
                <a:lnTo>
                  <a:pt x="17859" y="339329"/>
                </a:lnTo>
                <a:lnTo>
                  <a:pt x="8929" y="303610"/>
                </a:lnTo>
                <a:lnTo>
                  <a:pt x="8929" y="267891"/>
                </a:lnTo>
                <a:lnTo>
                  <a:pt x="0" y="232172"/>
                </a:lnTo>
                <a:lnTo>
                  <a:pt x="0" y="196454"/>
                </a:lnTo>
                <a:lnTo>
                  <a:pt x="8929" y="160735"/>
                </a:lnTo>
                <a:lnTo>
                  <a:pt x="8929" y="133946"/>
                </a:lnTo>
                <a:lnTo>
                  <a:pt x="17859" y="107157"/>
                </a:lnTo>
                <a:lnTo>
                  <a:pt x="26789" y="89297"/>
                </a:lnTo>
                <a:lnTo>
                  <a:pt x="44648" y="71438"/>
                </a:lnTo>
                <a:lnTo>
                  <a:pt x="53578" y="71438"/>
                </a:lnTo>
                <a:lnTo>
                  <a:pt x="62508" y="62508"/>
                </a:lnTo>
                <a:lnTo>
                  <a:pt x="62508" y="62508"/>
                </a:lnTo>
                <a:lnTo>
                  <a:pt x="71437" y="71438"/>
                </a:lnTo>
                <a:lnTo>
                  <a:pt x="80367" y="89297"/>
                </a:lnTo>
                <a:lnTo>
                  <a:pt x="98226" y="125016"/>
                </a:lnTo>
                <a:lnTo>
                  <a:pt x="107156" y="160735"/>
                </a:lnTo>
                <a:lnTo>
                  <a:pt x="125015" y="223243"/>
                </a:lnTo>
                <a:lnTo>
                  <a:pt x="142875" y="276821"/>
                </a:lnTo>
                <a:lnTo>
                  <a:pt x="160734" y="339329"/>
                </a:lnTo>
                <a:lnTo>
                  <a:pt x="187523" y="383977"/>
                </a:lnTo>
                <a:lnTo>
                  <a:pt x="223242" y="410766"/>
                </a:lnTo>
                <a:lnTo>
                  <a:pt x="250031" y="419696"/>
                </a:lnTo>
                <a:lnTo>
                  <a:pt x="276820" y="410766"/>
                </a:lnTo>
                <a:lnTo>
                  <a:pt x="303609" y="383977"/>
                </a:lnTo>
                <a:lnTo>
                  <a:pt x="321469" y="339329"/>
                </a:lnTo>
                <a:lnTo>
                  <a:pt x="330398" y="294680"/>
                </a:lnTo>
                <a:lnTo>
                  <a:pt x="339328" y="241102"/>
                </a:lnTo>
                <a:lnTo>
                  <a:pt x="330398" y="178594"/>
                </a:lnTo>
                <a:lnTo>
                  <a:pt x="321469" y="125016"/>
                </a:lnTo>
                <a:lnTo>
                  <a:pt x="312539" y="80368"/>
                </a:lnTo>
                <a:lnTo>
                  <a:pt x="303609" y="44649"/>
                </a:lnTo>
                <a:lnTo>
                  <a:pt x="294679" y="17860"/>
                </a:lnTo>
                <a:lnTo>
                  <a:pt x="285750" y="0"/>
                </a:lnTo>
                <a:lnTo>
                  <a:pt x="285750" y="0"/>
                </a:lnTo>
                <a:lnTo>
                  <a:pt x="285750" y="8930"/>
                </a:lnTo>
                <a:lnTo>
                  <a:pt x="294679" y="17860"/>
                </a:lnTo>
                <a:lnTo>
                  <a:pt x="303609" y="35719"/>
                </a:lnTo>
                <a:lnTo>
                  <a:pt x="312539" y="53579"/>
                </a:lnTo>
                <a:lnTo>
                  <a:pt x="321469" y="62508"/>
                </a:lnTo>
                <a:lnTo>
                  <a:pt x="321469" y="6250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667" name="Freeform 622666"/>
          <p:cNvSpPr/>
          <p:nvPr/>
        </p:nvSpPr>
        <p:spPr bwMode="auto">
          <a:xfrm>
            <a:off x="3670102" y="6027538"/>
            <a:ext cx="98227" cy="160736"/>
          </a:xfrm>
          <a:custGeom>
            <a:avLst/>
            <a:gdLst/>
            <a:ahLst/>
            <a:cxnLst/>
            <a:rect l="0" t="0" r="0" b="0"/>
            <a:pathLst>
              <a:path w="98227" h="160736">
                <a:moveTo>
                  <a:pt x="26789" y="0"/>
                </a:moveTo>
                <a:lnTo>
                  <a:pt x="17859" y="0"/>
                </a:lnTo>
                <a:lnTo>
                  <a:pt x="8929" y="8930"/>
                </a:lnTo>
                <a:lnTo>
                  <a:pt x="8929" y="26789"/>
                </a:lnTo>
                <a:lnTo>
                  <a:pt x="0" y="44649"/>
                </a:lnTo>
                <a:lnTo>
                  <a:pt x="0" y="71438"/>
                </a:lnTo>
                <a:lnTo>
                  <a:pt x="0" y="89297"/>
                </a:lnTo>
                <a:lnTo>
                  <a:pt x="0" y="116086"/>
                </a:lnTo>
                <a:lnTo>
                  <a:pt x="17859" y="133946"/>
                </a:lnTo>
                <a:lnTo>
                  <a:pt x="26789" y="151805"/>
                </a:lnTo>
                <a:lnTo>
                  <a:pt x="44648" y="160735"/>
                </a:lnTo>
                <a:lnTo>
                  <a:pt x="53578" y="160735"/>
                </a:lnTo>
                <a:lnTo>
                  <a:pt x="71437" y="160735"/>
                </a:lnTo>
                <a:lnTo>
                  <a:pt x="89296" y="151805"/>
                </a:lnTo>
                <a:lnTo>
                  <a:pt x="98226" y="142875"/>
                </a:lnTo>
                <a:lnTo>
                  <a:pt x="98226" y="125016"/>
                </a:lnTo>
                <a:lnTo>
                  <a:pt x="98226" y="107157"/>
                </a:lnTo>
                <a:lnTo>
                  <a:pt x="98226" y="80367"/>
                </a:lnTo>
                <a:lnTo>
                  <a:pt x="80367" y="53578"/>
                </a:lnTo>
                <a:lnTo>
                  <a:pt x="71437" y="35719"/>
                </a:lnTo>
                <a:lnTo>
                  <a:pt x="62507" y="26789"/>
                </a:lnTo>
                <a:lnTo>
                  <a:pt x="44648" y="17860"/>
                </a:lnTo>
                <a:lnTo>
                  <a:pt x="35718" y="17860"/>
                </a:lnTo>
                <a:lnTo>
                  <a:pt x="26789" y="26789"/>
                </a:lnTo>
                <a:lnTo>
                  <a:pt x="17859" y="35719"/>
                </a:lnTo>
                <a:lnTo>
                  <a:pt x="8929" y="53578"/>
                </a:lnTo>
                <a:lnTo>
                  <a:pt x="8929" y="5357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668" name="Freeform 622667"/>
          <p:cNvSpPr/>
          <p:nvPr/>
        </p:nvSpPr>
        <p:spPr bwMode="auto">
          <a:xfrm>
            <a:off x="3821906" y="5795366"/>
            <a:ext cx="250033" cy="419697"/>
          </a:xfrm>
          <a:custGeom>
            <a:avLst/>
            <a:gdLst/>
            <a:ahLst/>
            <a:cxnLst/>
            <a:rect l="0" t="0" r="0" b="0"/>
            <a:pathLst>
              <a:path w="250033" h="419697">
                <a:moveTo>
                  <a:pt x="205383" y="196454"/>
                </a:moveTo>
                <a:lnTo>
                  <a:pt x="205383" y="196454"/>
                </a:lnTo>
                <a:lnTo>
                  <a:pt x="205383" y="187524"/>
                </a:lnTo>
                <a:lnTo>
                  <a:pt x="205383" y="178594"/>
                </a:lnTo>
                <a:lnTo>
                  <a:pt x="205383" y="178594"/>
                </a:lnTo>
                <a:lnTo>
                  <a:pt x="205383" y="160735"/>
                </a:lnTo>
                <a:lnTo>
                  <a:pt x="205383" y="151805"/>
                </a:lnTo>
                <a:lnTo>
                  <a:pt x="196453" y="133946"/>
                </a:lnTo>
                <a:lnTo>
                  <a:pt x="196453" y="107157"/>
                </a:lnTo>
                <a:lnTo>
                  <a:pt x="187524" y="80368"/>
                </a:lnTo>
                <a:lnTo>
                  <a:pt x="169664" y="53579"/>
                </a:lnTo>
                <a:lnTo>
                  <a:pt x="151805" y="26789"/>
                </a:lnTo>
                <a:lnTo>
                  <a:pt x="133946" y="17860"/>
                </a:lnTo>
                <a:lnTo>
                  <a:pt x="116086" y="0"/>
                </a:lnTo>
                <a:lnTo>
                  <a:pt x="89297" y="0"/>
                </a:lnTo>
                <a:lnTo>
                  <a:pt x="71438" y="8930"/>
                </a:lnTo>
                <a:lnTo>
                  <a:pt x="53578" y="26789"/>
                </a:lnTo>
                <a:lnTo>
                  <a:pt x="26789" y="53579"/>
                </a:lnTo>
                <a:lnTo>
                  <a:pt x="17860" y="89297"/>
                </a:lnTo>
                <a:lnTo>
                  <a:pt x="0" y="116086"/>
                </a:lnTo>
                <a:lnTo>
                  <a:pt x="8930" y="142875"/>
                </a:lnTo>
                <a:lnTo>
                  <a:pt x="17860" y="169664"/>
                </a:lnTo>
                <a:lnTo>
                  <a:pt x="35719" y="178594"/>
                </a:lnTo>
                <a:lnTo>
                  <a:pt x="71438" y="187524"/>
                </a:lnTo>
                <a:lnTo>
                  <a:pt x="98227" y="196454"/>
                </a:lnTo>
                <a:lnTo>
                  <a:pt x="133946" y="205383"/>
                </a:lnTo>
                <a:lnTo>
                  <a:pt x="160735" y="214313"/>
                </a:lnTo>
                <a:lnTo>
                  <a:pt x="187524" y="241102"/>
                </a:lnTo>
                <a:lnTo>
                  <a:pt x="214313" y="267891"/>
                </a:lnTo>
                <a:lnTo>
                  <a:pt x="232172" y="303610"/>
                </a:lnTo>
                <a:lnTo>
                  <a:pt x="241102" y="339329"/>
                </a:lnTo>
                <a:lnTo>
                  <a:pt x="250032" y="375047"/>
                </a:lnTo>
                <a:lnTo>
                  <a:pt x="241102" y="392907"/>
                </a:lnTo>
                <a:lnTo>
                  <a:pt x="223242" y="410766"/>
                </a:lnTo>
                <a:lnTo>
                  <a:pt x="205383" y="419696"/>
                </a:lnTo>
                <a:lnTo>
                  <a:pt x="178594" y="410766"/>
                </a:lnTo>
                <a:lnTo>
                  <a:pt x="151805" y="401836"/>
                </a:lnTo>
                <a:lnTo>
                  <a:pt x="125016" y="383977"/>
                </a:lnTo>
                <a:lnTo>
                  <a:pt x="98227" y="366118"/>
                </a:lnTo>
                <a:lnTo>
                  <a:pt x="80367" y="357188"/>
                </a:lnTo>
                <a:lnTo>
                  <a:pt x="80367" y="348258"/>
                </a:lnTo>
                <a:lnTo>
                  <a:pt x="80367" y="348258"/>
                </a:lnTo>
                <a:lnTo>
                  <a:pt x="98227" y="348258"/>
                </a:lnTo>
                <a:lnTo>
                  <a:pt x="116086" y="357188"/>
                </a:lnTo>
                <a:lnTo>
                  <a:pt x="116086" y="35718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2669" name="Freeform 622668"/>
          <p:cNvSpPr/>
          <p:nvPr/>
        </p:nvSpPr>
        <p:spPr bwMode="auto">
          <a:xfrm>
            <a:off x="4134445" y="5804296"/>
            <a:ext cx="526853" cy="678657"/>
          </a:xfrm>
          <a:custGeom>
            <a:avLst/>
            <a:gdLst/>
            <a:ahLst/>
            <a:cxnLst/>
            <a:rect l="0" t="0" r="0" b="0"/>
            <a:pathLst>
              <a:path w="526853" h="678657">
                <a:moveTo>
                  <a:pt x="169664" y="223242"/>
                </a:moveTo>
                <a:lnTo>
                  <a:pt x="160735" y="214313"/>
                </a:lnTo>
                <a:lnTo>
                  <a:pt x="151805" y="205383"/>
                </a:lnTo>
                <a:lnTo>
                  <a:pt x="142875" y="205383"/>
                </a:lnTo>
                <a:lnTo>
                  <a:pt x="125016" y="196453"/>
                </a:lnTo>
                <a:lnTo>
                  <a:pt x="107157" y="205383"/>
                </a:lnTo>
                <a:lnTo>
                  <a:pt x="89297" y="205383"/>
                </a:lnTo>
                <a:lnTo>
                  <a:pt x="71438" y="223242"/>
                </a:lnTo>
                <a:lnTo>
                  <a:pt x="53578" y="232172"/>
                </a:lnTo>
                <a:lnTo>
                  <a:pt x="35719" y="241102"/>
                </a:lnTo>
                <a:lnTo>
                  <a:pt x="17860" y="258961"/>
                </a:lnTo>
                <a:lnTo>
                  <a:pt x="8930" y="258961"/>
                </a:lnTo>
                <a:lnTo>
                  <a:pt x="8930" y="267891"/>
                </a:lnTo>
                <a:lnTo>
                  <a:pt x="0" y="267891"/>
                </a:lnTo>
                <a:lnTo>
                  <a:pt x="0" y="267891"/>
                </a:lnTo>
                <a:lnTo>
                  <a:pt x="8930" y="267891"/>
                </a:lnTo>
                <a:lnTo>
                  <a:pt x="8930" y="267891"/>
                </a:lnTo>
                <a:lnTo>
                  <a:pt x="17860" y="267891"/>
                </a:lnTo>
                <a:lnTo>
                  <a:pt x="35719" y="267891"/>
                </a:lnTo>
                <a:lnTo>
                  <a:pt x="44649" y="276820"/>
                </a:lnTo>
                <a:lnTo>
                  <a:pt x="62508" y="294680"/>
                </a:lnTo>
                <a:lnTo>
                  <a:pt x="80368" y="321469"/>
                </a:lnTo>
                <a:lnTo>
                  <a:pt x="98227" y="348258"/>
                </a:lnTo>
                <a:lnTo>
                  <a:pt x="116086" y="392906"/>
                </a:lnTo>
                <a:lnTo>
                  <a:pt x="133946" y="437555"/>
                </a:lnTo>
                <a:lnTo>
                  <a:pt x="151805" y="482203"/>
                </a:lnTo>
                <a:lnTo>
                  <a:pt x="169664" y="526852"/>
                </a:lnTo>
                <a:lnTo>
                  <a:pt x="196453" y="571500"/>
                </a:lnTo>
                <a:lnTo>
                  <a:pt x="205383" y="598289"/>
                </a:lnTo>
                <a:lnTo>
                  <a:pt x="214313" y="625078"/>
                </a:lnTo>
                <a:lnTo>
                  <a:pt x="214313" y="651867"/>
                </a:lnTo>
                <a:lnTo>
                  <a:pt x="205383" y="669727"/>
                </a:lnTo>
                <a:lnTo>
                  <a:pt x="196453" y="678656"/>
                </a:lnTo>
                <a:lnTo>
                  <a:pt x="178594" y="678656"/>
                </a:lnTo>
                <a:lnTo>
                  <a:pt x="160735" y="678656"/>
                </a:lnTo>
                <a:lnTo>
                  <a:pt x="151805" y="651867"/>
                </a:lnTo>
                <a:lnTo>
                  <a:pt x="133946" y="634008"/>
                </a:lnTo>
                <a:lnTo>
                  <a:pt x="125016" y="607219"/>
                </a:lnTo>
                <a:lnTo>
                  <a:pt x="116086" y="589359"/>
                </a:lnTo>
                <a:lnTo>
                  <a:pt x="107157" y="562570"/>
                </a:lnTo>
                <a:lnTo>
                  <a:pt x="107157" y="544711"/>
                </a:lnTo>
                <a:lnTo>
                  <a:pt x="98227" y="526852"/>
                </a:lnTo>
                <a:lnTo>
                  <a:pt x="89297" y="508992"/>
                </a:lnTo>
                <a:lnTo>
                  <a:pt x="89297" y="500063"/>
                </a:lnTo>
                <a:lnTo>
                  <a:pt x="89297" y="491133"/>
                </a:lnTo>
                <a:lnTo>
                  <a:pt x="89297" y="482203"/>
                </a:lnTo>
                <a:lnTo>
                  <a:pt x="89297" y="482203"/>
                </a:lnTo>
                <a:lnTo>
                  <a:pt x="89297" y="473274"/>
                </a:lnTo>
                <a:lnTo>
                  <a:pt x="89297" y="473274"/>
                </a:lnTo>
                <a:lnTo>
                  <a:pt x="89297" y="464344"/>
                </a:lnTo>
                <a:lnTo>
                  <a:pt x="98227" y="464344"/>
                </a:lnTo>
                <a:lnTo>
                  <a:pt x="107157" y="455414"/>
                </a:lnTo>
                <a:lnTo>
                  <a:pt x="125016" y="437555"/>
                </a:lnTo>
                <a:lnTo>
                  <a:pt x="142875" y="419695"/>
                </a:lnTo>
                <a:lnTo>
                  <a:pt x="169664" y="401836"/>
                </a:lnTo>
                <a:lnTo>
                  <a:pt x="205383" y="375047"/>
                </a:lnTo>
                <a:lnTo>
                  <a:pt x="232172" y="348258"/>
                </a:lnTo>
                <a:lnTo>
                  <a:pt x="258961" y="321469"/>
                </a:lnTo>
                <a:lnTo>
                  <a:pt x="294680" y="285750"/>
                </a:lnTo>
                <a:lnTo>
                  <a:pt x="312539" y="241102"/>
                </a:lnTo>
                <a:lnTo>
                  <a:pt x="339328" y="205383"/>
                </a:lnTo>
                <a:lnTo>
                  <a:pt x="357188" y="160734"/>
                </a:lnTo>
                <a:lnTo>
                  <a:pt x="375047" y="116086"/>
                </a:lnTo>
                <a:lnTo>
                  <a:pt x="383977" y="71438"/>
                </a:lnTo>
                <a:lnTo>
                  <a:pt x="392907" y="44649"/>
                </a:lnTo>
                <a:lnTo>
                  <a:pt x="392907" y="17859"/>
                </a:lnTo>
                <a:lnTo>
                  <a:pt x="383977" y="0"/>
                </a:lnTo>
                <a:lnTo>
                  <a:pt x="375047" y="0"/>
                </a:lnTo>
                <a:lnTo>
                  <a:pt x="357188" y="0"/>
                </a:lnTo>
                <a:lnTo>
                  <a:pt x="339328" y="17859"/>
                </a:lnTo>
                <a:lnTo>
                  <a:pt x="321469" y="53578"/>
                </a:lnTo>
                <a:lnTo>
                  <a:pt x="312539" y="98227"/>
                </a:lnTo>
                <a:lnTo>
                  <a:pt x="312539" y="142875"/>
                </a:lnTo>
                <a:lnTo>
                  <a:pt x="330399" y="196453"/>
                </a:lnTo>
                <a:lnTo>
                  <a:pt x="375047" y="241102"/>
                </a:lnTo>
                <a:lnTo>
                  <a:pt x="428625" y="276820"/>
                </a:lnTo>
                <a:lnTo>
                  <a:pt x="473274" y="303609"/>
                </a:lnTo>
                <a:lnTo>
                  <a:pt x="526852" y="303609"/>
                </a:lnTo>
                <a:lnTo>
                  <a:pt x="526852" y="30360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8517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71600" y="6443538"/>
            <a:ext cx="5506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Scrum by </a:t>
            </a:r>
            <a:r>
              <a:rPr lang="en-US" dirty="0" smtClean="0"/>
              <a:t>Rubin, </a:t>
            </a:r>
            <a:r>
              <a:rPr lang="en-US" dirty="0" err="1" smtClean="0"/>
              <a:t>Ch</a:t>
            </a:r>
            <a:r>
              <a:rPr lang="en-US" dirty="0" smtClean="0"/>
              <a:t> 09 Product Owner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" y="457200"/>
            <a:ext cx="7878290" cy="5864772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 bwMode="auto">
          <a:xfrm>
            <a:off x="2803922" y="1428750"/>
            <a:ext cx="1169790" cy="1232298"/>
          </a:xfrm>
          <a:custGeom>
            <a:avLst/>
            <a:gdLst/>
            <a:ahLst/>
            <a:cxnLst/>
            <a:rect l="0" t="0" r="0" b="0"/>
            <a:pathLst>
              <a:path w="1169790" h="1232298">
                <a:moveTo>
                  <a:pt x="857250" y="53578"/>
                </a:moveTo>
                <a:lnTo>
                  <a:pt x="857250" y="53578"/>
                </a:lnTo>
                <a:lnTo>
                  <a:pt x="857250" y="44648"/>
                </a:lnTo>
                <a:lnTo>
                  <a:pt x="848320" y="44648"/>
                </a:lnTo>
                <a:lnTo>
                  <a:pt x="839391" y="35719"/>
                </a:lnTo>
                <a:lnTo>
                  <a:pt x="830461" y="26789"/>
                </a:lnTo>
                <a:lnTo>
                  <a:pt x="821531" y="17859"/>
                </a:lnTo>
                <a:lnTo>
                  <a:pt x="812601" y="17859"/>
                </a:lnTo>
                <a:lnTo>
                  <a:pt x="812601" y="8929"/>
                </a:lnTo>
                <a:lnTo>
                  <a:pt x="794742" y="0"/>
                </a:lnTo>
                <a:lnTo>
                  <a:pt x="785812" y="0"/>
                </a:lnTo>
                <a:lnTo>
                  <a:pt x="767953" y="0"/>
                </a:lnTo>
                <a:lnTo>
                  <a:pt x="750094" y="0"/>
                </a:lnTo>
                <a:lnTo>
                  <a:pt x="723305" y="0"/>
                </a:lnTo>
                <a:lnTo>
                  <a:pt x="696516" y="8929"/>
                </a:lnTo>
                <a:lnTo>
                  <a:pt x="669726" y="17859"/>
                </a:lnTo>
                <a:lnTo>
                  <a:pt x="642937" y="17859"/>
                </a:lnTo>
                <a:lnTo>
                  <a:pt x="616148" y="26789"/>
                </a:lnTo>
                <a:lnTo>
                  <a:pt x="580430" y="35719"/>
                </a:lnTo>
                <a:lnTo>
                  <a:pt x="553641" y="35719"/>
                </a:lnTo>
                <a:lnTo>
                  <a:pt x="517922" y="44648"/>
                </a:lnTo>
                <a:lnTo>
                  <a:pt x="491133" y="62508"/>
                </a:lnTo>
                <a:lnTo>
                  <a:pt x="464344" y="71437"/>
                </a:lnTo>
                <a:lnTo>
                  <a:pt x="428625" y="80367"/>
                </a:lnTo>
                <a:lnTo>
                  <a:pt x="410766" y="98226"/>
                </a:lnTo>
                <a:lnTo>
                  <a:pt x="383976" y="116086"/>
                </a:lnTo>
                <a:lnTo>
                  <a:pt x="357187" y="133945"/>
                </a:lnTo>
                <a:lnTo>
                  <a:pt x="330398" y="151804"/>
                </a:lnTo>
                <a:lnTo>
                  <a:pt x="312539" y="169664"/>
                </a:lnTo>
                <a:lnTo>
                  <a:pt x="285750" y="196453"/>
                </a:lnTo>
                <a:lnTo>
                  <a:pt x="258961" y="214312"/>
                </a:lnTo>
                <a:lnTo>
                  <a:pt x="241101" y="241101"/>
                </a:lnTo>
                <a:lnTo>
                  <a:pt x="214312" y="258961"/>
                </a:lnTo>
                <a:lnTo>
                  <a:pt x="196453" y="285750"/>
                </a:lnTo>
                <a:lnTo>
                  <a:pt x="178594" y="312539"/>
                </a:lnTo>
                <a:lnTo>
                  <a:pt x="160734" y="339328"/>
                </a:lnTo>
                <a:lnTo>
                  <a:pt x="142875" y="366117"/>
                </a:lnTo>
                <a:lnTo>
                  <a:pt x="125016" y="383976"/>
                </a:lnTo>
                <a:lnTo>
                  <a:pt x="116086" y="410765"/>
                </a:lnTo>
                <a:lnTo>
                  <a:pt x="98226" y="446484"/>
                </a:lnTo>
                <a:lnTo>
                  <a:pt x="80367" y="473273"/>
                </a:lnTo>
                <a:lnTo>
                  <a:pt x="71437" y="500062"/>
                </a:lnTo>
                <a:lnTo>
                  <a:pt x="53578" y="526851"/>
                </a:lnTo>
                <a:lnTo>
                  <a:pt x="53578" y="553640"/>
                </a:lnTo>
                <a:lnTo>
                  <a:pt x="44648" y="580429"/>
                </a:lnTo>
                <a:lnTo>
                  <a:pt x="35719" y="607219"/>
                </a:lnTo>
                <a:lnTo>
                  <a:pt x="26789" y="634008"/>
                </a:lnTo>
                <a:lnTo>
                  <a:pt x="17859" y="660797"/>
                </a:lnTo>
                <a:lnTo>
                  <a:pt x="17859" y="687586"/>
                </a:lnTo>
                <a:lnTo>
                  <a:pt x="8930" y="714375"/>
                </a:lnTo>
                <a:lnTo>
                  <a:pt x="8930" y="741164"/>
                </a:lnTo>
                <a:lnTo>
                  <a:pt x="8930" y="767953"/>
                </a:lnTo>
                <a:lnTo>
                  <a:pt x="0" y="794742"/>
                </a:lnTo>
                <a:lnTo>
                  <a:pt x="0" y="821531"/>
                </a:lnTo>
                <a:lnTo>
                  <a:pt x="0" y="857250"/>
                </a:lnTo>
                <a:lnTo>
                  <a:pt x="8930" y="884039"/>
                </a:lnTo>
                <a:lnTo>
                  <a:pt x="8930" y="901898"/>
                </a:lnTo>
                <a:lnTo>
                  <a:pt x="8930" y="928687"/>
                </a:lnTo>
                <a:lnTo>
                  <a:pt x="17859" y="955476"/>
                </a:lnTo>
                <a:lnTo>
                  <a:pt x="26789" y="973336"/>
                </a:lnTo>
                <a:lnTo>
                  <a:pt x="35719" y="991195"/>
                </a:lnTo>
                <a:lnTo>
                  <a:pt x="44648" y="1009054"/>
                </a:lnTo>
                <a:lnTo>
                  <a:pt x="53578" y="1035844"/>
                </a:lnTo>
                <a:lnTo>
                  <a:pt x="80367" y="1053703"/>
                </a:lnTo>
                <a:lnTo>
                  <a:pt x="98226" y="1071563"/>
                </a:lnTo>
                <a:lnTo>
                  <a:pt x="116086" y="1089422"/>
                </a:lnTo>
                <a:lnTo>
                  <a:pt x="133945" y="1107281"/>
                </a:lnTo>
                <a:lnTo>
                  <a:pt x="160734" y="1116211"/>
                </a:lnTo>
                <a:lnTo>
                  <a:pt x="187523" y="1134070"/>
                </a:lnTo>
                <a:lnTo>
                  <a:pt x="205383" y="1143000"/>
                </a:lnTo>
                <a:lnTo>
                  <a:pt x="232172" y="1151930"/>
                </a:lnTo>
                <a:lnTo>
                  <a:pt x="258961" y="1169789"/>
                </a:lnTo>
                <a:lnTo>
                  <a:pt x="285750" y="1178719"/>
                </a:lnTo>
                <a:lnTo>
                  <a:pt x="303609" y="1187648"/>
                </a:lnTo>
                <a:lnTo>
                  <a:pt x="330398" y="1196578"/>
                </a:lnTo>
                <a:lnTo>
                  <a:pt x="348258" y="1205508"/>
                </a:lnTo>
                <a:lnTo>
                  <a:pt x="375047" y="1214438"/>
                </a:lnTo>
                <a:lnTo>
                  <a:pt x="401836" y="1223367"/>
                </a:lnTo>
                <a:lnTo>
                  <a:pt x="428625" y="1232297"/>
                </a:lnTo>
                <a:lnTo>
                  <a:pt x="455414" y="1232297"/>
                </a:lnTo>
                <a:lnTo>
                  <a:pt x="482203" y="1232297"/>
                </a:lnTo>
                <a:lnTo>
                  <a:pt x="508992" y="1232297"/>
                </a:lnTo>
                <a:lnTo>
                  <a:pt x="535781" y="1232297"/>
                </a:lnTo>
                <a:lnTo>
                  <a:pt x="562570" y="1232297"/>
                </a:lnTo>
                <a:lnTo>
                  <a:pt x="589359" y="1232297"/>
                </a:lnTo>
                <a:lnTo>
                  <a:pt x="616148" y="1232297"/>
                </a:lnTo>
                <a:lnTo>
                  <a:pt x="642937" y="1232297"/>
                </a:lnTo>
                <a:lnTo>
                  <a:pt x="669726" y="1232297"/>
                </a:lnTo>
                <a:lnTo>
                  <a:pt x="696516" y="1232297"/>
                </a:lnTo>
                <a:lnTo>
                  <a:pt x="723305" y="1232297"/>
                </a:lnTo>
                <a:lnTo>
                  <a:pt x="750094" y="1223367"/>
                </a:lnTo>
                <a:lnTo>
                  <a:pt x="776883" y="1223367"/>
                </a:lnTo>
                <a:lnTo>
                  <a:pt x="812601" y="1214438"/>
                </a:lnTo>
                <a:lnTo>
                  <a:pt x="839391" y="1205508"/>
                </a:lnTo>
                <a:lnTo>
                  <a:pt x="866180" y="1196578"/>
                </a:lnTo>
                <a:lnTo>
                  <a:pt x="892969" y="1187648"/>
                </a:lnTo>
                <a:lnTo>
                  <a:pt x="910828" y="1178719"/>
                </a:lnTo>
                <a:lnTo>
                  <a:pt x="937617" y="1169789"/>
                </a:lnTo>
                <a:lnTo>
                  <a:pt x="955476" y="1160859"/>
                </a:lnTo>
                <a:lnTo>
                  <a:pt x="973336" y="1160859"/>
                </a:lnTo>
                <a:lnTo>
                  <a:pt x="991195" y="1151930"/>
                </a:lnTo>
                <a:lnTo>
                  <a:pt x="1009055" y="1143000"/>
                </a:lnTo>
                <a:lnTo>
                  <a:pt x="1035844" y="1125141"/>
                </a:lnTo>
                <a:lnTo>
                  <a:pt x="1053703" y="1116211"/>
                </a:lnTo>
                <a:lnTo>
                  <a:pt x="1071562" y="1098352"/>
                </a:lnTo>
                <a:lnTo>
                  <a:pt x="1089422" y="1080492"/>
                </a:lnTo>
                <a:lnTo>
                  <a:pt x="1107281" y="1062633"/>
                </a:lnTo>
                <a:lnTo>
                  <a:pt x="1116211" y="1044773"/>
                </a:lnTo>
                <a:lnTo>
                  <a:pt x="1125141" y="1026914"/>
                </a:lnTo>
                <a:lnTo>
                  <a:pt x="1143000" y="1009054"/>
                </a:lnTo>
                <a:lnTo>
                  <a:pt x="1143000" y="982265"/>
                </a:lnTo>
                <a:lnTo>
                  <a:pt x="1151930" y="964406"/>
                </a:lnTo>
                <a:lnTo>
                  <a:pt x="1151930" y="955476"/>
                </a:lnTo>
                <a:lnTo>
                  <a:pt x="1160859" y="928687"/>
                </a:lnTo>
                <a:lnTo>
                  <a:pt x="1160859" y="910828"/>
                </a:lnTo>
                <a:lnTo>
                  <a:pt x="1160859" y="892969"/>
                </a:lnTo>
                <a:lnTo>
                  <a:pt x="1169789" y="866179"/>
                </a:lnTo>
                <a:lnTo>
                  <a:pt x="1169789" y="839390"/>
                </a:lnTo>
                <a:lnTo>
                  <a:pt x="1169789" y="812601"/>
                </a:lnTo>
                <a:lnTo>
                  <a:pt x="1169789" y="785812"/>
                </a:lnTo>
                <a:lnTo>
                  <a:pt x="1169789" y="759023"/>
                </a:lnTo>
                <a:lnTo>
                  <a:pt x="1169789" y="741164"/>
                </a:lnTo>
                <a:lnTo>
                  <a:pt x="1169789" y="723304"/>
                </a:lnTo>
                <a:lnTo>
                  <a:pt x="1160859" y="705445"/>
                </a:lnTo>
                <a:lnTo>
                  <a:pt x="1160859" y="687586"/>
                </a:lnTo>
                <a:lnTo>
                  <a:pt x="1151930" y="669726"/>
                </a:lnTo>
                <a:lnTo>
                  <a:pt x="1143000" y="660797"/>
                </a:lnTo>
                <a:lnTo>
                  <a:pt x="1134070" y="642937"/>
                </a:lnTo>
                <a:lnTo>
                  <a:pt x="1134070" y="625078"/>
                </a:lnTo>
                <a:lnTo>
                  <a:pt x="1125141" y="607219"/>
                </a:lnTo>
                <a:lnTo>
                  <a:pt x="1125141" y="589359"/>
                </a:lnTo>
                <a:lnTo>
                  <a:pt x="1116211" y="580429"/>
                </a:lnTo>
                <a:lnTo>
                  <a:pt x="1116211" y="553640"/>
                </a:lnTo>
                <a:lnTo>
                  <a:pt x="1116211" y="544711"/>
                </a:lnTo>
                <a:lnTo>
                  <a:pt x="1107281" y="535781"/>
                </a:lnTo>
                <a:lnTo>
                  <a:pt x="1107281" y="526851"/>
                </a:lnTo>
                <a:lnTo>
                  <a:pt x="1107281" y="517922"/>
                </a:lnTo>
                <a:lnTo>
                  <a:pt x="1098351" y="508992"/>
                </a:lnTo>
                <a:lnTo>
                  <a:pt x="1098351" y="500062"/>
                </a:lnTo>
                <a:lnTo>
                  <a:pt x="1098351" y="491133"/>
                </a:lnTo>
                <a:lnTo>
                  <a:pt x="1107281" y="482203"/>
                </a:lnTo>
                <a:lnTo>
                  <a:pt x="1107281" y="473273"/>
                </a:lnTo>
                <a:lnTo>
                  <a:pt x="1107281" y="464344"/>
                </a:lnTo>
                <a:lnTo>
                  <a:pt x="1107281" y="446484"/>
                </a:lnTo>
                <a:lnTo>
                  <a:pt x="1107281" y="419695"/>
                </a:lnTo>
                <a:lnTo>
                  <a:pt x="1107281" y="392906"/>
                </a:lnTo>
                <a:lnTo>
                  <a:pt x="1107281" y="366117"/>
                </a:lnTo>
                <a:lnTo>
                  <a:pt x="1107281" y="339328"/>
                </a:lnTo>
                <a:lnTo>
                  <a:pt x="1098351" y="303609"/>
                </a:lnTo>
                <a:lnTo>
                  <a:pt x="1089422" y="276820"/>
                </a:lnTo>
                <a:lnTo>
                  <a:pt x="1071562" y="250031"/>
                </a:lnTo>
                <a:lnTo>
                  <a:pt x="1062633" y="223242"/>
                </a:lnTo>
                <a:lnTo>
                  <a:pt x="1044773" y="205383"/>
                </a:lnTo>
                <a:lnTo>
                  <a:pt x="1026914" y="187523"/>
                </a:lnTo>
                <a:lnTo>
                  <a:pt x="1017984" y="178594"/>
                </a:lnTo>
                <a:lnTo>
                  <a:pt x="1000125" y="169664"/>
                </a:lnTo>
                <a:lnTo>
                  <a:pt x="991195" y="160734"/>
                </a:lnTo>
                <a:lnTo>
                  <a:pt x="973336" y="160734"/>
                </a:lnTo>
                <a:lnTo>
                  <a:pt x="964406" y="160734"/>
                </a:lnTo>
                <a:lnTo>
                  <a:pt x="946547" y="169664"/>
                </a:lnTo>
                <a:lnTo>
                  <a:pt x="937617" y="160734"/>
                </a:lnTo>
                <a:lnTo>
                  <a:pt x="919758" y="151804"/>
                </a:lnTo>
                <a:lnTo>
                  <a:pt x="919758" y="15180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2187773" y="1035844"/>
            <a:ext cx="759025" cy="607219"/>
          </a:xfrm>
          <a:custGeom>
            <a:avLst/>
            <a:gdLst/>
            <a:ahLst/>
            <a:cxnLst/>
            <a:rect l="0" t="0" r="0" b="0"/>
            <a:pathLst>
              <a:path w="759025" h="607219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8930" y="17859"/>
                </a:lnTo>
                <a:lnTo>
                  <a:pt x="8930" y="26789"/>
                </a:lnTo>
                <a:lnTo>
                  <a:pt x="17860" y="35718"/>
                </a:lnTo>
                <a:lnTo>
                  <a:pt x="26790" y="44648"/>
                </a:lnTo>
                <a:lnTo>
                  <a:pt x="35719" y="62507"/>
                </a:lnTo>
                <a:lnTo>
                  <a:pt x="44649" y="80367"/>
                </a:lnTo>
                <a:lnTo>
                  <a:pt x="62508" y="107156"/>
                </a:lnTo>
                <a:lnTo>
                  <a:pt x="80368" y="133945"/>
                </a:lnTo>
                <a:lnTo>
                  <a:pt x="98227" y="160734"/>
                </a:lnTo>
                <a:lnTo>
                  <a:pt x="125016" y="187523"/>
                </a:lnTo>
                <a:lnTo>
                  <a:pt x="160735" y="214312"/>
                </a:lnTo>
                <a:lnTo>
                  <a:pt x="196454" y="241101"/>
                </a:lnTo>
                <a:lnTo>
                  <a:pt x="232172" y="267890"/>
                </a:lnTo>
                <a:lnTo>
                  <a:pt x="276821" y="303609"/>
                </a:lnTo>
                <a:lnTo>
                  <a:pt x="321469" y="330398"/>
                </a:lnTo>
                <a:lnTo>
                  <a:pt x="375047" y="357187"/>
                </a:lnTo>
                <a:lnTo>
                  <a:pt x="419696" y="383976"/>
                </a:lnTo>
                <a:lnTo>
                  <a:pt x="464344" y="419695"/>
                </a:lnTo>
                <a:lnTo>
                  <a:pt x="508993" y="446484"/>
                </a:lnTo>
                <a:lnTo>
                  <a:pt x="544711" y="473273"/>
                </a:lnTo>
                <a:lnTo>
                  <a:pt x="580430" y="491132"/>
                </a:lnTo>
                <a:lnTo>
                  <a:pt x="607219" y="517921"/>
                </a:lnTo>
                <a:lnTo>
                  <a:pt x="634008" y="535781"/>
                </a:lnTo>
                <a:lnTo>
                  <a:pt x="651868" y="544710"/>
                </a:lnTo>
                <a:lnTo>
                  <a:pt x="669727" y="562570"/>
                </a:lnTo>
                <a:lnTo>
                  <a:pt x="687586" y="571500"/>
                </a:lnTo>
                <a:lnTo>
                  <a:pt x="705446" y="580429"/>
                </a:lnTo>
                <a:lnTo>
                  <a:pt x="723305" y="589359"/>
                </a:lnTo>
                <a:lnTo>
                  <a:pt x="732235" y="598289"/>
                </a:lnTo>
                <a:lnTo>
                  <a:pt x="741165" y="598289"/>
                </a:lnTo>
                <a:lnTo>
                  <a:pt x="750094" y="607218"/>
                </a:lnTo>
                <a:lnTo>
                  <a:pt x="750094" y="607218"/>
                </a:lnTo>
                <a:lnTo>
                  <a:pt x="759024" y="598289"/>
                </a:lnTo>
                <a:lnTo>
                  <a:pt x="759024" y="5982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4947047" y="1026914"/>
            <a:ext cx="98227" cy="35720"/>
          </a:xfrm>
          <a:custGeom>
            <a:avLst/>
            <a:gdLst/>
            <a:ahLst/>
            <a:cxnLst/>
            <a:rect l="0" t="0" r="0" b="0"/>
            <a:pathLst>
              <a:path w="98227" h="35720">
                <a:moveTo>
                  <a:pt x="0" y="35719"/>
                </a:moveTo>
                <a:lnTo>
                  <a:pt x="0" y="35719"/>
                </a:lnTo>
                <a:lnTo>
                  <a:pt x="8930" y="35719"/>
                </a:lnTo>
                <a:lnTo>
                  <a:pt x="8930" y="26789"/>
                </a:lnTo>
                <a:lnTo>
                  <a:pt x="26789" y="26789"/>
                </a:lnTo>
                <a:lnTo>
                  <a:pt x="35719" y="17859"/>
                </a:lnTo>
                <a:lnTo>
                  <a:pt x="44648" y="17859"/>
                </a:lnTo>
                <a:lnTo>
                  <a:pt x="62508" y="17859"/>
                </a:lnTo>
                <a:lnTo>
                  <a:pt x="71437" y="8930"/>
                </a:lnTo>
                <a:lnTo>
                  <a:pt x="80367" y="8930"/>
                </a:lnTo>
                <a:lnTo>
                  <a:pt x="89297" y="8930"/>
                </a:lnTo>
                <a:lnTo>
                  <a:pt x="98226" y="0"/>
                </a:lnTo>
                <a:lnTo>
                  <a:pt x="98226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4982766" y="1000125"/>
            <a:ext cx="2044899" cy="80368"/>
          </a:xfrm>
          <a:custGeom>
            <a:avLst/>
            <a:gdLst/>
            <a:ahLst/>
            <a:cxnLst/>
            <a:rect l="0" t="0" r="0" b="0"/>
            <a:pathLst>
              <a:path w="2044899" h="80368">
                <a:moveTo>
                  <a:pt x="62507" y="17859"/>
                </a:moveTo>
                <a:lnTo>
                  <a:pt x="53578" y="17859"/>
                </a:lnTo>
                <a:lnTo>
                  <a:pt x="53578" y="17859"/>
                </a:lnTo>
                <a:lnTo>
                  <a:pt x="44648" y="17859"/>
                </a:lnTo>
                <a:lnTo>
                  <a:pt x="35718" y="17859"/>
                </a:lnTo>
                <a:lnTo>
                  <a:pt x="26789" y="8930"/>
                </a:lnTo>
                <a:lnTo>
                  <a:pt x="17859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8930"/>
                </a:lnTo>
                <a:lnTo>
                  <a:pt x="17859" y="8930"/>
                </a:lnTo>
                <a:lnTo>
                  <a:pt x="26789" y="17859"/>
                </a:lnTo>
                <a:lnTo>
                  <a:pt x="44648" y="17859"/>
                </a:lnTo>
                <a:lnTo>
                  <a:pt x="62507" y="26789"/>
                </a:lnTo>
                <a:lnTo>
                  <a:pt x="98226" y="26789"/>
                </a:lnTo>
                <a:lnTo>
                  <a:pt x="133945" y="35719"/>
                </a:lnTo>
                <a:lnTo>
                  <a:pt x="169664" y="35719"/>
                </a:lnTo>
                <a:lnTo>
                  <a:pt x="223242" y="35719"/>
                </a:lnTo>
                <a:lnTo>
                  <a:pt x="276820" y="35719"/>
                </a:lnTo>
                <a:lnTo>
                  <a:pt x="339328" y="44648"/>
                </a:lnTo>
                <a:lnTo>
                  <a:pt x="410765" y="44648"/>
                </a:lnTo>
                <a:lnTo>
                  <a:pt x="482203" y="44648"/>
                </a:lnTo>
                <a:lnTo>
                  <a:pt x="571500" y="53578"/>
                </a:lnTo>
                <a:lnTo>
                  <a:pt x="651867" y="53578"/>
                </a:lnTo>
                <a:lnTo>
                  <a:pt x="741164" y="62508"/>
                </a:lnTo>
                <a:lnTo>
                  <a:pt x="830461" y="62508"/>
                </a:lnTo>
                <a:lnTo>
                  <a:pt x="928687" y="62508"/>
                </a:lnTo>
                <a:lnTo>
                  <a:pt x="1026914" y="71437"/>
                </a:lnTo>
                <a:lnTo>
                  <a:pt x="1134070" y="71437"/>
                </a:lnTo>
                <a:lnTo>
                  <a:pt x="1241226" y="71437"/>
                </a:lnTo>
                <a:lnTo>
                  <a:pt x="1348382" y="71437"/>
                </a:lnTo>
                <a:lnTo>
                  <a:pt x="1455539" y="71437"/>
                </a:lnTo>
                <a:lnTo>
                  <a:pt x="1562695" y="71437"/>
                </a:lnTo>
                <a:lnTo>
                  <a:pt x="1651992" y="71437"/>
                </a:lnTo>
                <a:lnTo>
                  <a:pt x="1750218" y="62508"/>
                </a:lnTo>
                <a:lnTo>
                  <a:pt x="1830586" y="62508"/>
                </a:lnTo>
                <a:lnTo>
                  <a:pt x="1902023" y="62508"/>
                </a:lnTo>
                <a:lnTo>
                  <a:pt x="1964531" y="71437"/>
                </a:lnTo>
                <a:lnTo>
                  <a:pt x="2009179" y="71437"/>
                </a:lnTo>
                <a:lnTo>
                  <a:pt x="2044898" y="80367"/>
                </a:lnTo>
                <a:lnTo>
                  <a:pt x="2044898" y="8036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7890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Proxies for Product owner</a:t>
            </a:r>
          </a:p>
          <a:p>
            <a:r>
              <a:rPr lang="en-US" dirty="0" smtClean="0"/>
              <a:t>Hierarchy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6443538"/>
            <a:ext cx="5506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Scrum by </a:t>
            </a:r>
            <a:r>
              <a:rPr lang="en-US" dirty="0" smtClean="0"/>
              <a:t>Rubin, </a:t>
            </a:r>
            <a:r>
              <a:rPr lang="en-US" dirty="0" err="1" smtClean="0"/>
              <a:t>Ch</a:t>
            </a:r>
            <a:r>
              <a:rPr lang="en-US" dirty="0" smtClean="0"/>
              <a:t> 09 Product Owner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4722" y="1724024"/>
            <a:ext cx="5487278" cy="4067175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 bwMode="auto">
          <a:xfrm>
            <a:off x="2893219" y="1794867"/>
            <a:ext cx="3339704" cy="2143126"/>
          </a:xfrm>
          <a:custGeom>
            <a:avLst/>
            <a:gdLst/>
            <a:ahLst/>
            <a:cxnLst/>
            <a:rect l="0" t="0" r="0" b="0"/>
            <a:pathLst>
              <a:path w="3339704" h="2143126">
                <a:moveTo>
                  <a:pt x="3339703" y="8930"/>
                </a:moveTo>
                <a:lnTo>
                  <a:pt x="3339703" y="8930"/>
                </a:lnTo>
                <a:lnTo>
                  <a:pt x="3330773" y="0"/>
                </a:lnTo>
                <a:lnTo>
                  <a:pt x="3321844" y="0"/>
                </a:lnTo>
                <a:lnTo>
                  <a:pt x="3303984" y="0"/>
                </a:lnTo>
                <a:lnTo>
                  <a:pt x="3286125" y="0"/>
                </a:lnTo>
                <a:lnTo>
                  <a:pt x="3268265" y="0"/>
                </a:lnTo>
                <a:lnTo>
                  <a:pt x="3250406" y="0"/>
                </a:lnTo>
                <a:lnTo>
                  <a:pt x="3223617" y="0"/>
                </a:lnTo>
                <a:lnTo>
                  <a:pt x="3196828" y="8930"/>
                </a:lnTo>
                <a:lnTo>
                  <a:pt x="3170039" y="17859"/>
                </a:lnTo>
                <a:lnTo>
                  <a:pt x="3134320" y="17859"/>
                </a:lnTo>
                <a:lnTo>
                  <a:pt x="3098601" y="26789"/>
                </a:lnTo>
                <a:lnTo>
                  <a:pt x="3062883" y="35719"/>
                </a:lnTo>
                <a:lnTo>
                  <a:pt x="3027164" y="44648"/>
                </a:lnTo>
                <a:lnTo>
                  <a:pt x="2991445" y="53578"/>
                </a:lnTo>
                <a:lnTo>
                  <a:pt x="2946797" y="62508"/>
                </a:lnTo>
                <a:lnTo>
                  <a:pt x="2893219" y="71437"/>
                </a:lnTo>
                <a:lnTo>
                  <a:pt x="2839640" y="80367"/>
                </a:lnTo>
                <a:lnTo>
                  <a:pt x="2786062" y="98227"/>
                </a:lnTo>
                <a:lnTo>
                  <a:pt x="2732484" y="107156"/>
                </a:lnTo>
                <a:lnTo>
                  <a:pt x="2669976" y="116086"/>
                </a:lnTo>
                <a:lnTo>
                  <a:pt x="2616398" y="133945"/>
                </a:lnTo>
                <a:lnTo>
                  <a:pt x="2553890" y="142875"/>
                </a:lnTo>
                <a:lnTo>
                  <a:pt x="2491383" y="160734"/>
                </a:lnTo>
                <a:lnTo>
                  <a:pt x="2428875" y="169664"/>
                </a:lnTo>
                <a:lnTo>
                  <a:pt x="2366367" y="187523"/>
                </a:lnTo>
                <a:lnTo>
                  <a:pt x="2303859" y="205383"/>
                </a:lnTo>
                <a:lnTo>
                  <a:pt x="2232422" y="232172"/>
                </a:lnTo>
                <a:lnTo>
                  <a:pt x="2160984" y="250031"/>
                </a:lnTo>
                <a:lnTo>
                  <a:pt x="2089547" y="267891"/>
                </a:lnTo>
                <a:lnTo>
                  <a:pt x="2018109" y="294680"/>
                </a:lnTo>
                <a:lnTo>
                  <a:pt x="1946672" y="321469"/>
                </a:lnTo>
                <a:lnTo>
                  <a:pt x="1875234" y="348258"/>
                </a:lnTo>
                <a:lnTo>
                  <a:pt x="1803797" y="375047"/>
                </a:lnTo>
                <a:lnTo>
                  <a:pt x="1732359" y="401836"/>
                </a:lnTo>
                <a:lnTo>
                  <a:pt x="1660922" y="437555"/>
                </a:lnTo>
                <a:lnTo>
                  <a:pt x="1589484" y="464344"/>
                </a:lnTo>
                <a:lnTo>
                  <a:pt x="1518047" y="500062"/>
                </a:lnTo>
                <a:lnTo>
                  <a:pt x="1446609" y="535781"/>
                </a:lnTo>
                <a:lnTo>
                  <a:pt x="1384101" y="562570"/>
                </a:lnTo>
                <a:lnTo>
                  <a:pt x="1312664" y="598289"/>
                </a:lnTo>
                <a:lnTo>
                  <a:pt x="1250156" y="625078"/>
                </a:lnTo>
                <a:lnTo>
                  <a:pt x="1187648" y="660797"/>
                </a:lnTo>
                <a:lnTo>
                  <a:pt x="1125140" y="687586"/>
                </a:lnTo>
                <a:lnTo>
                  <a:pt x="1071562" y="723305"/>
                </a:lnTo>
                <a:lnTo>
                  <a:pt x="1009054" y="750094"/>
                </a:lnTo>
                <a:lnTo>
                  <a:pt x="955476" y="776883"/>
                </a:lnTo>
                <a:lnTo>
                  <a:pt x="892969" y="812602"/>
                </a:lnTo>
                <a:lnTo>
                  <a:pt x="839390" y="848321"/>
                </a:lnTo>
                <a:lnTo>
                  <a:pt x="776883" y="884039"/>
                </a:lnTo>
                <a:lnTo>
                  <a:pt x="714375" y="919758"/>
                </a:lnTo>
                <a:lnTo>
                  <a:pt x="660797" y="964406"/>
                </a:lnTo>
                <a:lnTo>
                  <a:pt x="598289" y="1000125"/>
                </a:lnTo>
                <a:lnTo>
                  <a:pt x="544711" y="1044773"/>
                </a:lnTo>
                <a:lnTo>
                  <a:pt x="491133" y="1080492"/>
                </a:lnTo>
                <a:lnTo>
                  <a:pt x="446484" y="1116211"/>
                </a:lnTo>
                <a:lnTo>
                  <a:pt x="401836" y="1151929"/>
                </a:lnTo>
                <a:lnTo>
                  <a:pt x="357187" y="1178719"/>
                </a:lnTo>
                <a:lnTo>
                  <a:pt x="312539" y="1214437"/>
                </a:lnTo>
                <a:lnTo>
                  <a:pt x="276820" y="1250156"/>
                </a:lnTo>
                <a:lnTo>
                  <a:pt x="241101" y="1285875"/>
                </a:lnTo>
                <a:lnTo>
                  <a:pt x="205383" y="1312664"/>
                </a:lnTo>
                <a:lnTo>
                  <a:pt x="178594" y="1348383"/>
                </a:lnTo>
                <a:lnTo>
                  <a:pt x="142875" y="1393031"/>
                </a:lnTo>
                <a:lnTo>
                  <a:pt x="116086" y="1428750"/>
                </a:lnTo>
                <a:lnTo>
                  <a:pt x="89297" y="1464469"/>
                </a:lnTo>
                <a:lnTo>
                  <a:pt x="62508" y="1500187"/>
                </a:lnTo>
                <a:lnTo>
                  <a:pt x="44648" y="1544836"/>
                </a:lnTo>
                <a:lnTo>
                  <a:pt x="26789" y="1580554"/>
                </a:lnTo>
                <a:lnTo>
                  <a:pt x="8929" y="1616273"/>
                </a:lnTo>
                <a:lnTo>
                  <a:pt x="8929" y="1651992"/>
                </a:lnTo>
                <a:lnTo>
                  <a:pt x="0" y="1687711"/>
                </a:lnTo>
                <a:lnTo>
                  <a:pt x="0" y="1723429"/>
                </a:lnTo>
                <a:lnTo>
                  <a:pt x="0" y="1750219"/>
                </a:lnTo>
                <a:lnTo>
                  <a:pt x="0" y="1785937"/>
                </a:lnTo>
                <a:lnTo>
                  <a:pt x="0" y="1812726"/>
                </a:lnTo>
                <a:lnTo>
                  <a:pt x="8929" y="1839515"/>
                </a:lnTo>
                <a:lnTo>
                  <a:pt x="8929" y="1866304"/>
                </a:lnTo>
                <a:lnTo>
                  <a:pt x="17859" y="1893094"/>
                </a:lnTo>
                <a:lnTo>
                  <a:pt x="26789" y="1910953"/>
                </a:lnTo>
                <a:lnTo>
                  <a:pt x="44648" y="1937742"/>
                </a:lnTo>
                <a:lnTo>
                  <a:pt x="62508" y="1955601"/>
                </a:lnTo>
                <a:lnTo>
                  <a:pt x="71437" y="1973461"/>
                </a:lnTo>
                <a:lnTo>
                  <a:pt x="89297" y="1991320"/>
                </a:lnTo>
                <a:lnTo>
                  <a:pt x="107156" y="2009179"/>
                </a:lnTo>
                <a:lnTo>
                  <a:pt x="125015" y="2035969"/>
                </a:lnTo>
                <a:lnTo>
                  <a:pt x="142875" y="2053828"/>
                </a:lnTo>
                <a:lnTo>
                  <a:pt x="160734" y="2071687"/>
                </a:lnTo>
                <a:lnTo>
                  <a:pt x="187523" y="2089547"/>
                </a:lnTo>
                <a:lnTo>
                  <a:pt x="205383" y="2098476"/>
                </a:lnTo>
                <a:lnTo>
                  <a:pt x="223242" y="2116336"/>
                </a:lnTo>
                <a:lnTo>
                  <a:pt x="250031" y="2125265"/>
                </a:lnTo>
                <a:lnTo>
                  <a:pt x="276820" y="2134195"/>
                </a:lnTo>
                <a:lnTo>
                  <a:pt x="303609" y="2143125"/>
                </a:lnTo>
                <a:lnTo>
                  <a:pt x="339328" y="2143125"/>
                </a:lnTo>
                <a:lnTo>
                  <a:pt x="375047" y="2143125"/>
                </a:lnTo>
                <a:lnTo>
                  <a:pt x="410765" y="2134195"/>
                </a:lnTo>
                <a:lnTo>
                  <a:pt x="446484" y="2134195"/>
                </a:lnTo>
                <a:lnTo>
                  <a:pt x="482203" y="2134195"/>
                </a:lnTo>
                <a:lnTo>
                  <a:pt x="526851" y="2134195"/>
                </a:lnTo>
                <a:lnTo>
                  <a:pt x="562570" y="2134195"/>
                </a:lnTo>
                <a:lnTo>
                  <a:pt x="598289" y="2134195"/>
                </a:lnTo>
                <a:lnTo>
                  <a:pt x="634008" y="2134195"/>
                </a:lnTo>
                <a:lnTo>
                  <a:pt x="678656" y="2125265"/>
                </a:lnTo>
                <a:lnTo>
                  <a:pt x="714375" y="2125265"/>
                </a:lnTo>
                <a:lnTo>
                  <a:pt x="759023" y="2125265"/>
                </a:lnTo>
                <a:lnTo>
                  <a:pt x="803672" y="2116336"/>
                </a:lnTo>
                <a:lnTo>
                  <a:pt x="848320" y="2116336"/>
                </a:lnTo>
                <a:lnTo>
                  <a:pt x="892969" y="2107406"/>
                </a:lnTo>
                <a:lnTo>
                  <a:pt x="937617" y="2098476"/>
                </a:lnTo>
                <a:lnTo>
                  <a:pt x="982265" y="2089547"/>
                </a:lnTo>
                <a:lnTo>
                  <a:pt x="1017984" y="2080617"/>
                </a:lnTo>
                <a:lnTo>
                  <a:pt x="1062633" y="2071687"/>
                </a:lnTo>
                <a:lnTo>
                  <a:pt x="1098351" y="2071687"/>
                </a:lnTo>
                <a:lnTo>
                  <a:pt x="1143000" y="2062758"/>
                </a:lnTo>
                <a:lnTo>
                  <a:pt x="1178719" y="2062758"/>
                </a:lnTo>
                <a:lnTo>
                  <a:pt x="1223367" y="2053828"/>
                </a:lnTo>
                <a:lnTo>
                  <a:pt x="1268015" y="2053828"/>
                </a:lnTo>
                <a:lnTo>
                  <a:pt x="1303734" y="2044898"/>
                </a:lnTo>
                <a:lnTo>
                  <a:pt x="1348383" y="2027039"/>
                </a:lnTo>
                <a:lnTo>
                  <a:pt x="1384101" y="2018109"/>
                </a:lnTo>
                <a:lnTo>
                  <a:pt x="1428750" y="2009179"/>
                </a:lnTo>
                <a:lnTo>
                  <a:pt x="1464469" y="1991320"/>
                </a:lnTo>
                <a:lnTo>
                  <a:pt x="1500187" y="1982390"/>
                </a:lnTo>
                <a:lnTo>
                  <a:pt x="1535906" y="1973461"/>
                </a:lnTo>
                <a:lnTo>
                  <a:pt x="1571625" y="1964531"/>
                </a:lnTo>
                <a:lnTo>
                  <a:pt x="1598414" y="1955601"/>
                </a:lnTo>
                <a:lnTo>
                  <a:pt x="1634133" y="1955601"/>
                </a:lnTo>
                <a:lnTo>
                  <a:pt x="1669851" y="1946672"/>
                </a:lnTo>
                <a:lnTo>
                  <a:pt x="1705570" y="1937742"/>
                </a:lnTo>
                <a:lnTo>
                  <a:pt x="1741289" y="1928812"/>
                </a:lnTo>
                <a:lnTo>
                  <a:pt x="1785937" y="1910953"/>
                </a:lnTo>
                <a:lnTo>
                  <a:pt x="1821656" y="1902023"/>
                </a:lnTo>
                <a:lnTo>
                  <a:pt x="1866304" y="1884164"/>
                </a:lnTo>
                <a:lnTo>
                  <a:pt x="1902023" y="1866304"/>
                </a:lnTo>
                <a:lnTo>
                  <a:pt x="1946672" y="1848445"/>
                </a:lnTo>
                <a:lnTo>
                  <a:pt x="1982390" y="1830586"/>
                </a:lnTo>
                <a:lnTo>
                  <a:pt x="2027039" y="1812726"/>
                </a:lnTo>
                <a:lnTo>
                  <a:pt x="2071687" y="1785937"/>
                </a:lnTo>
                <a:lnTo>
                  <a:pt x="2125265" y="1768078"/>
                </a:lnTo>
                <a:lnTo>
                  <a:pt x="2169914" y="1741289"/>
                </a:lnTo>
                <a:lnTo>
                  <a:pt x="2214562" y="1723429"/>
                </a:lnTo>
                <a:lnTo>
                  <a:pt x="2268140" y="1687711"/>
                </a:lnTo>
                <a:lnTo>
                  <a:pt x="2312789" y="1660922"/>
                </a:lnTo>
                <a:lnTo>
                  <a:pt x="2357437" y="1625203"/>
                </a:lnTo>
                <a:lnTo>
                  <a:pt x="2411015" y="1598414"/>
                </a:lnTo>
                <a:lnTo>
                  <a:pt x="2455664" y="1562695"/>
                </a:lnTo>
                <a:lnTo>
                  <a:pt x="2500312" y="1535906"/>
                </a:lnTo>
                <a:lnTo>
                  <a:pt x="2544961" y="1500187"/>
                </a:lnTo>
                <a:lnTo>
                  <a:pt x="2544961" y="150018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5670352" y="3089671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close/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5813227" y="2437804"/>
            <a:ext cx="312540" cy="500064"/>
          </a:xfrm>
          <a:custGeom>
            <a:avLst/>
            <a:gdLst/>
            <a:ahLst/>
            <a:cxnLst/>
            <a:rect l="0" t="0" r="0" b="0"/>
            <a:pathLst>
              <a:path w="312540" h="500064">
                <a:moveTo>
                  <a:pt x="0" y="500063"/>
                </a:moveTo>
                <a:lnTo>
                  <a:pt x="53578" y="446485"/>
                </a:lnTo>
                <a:lnTo>
                  <a:pt x="98226" y="383977"/>
                </a:lnTo>
                <a:lnTo>
                  <a:pt x="133945" y="330399"/>
                </a:lnTo>
                <a:lnTo>
                  <a:pt x="169664" y="276821"/>
                </a:lnTo>
                <a:lnTo>
                  <a:pt x="205382" y="223243"/>
                </a:lnTo>
                <a:lnTo>
                  <a:pt x="232171" y="169665"/>
                </a:lnTo>
                <a:lnTo>
                  <a:pt x="258961" y="125016"/>
                </a:lnTo>
                <a:lnTo>
                  <a:pt x="276820" y="80368"/>
                </a:lnTo>
                <a:lnTo>
                  <a:pt x="294679" y="44649"/>
                </a:lnTo>
                <a:lnTo>
                  <a:pt x="312539" y="0"/>
                </a:lnTo>
                <a:lnTo>
                  <a:pt x="312539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6161484" y="2169914"/>
            <a:ext cx="107158" cy="196454"/>
          </a:xfrm>
          <a:custGeom>
            <a:avLst/>
            <a:gdLst/>
            <a:ahLst/>
            <a:cxnLst/>
            <a:rect l="0" t="0" r="0" b="0"/>
            <a:pathLst>
              <a:path w="107158" h="196454">
                <a:moveTo>
                  <a:pt x="0" y="196453"/>
                </a:moveTo>
                <a:lnTo>
                  <a:pt x="8930" y="169664"/>
                </a:lnTo>
                <a:lnTo>
                  <a:pt x="26789" y="142875"/>
                </a:lnTo>
                <a:lnTo>
                  <a:pt x="44649" y="116086"/>
                </a:lnTo>
                <a:lnTo>
                  <a:pt x="53579" y="89297"/>
                </a:lnTo>
                <a:lnTo>
                  <a:pt x="71438" y="62508"/>
                </a:lnTo>
                <a:lnTo>
                  <a:pt x="71438" y="44648"/>
                </a:lnTo>
                <a:lnTo>
                  <a:pt x="80368" y="35719"/>
                </a:lnTo>
                <a:lnTo>
                  <a:pt x="89297" y="17859"/>
                </a:lnTo>
                <a:lnTo>
                  <a:pt x="89297" y="8930"/>
                </a:lnTo>
                <a:lnTo>
                  <a:pt x="98227" y="8930"/>
                </a:lnTo>
                <a:lnTo>
                  <a:pt x="98227" y="0"/>
                </a:lnTo>
                <a:lnTo>
                  <a:pt x="98227" y="0"/>
                </a:lnTo>
                <a:lnTo>
                  <a:pt x="98227" y="0"/>
                </a:lnTo>
                <a:lnTo>
                  <a:pt x="98227" y="0"/>
                </a:lnTo>
                <a:lnTo>
                  <a:pt x="98227" y="0"/>
                </a:lnTo>
                <a:lnTo>
                  <a:pt x="107157" y="0"/>
                </a:lnTo>
                <a:lnTo>
                  <a:pt x="107157" y="0"/>
                </a:lnTo>
                <a:lnTo>
                  <a:pt x="107157" y="0"/>
                </a:lnTo>
                <a:lnTo>
                  <a:pt x="107157" y="0"/>
                </a:lnTo>
                <a:lnTo>
                  <a:pt x="107157" y="0"/>
                </a:lnTo>
                <a:lnTo>
                  <a:pt x="107157" y="8930"/>
                </a:lnTo>
                <a:lnTo>
                  <a:pt x="107157" y="8930"/>
                </a:lnTo>
                <a:lnTo>
                  <a:pt x="98227" y="8930"/>
                </a:lnTo>
                <a:lnTo>
                  <a:pt x="98227" y="8930"/>
                </a:lnTo>
                <a:lnTo>
                  <a:pt x="98227" y="17859"/>
                </a:lnTo>
                <a:lnTo>
                  <a:pt x="98227" y="17859"/>
                </a:lnTo>
                <a:lnTo>
                  <a:pt x="98227" y="26789"/>
                </a:lnTo>
                <a:lnTo>
                  <a:pt x="98227" y="26789"/>
                </a:lnTo>
                <a:lnTo>
                  <a:pt x="98227" y="26789"/>
                </a:lnTo>
                <a:lnTo>
                  <a:pt x="98227" y="35719"/>
                </a:lnTo>
                <a:lnTo>
                  <a:pt x="98227" y="3571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3732609" y="3741539"/>
            <a:ext cx="1312665" cy="1080493"/>
          </a:xfrm>
          <a:custGeom>
            <a:avLst/>
            <a:gdLst/>
            <a:ahLst/>
            <a:cxnLst/>
            <a:rect l="0" t="0" r="0" b="0"/>
            <a:pathLst>
              <a:path w="1312665" h="1080493">
                <a:moveTo>
                  <a:pt x="884039" y="62507"/>
                </a:moveTo>
                <a:lnTo>
                  <a:pt x="884039" y="53578"/>
                </a:lnTo>
                <a:lnTo>
                  <a:pt x="866180" y="53578"/>
                </a:lnTo>
                <a:lnTo>
                  <a:pt x="857250" y="53578"/>
                </a:lnTo>
                <a:lnTo>
                  <a:pt x="848321" y="44648"/>
                </a:lnTo>
                <a:lnTo>
                  <a:pt x="830461" y="44648"/>
                </a:lnTo>
                <a:lnTo>
                  <a:pt x="812602" y="35718"/>
                </a:lnTo>
                <a:lnTo>
                  <a:pt x="794743" y="26789"/>
                </a:lnTo>
                <a:lnTo>
                  <a:pt x="776883" y="17859"/>
                </a:lnTo>
                <a:lnTo>
                  <a:pt x="759024" y="8929"/>
                </a:lnTo>
                <a:lnTo>
                  <a:pt x="741164" y="8929"/>
                </a:lnTo>
                <a:lnTo>
                  <a:pt x="714375" y="0"/>
                </a:lnTo>
                <a:lnTo>
                  <a:pt x="687586" y="0"/>
                </a:lnTo>
                <a:lnTo>
                  <a:pt x="660797" y="8929"/>
                </a:lnTo>
                <a:lnTo>
                  <a:pt x="634008" y="17859"/>
                </a:lnTo>
                <a:lnTo>
                  <a:pt x="598289" y="26789"/>
                </a:lnTo>
                <a:lnTo>
                  <a:pt x="562571" y="44648"/>
                </a:lnTo>
                <a:lnTo>
                  <a:pt x="526852" y="53578"/>
                </a:lnTo>
                <a:lnTo>
                  <a:pt x="491133" y="62507"/>
                </a:lnTo>
                <a:lnTo>
                  <a:pt x="455414" y="80367"/>
                </a:lnTo>
                <a:lnTo>
                  <a:pt x="419696" y="98226"/>
                </a:lnTo>
                <a:lnTo>
                  <a:pt x="375047" y="107156"/>
                </a:lnTo>
                <a:lnTo>
                  <a:pt x="339329" y="125015"/>
                </a:lnTo>
                <a:lnTo>
                  <a:pt x="303610" y="142875"/>
                </a:lnTo>
                <a:lnTo>
                  <a:pt x="267891" y="169664"/>
                </a:lnTo>
                <a:lnTo>
                  <a:pt x="232172" y="187523"/>
                </a:lnTo>
                <a:lnTo>
                  <a:pt x="196454" y="214312"/>
                </a:lnTo>
                <a:lnTo>
                  <a:pt x="160735" y="241101"/>
                </a:lnTo>
                <a:lnTo>
                  <a:pt x="133946" y="267890"/>
                </a:lnTo>
                <a:lnTo>
                  <a:pt x="98227" y="294679"/>
                </a:lnTo>
                <a:lnTo>
                  <a:pt x="71438" y="330398"/>
                </a:lnTo>
                <a:lnTo>
                  <a:pt x="53579" y="366117"/>
                </a:lnTo>
                <a:lnTo>
                  <a:pt x="35719" y="410765"/>
                </a:lnTo>
                <a:lnTo>
                  <a:pt x="17860" y="455414"/>
                </a:lnTo>
                <a:lnTo>
                  <a:pt x="8930" y="500062"/>
                </a:lnTo>
                <a:lnTo>
                  <a:pt x="0" y="562570"/>
                </a:lnTo>
                <a:lnTo>
                  <a:pt x="0" y="616148"/>
                </a:lnTo>
                <a:lnTo>
                  <a:pt x="8930" y="678656"/>
                </a:lnTo>
                <a:lnTo>
                  <a:pt x="17860" y="732234"/>
                </a:lnTo>
                <a:lnTo>
                  <a:pt x="35719" y="785812"/>
                </a:lnTo>
                <a:lnTo>
                  <a:pt x="71438" y="839390"/>
                </a:lnTo>
                <a:lnTo>
                  <a:pt x="98227" y="884039"/>
                </a:lnTo>
                <a:lnTo>
                  <a:pt x="133946" y="928687"/>
                </a:lnTo>
                <a:lnTo>
                  <a:pt x="178594" y="964406"/>
                </a:lnTo>
                <a:lnTo>
                  <a:pt x="223243" y="991195"/>
                </a:lnTo>
                <a:lnTo>
                  <a:pt x="276821" y="1017984"/>
                </a:lnTo>
                <a:lnTo>
                  <a:pt x="321469" y="1035843"/>
                </a:lnTo>
                <a:lnTo>
                  <a:pt x="383977" y="1053703"/>
                </a:lnTo>
                <a:lnTo>
                  <a:pt x="437555" y="1062632"/>
                </a:lnTo>
                <a:lnTo>
                  <a:pt x="491133" y="1071562"/>
                </a:lnTo>
                <a:lnTo>
                  <a:pt x="553641" y="1080492"/>
                </a:lnTo>
                <a:lnTo>
                  <a:pt x="616149" y="1080492"/>
                </a:lnTo>
                <a:lnTo>
                  <a:pt x="678657" y="1071562"/>
                </a:lnTo>
                <a:lnTo>
                  <a:pt x="741164" y="1062632"/>
                </a:lnTo>
                <a:lnTo>
                  <a:pt x="803672" y="1044773"/>
                </a:lnTo>
                <a:lnTo>
                  <a:pt x="866180" y="1026914"/>
                </a:lnTo>
                <a:lnTo>
                  <a:pt x="928688" y="991195"/>
                </a:lnTo>
                <a:lnTo>
                  <a:pt x="982266" y="946547"/>
                </a:lnTo>
                <a:lnTo>
                  <a:pt x="1035844" y="901898"/>
                </a:lnTo>
                <a:lnTo>
                  <a:pt x="1089422" y="839390"/>
                </a:lnTo>
                <a:lnTo>
                  <a:pt x="1143000" y="767953"/>
                </a:lnTo>
                <a:lnTo>
                  <a:pt x="1196579" y="687586"/>
                </a:lnTo>
                <a:lnTo>
                  <a:pt x="1232297" y="616148"/>
                </a:lnTo>
                <a:lnTo>
                  <a:pt x="1268016" y="544711"/>
                </a:lnTo>
                <a:lnTo>
                  <a:pt x="1294805" y="473273"/>
                </a:lnTo>
                <a:lnTo>
                  <a:pt x="1312664" y="410765"/>
                </a:lnTo>
                <a:lnTo>
                  <a:pt x="1312664" y="357187"/>
                </a:lnTo>
                <a:lnTo>
                  <a:pt x="1303735" y="294679"/>
                </a:lnTo>
                <a:lnTo>
                  <a:pt x="1285875" y="241101"/>
                </a:lnTo>
                <a:lnTo>
                  <a:pt x="1250157" y="196453"/>
                </a:lnTo>
                <a:lnTo>
                  <a:pt x="1205508" y="160734"/>
                </a:lnTo>
                <a:lnTo>
                  <a:pt x="1151930" y="125015"/>
                </a:lnTo>
                <a:lnTo>
                  <a:pt x="1080493" y="98226"/>
                </a:lnTo>
                <a:lnTo>
                  <a:pt x="991196" y="80367"/>
                </a:lnTo>
                <a:lnTo>
                  <a:pt x="901899" y="62507"/>
                </a:lnTo>
                <a:lnTo>
                  <a:pt x="812602" y="44648"/>
                </a:lnTo>
                <a:lnTo>
                  <a:pt x="714375" y="35718"/>
                </a:lnTo>
                <a:lnTo>
                  <a:pt x="625079" y="26789"/>
                </a:lnTo>
                <a:lnTo>
                  <a:pt x="544711" y="17859"/>
                </a:lnTo>
                <a:lnTo>
                  <a:pt x="473274" y="8929"/>
                </a:lnTo>
                <a:lnTo>
                  <a:pt x="419696" y="8929"/>
                </a:lnTo>
                <a:lnTo>
                  <a:pt x="383977" y="8929"/>
                </a:lnTo>
                <a:lnTo>
                  <a:pt x="357188" y="17859"/>
                </a:lnTo>
                <a:lnTo>
                  <a:pt x="339329" y="26789"/>
                </a:lnTo>
                <a:lnTo>
                  <a:pt x="339329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0336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Scrum </a:t>
            </a:r>
            <a:r>
              <a:rPr lang="en-US" dirty="0" err="1"/>
              <a:t>Ch</a:t>
            </a:r>
            <a:r>
              <a:rPr lang="en-US" dirty="0"/>
              <a:t> </a:t>
            </a:r>
            <a:r>
              <a:rPr lang="en-US" dirty="0" smtClean="0"/>
              <a:t>10 </a:t>
            </a:r>
            <a:r>
              <a:rPr lang="en-US" dirty="0" err="1" smtClean="0"/>
              <a:t>ScrumMaster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 roles 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Product owner,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development team,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scrum master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6443538"/>
            <a:ext cx="5378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Scrum by </a:t>
            </a:r>
            <a:r>
              <a:rPr lang="en-US" dirty="0" smtClean="0"/>
              <a:t>Rubin, </a:t>
            </a:r>
            <a:r>
              <a:rPr lang="en-US" dirty="0" err="1" smtClean="0"/>
              <a:t>Ch</a:t>
            </a:r>
            <a:r>
              <a:rPr lang="en-US" dirty="0" smtClean="0"/>
              <a:t> 10 Scrum Master</a:t>
            </a:r>
            <a:endParaRPr lang="en-US" dirty="0"/>
          </a:p>
        </p:txBody>
      </p:sp>
      <p:sp>
        <p:nvSpPr>
          <p:cNvPr id="5" name="Freeform 4"/>
          <p:cNvSpPr/>
          <p:nvPr/>
        </p:nvSpPr>
        <p:spPr bwMode="auto">
          <a:xfrm>
            <a:off x="946547" y="2169914"/>
            <a:ext cx="1893095" cy="116087"/>
          </a:xfrm>
          <a:custGeom>
            <a:avLst/>
            <a:gdLst/>
            <a:ahLst/>
            <a:cxnLst/>
            <a:rect l="0" t="0" r="0" b="0"/>
            <a:pathLst>
              <a:path w="1893095" h="116087">
                <a:moveTo>
                  <a:pt x="0" y="116086"/>
                </a:moveTo>
                <a:lnTo>
                  <a:pt x="8930" y="116086"/>
                </a:lnTo>
                <a:lnTo>
                  <a:pt x="35719" y="116086"/>
                </a:lnTo>
                <a:lnTo>
                  <a:pt x="71437" y="116086"/>
                </a:lnTo>
                <a:lnTo>
                  <a:pt x="125016" y="116086"/>
                </a:lnTo>
                <a:lnTo>
                  <a:pt x="178594" y="107156"/>
                </a:lnTo>
                <a:lnTo>
                  <a:pt x="241102" y="98226"/>
                </a:lnTo>
                <a:lnTo>
                  <a:pt x="303609" y="89297"/>
                </a:lnTo>
                <a:lnTo>
                  <a:pt x="375047" y="89297"/>
                </a:lnTo>
                <a:lnTo>
                  <a:pt x="446484" y="80367"/>
                </a:lnTo>
                <a:lnTo>
                  <a:pt x="526851" y="62508"/>
                </a:lnTo>
                <a:lnTo>
                  <a:pt x="598289" y="62508"/>
                </a:lnTo>
                <a:lnTo>
                  <a:pt x="687586" y="53578"/>
                </a:lnTo>
                <a:lnTo>
                  <a:pt x="767953" y="44648"/>
                </a:lnTo>
                <a:lnTo>
                  <a:pt x="857250" y="35719"/>
                </a:lnTo>
                <a:lnTo>
                  <a:pt x="955476" y="26789"/>
                </a:lnTo>
                <a:lnTo>
                  <a:pt x="1044773" y="26789"/>
                </a:lnTo>
                <a:lnTo>
                  <a:pt x="1143000" y="17859"/>
                </a:lnTo>
                <a:lnTo>
                  <a:pt x="1241226" y="17859"/>
                </a:lnTo>
                <a:lnTo>
                  <a:pt x="1330523" y="8930"/>
                </a:lnTo>
                <a:lnTo>
                  <a:pt x="1419820" y="0"/>
                </a:lnTo>
                <a:lnTo>
                  <a:pt x="1509117" y="0"/>
                </a:lnTo>
                <a:lnTo>
                  <a:pt x="1598414" y="0"/>
                </a:lnTo>
                <a:lnTo>
                  <a:pt x="1678781" y="0"/>
                </a:lnTo>
                <a:lnTo>
                  <a:pt x="1750219" y="0"/>
                </a:lnTo>
                <a:lnTo>
                  <a:pt x="1803797" y="0"/>
                </a:lnTo>
                <a:lnTo>
                  <a:pt x="1857375" y="0"/>
                </a:lnTo>
                <a:lnTo>
                  <a:pt x="1893094" y="8930"/>
                </a:lnTo>
                <a:lnTo>
                  <a:pt x="1893094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946547" y="2714625"/>
            <a:ext cx="2589610" cy="62509"/>
          </a:xfrm>
          <a:custGeom>
            <a:avLst/>
            <a:gdLst/>
            <a:ahLst/>
            <a:cxnLst/>
            <a:rect l="0" t="0" r="0" b="0"/>
            <a:pathLst>
              <a:path w="2589610" h="62509">
                <a:moveTo>
                  <a:pt x="0" y="62508"/>
                </a:moveTo>
                <a:lnTo>
                  <a:pt x="8930" y="62508"/>
                </a:lnTo>
                <a:lnTo>
                  <a:pt x="17859" y="62508"/>
                </a:lnTo>
                <a:lnTo>
                  <a:pt x="35719" y="62508"/>
                </a:lnTo>
                <a:lnTo>
                  <a:pt x="53578" y="62508"/>
                </a:lnTo>
                <a:lnTo>
                  <a:pt x="80367" y="62508"/>
                </a:lnTo>
                <a:lnTo>
                  <a:pt x="116086" y="62508"/>
                </a:lnTo>
                <a:lnTo>
                  <a:pt x="151805" y="62508"/>
                </a:lnTo>
                <a:lnTo>
                  <a:pt x="187523" y="62508"/>
                </a:lnTo>
                <a:lnTo>
                  <a:pt x="232172" y="62508"/>
                </a:lnTo>
                <a:lnTo>
                  <a:pt x="276820" y="62508"/>
                </a:lnTo>
                <a:lnTo>
                  <a:pt x="321469" y="62508"/>
                </a:lnTo>
                <a:lnTo>
                  <a:pt x="375047" y="62508"/>
                </a:lnTo>
                <a:lnTo>
                  <a:pt x="428625" y="62508"/>
                </a:lnTo>
                <a:lnTo>
                  <a:pt x="482203" y="62508"/>
                </a:lnTo>
                <a:lnTo>
                  <a:pt x="544711" y="53578"/>
                </a:lnTo>
                <a:lnTo>
                  <a:pt x="616148" y="53578"/>
                </a:lnTo>
                <a:lnTo>
                  <a:pt x="678656" y="53578"/>
                </a:lnTo>
                <a:lnTo>
                  <a:pt x="759023" y="53578"/>
                </a:lnTo>
                <a:lnTo>
                  <a:pt x="830461" y="53578"/>
                </a:lnTo>
                <a:lnTo>
                  <a:pt x="910828" y="44648"/>
                </a:lnTo>
                <a:lnTo>
                  <a:pt x="1000125" y="44648"/>
                </a:lnTo>
                <a:lnTo>
                  <a:pt x="1080492" y="44648"/>
                </a:lnTo>
                <a:lnTo>
                  <a:pt x="1169789" y="44648"/>
                </a:lnTo>
                <a:lnTo>
                  <a:pt x="1259086" y="35719"/>
                </a:lnTo>
                <a:lnTo>
                  <a:pt x="1348383" y="35719"/>
                </a:lnTo>
                <a:lnTo>
                  <a:pt x="1437680" y="35719"/>
                </a:lnTo>
                <a:lnTo>
                  <a:pt x="1535906" y="26789"/>
                </a:lnTo>
                <a:lnTo>
                  <a:pt x="1634133" y="26789"/>
                </a:lnTo>
                <a:lnTo>
                  <a:pt x="1732359" y="17859"/>
                </a:lnTo>
                <a:lnTo>
                  <a:pt x="1830586" y="17859"/>
                </a:lnTo>
                <a:lnTo>
                  <a:pt x="1928812" y="8930"/>
                </a:lnTo>
                <a:lnTo>
                  <a:pt x="2018109" y="8930"/>
                </a:lnTo>
                <a:lnTo>
                  <a:pt x="2116336" y="8930"/>
                </a:lnTo>
                <a:lnTo>
                  <a:pt x="2205633" y="8930"/>
                </a:lnTo>
                <a:lnTo>
                  <a:pt x="2286000" y="0"/>
                </a:lnTo>
                <a:lnTo>
                  <a:pt x="2366367" y="0"/>
                </a:lnTo>
                <a:lnTo>
                  <a:pt x="2428875" y="8930"/>
                </a:lnTo>
                <a:lnTo>
                  <a:pt x="2482453" y="8930"/>
                </a:lnTo>
                <a:lnTo>
                  <a:pt x="2536031" y="17859"/>
                </a:lnTo>
                <a:lnTo>
                  <a:pt x="2562820" y="26789"/>
                </a:lnTo>
                <a:lnTo>
                  <a:pt x="2589609" y="26789"/>
                </a:lnTo>
                <a:lnTo>
                  <a:pt x="2589609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884039" y="3259336"/>
            <a:ext cx="1732360" cy="80368"/>
          </a:xfrm>
          <a:custGeom>
            <a:avLst/>
            <a:gdLst/>
            <a:ahLst/>
            <a:cxnLst/>
            <a:rect l="0" t="0" r="0" b="0"/>
            <a:pathLst>
              <a:path w="1732360" h="80368">
                <a:moveTo>
                  <a:pt x="8930" y="53578"/>
                </a:move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8930" y="53578"/>
                </a:lnTo>
                <a:lnTo>
                  <a:pt x="8930" y="53578"/>
                </a:lnTo>
                <a:lnTo>
                  <a:pt x="26789" y="53578"/>
                </a:lnTo>
                <a:lnTo>
                  <a:pt x="44649" y="53578"/>
                </a:lnTo>
                <a:lnTo>
                  <a:pt x="62508" y="62507"/>
                </a:lnTo>
                <a:lnTo>
                  <a:pt x="89297" y="62507"/>
                </a:lnTo>
                <a:lnTo>
                  <a:pt x="116086" y="62507"/>
                </a:lnTo>
                <a:lnTo>
                  <a:pt x="142875" y="71437"/>
                </a:lnTo>
                <a:lnTo>
                  <a:pt x="178594" y="71437"/>
                </a:lnTo>
                <a:lnTo>
                  <a:pt x="223242" y="80367"/>
                </a:lnTo>
                <a:lnTo>
                  <a:pt x="258961" y="80367"/>
                </a:lnTo>
                <a:lnTo>
                  <a:pt x="303610" y="80367"/>
                </a:lnTo>
                <a:lnTo>
                  <a:pt x="357188" y="80367"/>
                </a:lnTo>
                <a:lnTo>
                  <a:pt x="410766" y="80367"/>
                </a:lnTo>
                <a:lnTo>
                  <a:pt x="473274" y="71437"/>
                </a:lnTo>
                <a:lnTo>
                  <a:pt x="535781" y="62507"/>
                </a:lnTo>
                <a:lnTo>
                  <a:pt x="598289" y="53578"/>
                </a:lnTo>
                <a:lnTo>
                  <a:pt x="669727" y="53578"/>
                </a:lnTo>
                <a:lnTo>
                  <a:pt x="741164" y="44648"/>
                </a:lnTo>
                <a:lnTo>
                  <a:pt x="812602" y="35718"/>
                </a:lnTo>
                <a:lnTo>
                  <a:pt x="884039" y="35718"/>
                </a:lnTo>
                <a:lnTo>
                  <a:pt x="964406" y="26789"/>
                </a:lnTo>
                <a:lnTo>
                  <a:pt x="1044774" y="26789"/>
                </a:lnTo>
                <a:lnTo>
                  <a:pt x="1125141" y="17859"/>
                </a:lnTo>
                <a:lnTo>
                  <a:pt x="1205508" y="17859"/>
                </a:lnTo>
                <a:lnTo>
                  <a:pt x="1285875" y="8929"/>
                </a:lnTo>
                <a:lnTo>
                  <a:pt x="1366242" y="8929"/>
                </a:lnTo>
                <a:lnTo>
                  <a:pt x="1446609" y="0"/>
                </a:lnTo>
                <a:lnTo>
                  <a:pt x="1518047" y="0"/>
                </a:lnTo>
                <a:lnTo>
                  <a:pt x="1580555" y="0"/>
                </a:lnTo>
                <a:lnTo>
                  <a:pt x="1634133" y="0"/>
                </a:lnTo>
                <a:lnTo>
                  <a:pt x="1678781" y="8929"/>
                </a:lnTo>
                <a:lnTo>
                  <a:pt x="1705570" y="17859"/>
                </a:lnTo>
                <a:lnTo>
                  <a:pt x="1732359" y="26789"/>
                </a:lnTo>
                <a:lnTo>
                  <a:pt x="1732359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6607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The </a:t>
            </a:r>
            <a:r>
              <a:rPr lang="en-US" dirty="0" err="1"/>
              <a:t>ScrumMaster</a:t>
            </a:r>
            <a:r>
              <a:rPr lang="en-US" dirty="0"/>
              <a:t> is focused on helping everyone understand and embrace the Scrum values, principles, and practices.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The </a:t>
            </a:r>
            <a:r>
              <a:rPr lang="en-US" dirty="0" err="1"/>
              <a:t>ScrumMaster</a:t>
            </a:r>
            <a:r>
              <a:rPr lang="en-US" dirty="0"/>
              <a:t> acts as a coach to both the development team and the product owner.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A </a:t>
            </a:r>
            <a:r>
              <a:rPr lang="en-US" dirty="0" err="1"/>
              <a:t>ScrumMaster</a:t>
            </a:r>
            <a:r>
              <a:rPr lang="en-US" dirty="0"/>
              <a:t> also provides process leadership, helping the Scrum team and the rest of the organization develop their own high-performance, organization-specific Scrum approach.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6443538"/>
            <a:ext cx="5378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Scrum by </a:t>
            </a:r>
            <a:r>
              <a:rPr lang="en-US" dirty="0" smtClean="0"/>
              <a:t>Rubin, </a:t>
            </a:r>
            <a:r>
              <a:rPr lang="en-US" dirty="0" err="1" smtClean="0"/>
              <a:t>Ch</a:t>
            </a:r>
            <a:r>
              <a:rPr lang="en-US" dirty="0" smtClean="0"/>
              <a:t> 10 Scrum Master</a:t>
            </a:r>
            <a:endParaRPr lang="en-US" dirty="0"/>
          </a:p>
        </p:txBody>
      </p:sp>
      <p:sp>
        <p:nvSpPr>
          <p:cNvPr id="5" name="Freeform 4"/>
          <p:cNvSpPr/>
          <p:nvPr/>
        </p:nvSpPr>
        <p:spPr bwMode="auto">
          <a:xfrm>
            <a:off x="4822031" y="2821781"/>
            <a:ext cx="848322" cy="35720"/>
          </a:xfrm>
          <a:custGeom>
            <a:avLst/>
            <a:gdLst/>
            <a:ahLst/>
            <a:cxnLst/>
            <a:rect l="0" t="0" r="0" b="0"/>
            <a:pathLst>
              <a:path w="848322" h="35720">
                <a:moveTo>
                  <a:pt x="26789" y="0"/>
                </a:moveTo>
                <a:lnTo>
                  <a:pt x="26789" y="0"/>
                </a:lnTo>
                <a:lnTo>
                  <a:pt x="17860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60" y="0"/>
                </a:lnTo>
                <a:lnTo>
                  <a:pt x="44649" y="0"/>
                </a:lnTo>
                <a:lnTo>
                  <a:pt x="80367" y="0"/>
                </a:lnTo>
                <a:lnTo>
                  <a:pt x="133946" y="0"/>
                </a:lnTo>
                <a:lnTo>
                  <a:pt x="205383" y="0"/>
                </a:lnTo>
                <a:lnTo>
                  <a:pt x="285750" y="8930"/>
                </a:lnTo>
                <a:lnTo>
                  <a:pt x="366117" y="17859"/>
                </a:lnTo>
                <a:lnTo>
                  <a:pt x="455414" y="26789"/>
                </a:lnTo>
                <a:lnTo>
                  <a:pt x="535782" y="35719"/>
                </a:lnTo>
                <a:lnTo>
                  <a:pt x="616149" y="35719"/>
                </a:lnTo>
                <a:lnTo>
                  <a:pt x="687586" y="35719"/>
                </a:lnTo>
                <a:lnTo>
                  <a:pt x="750094" y="35719"/>
                </a:lnTo>
                <a:lnTo>
                  <a:pt x="794742" y="26789"/>
                </a:lnTo>
                <a:lnTo>
                  <a:pt x="830461" y="26789"/>
                </a:lnTo>
                <a:lnTo>
                  <a:pt x="848321" y="17859"/>
                </a:lnTo>
                <a:lnTo>
                  <a:pt x="848321" y="8930"/>
                </a:lnTo>
                <a:lnTo>
                  <a:pt x="848321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5161359" y="982266"/>
            <a:ext cx="116087" cy="366118"/>
          </a:xfrm>
          <a:custGeom>
            <a:avLst/>
            <a:gdLst/>
            <a:ahLst/>
            <a:cxnLst/>
            <a:rect l="0" t="0" r="0" b="0"/>
            <a:pathLst>
              <a:path w="116087" h="366118">
                <a:moveTo>
                  <a:pt x="0" y="107156"/>
                </a:moveTo>
                <a:lnTo>
                  <a:pt x="0" y="98226"/>
                </a:lnTo>
                <a:lnTo>
                  <a:pt x="0" y="89296"/>
                </a:lnTo>
                <a:lnTo>
                  <a:pt x="0" y="80367"/>
                </a:lnTo>
                <a:lnTo>
                  <a:pt x="8930" y="62507"/>
                </a:lnTo>
                <a:lnTo>
                  <a:pt x="8930" y="53578"/>
                </a:lnTo>
                <a:lnTo>
                  <a:pt x="8930" y="35718"/>
                </a:lnTo>
                <a:lnTo>
                  <a:pt x="17860" y="17859"/>
                </a:lnTo>
                <a:lnTo>
                  <a:pt x="17860" y="8929"/>
                </a:lnTo>
                <a:lnTo>
                  <a:pt x="26789" y="0"/>
                </a:lnTo>
                <a:lnTo>
                  <a:pt x="26789" y="0"/>
                </a:lnTo>
                <a:lnTo>
                  <a:pt x="35719" y="0"/>
                </a:lnTo>
                <a:lnTo>
                  <a:pt x="35719" y="8929"/>
                </a:lnTo>
                <a:lnTo>
                  <a:pt x="35719" y="26789"/>
                </a:lnTo>
                <a:lnTo>
                  <a:pt x="35719" y="53578"/>
                </a:lnTo>
                <a:lnTo>
                  <a:pt x="26789" y="98226"/>
                </a:lnTo>
                <a:lnTo>
                  <a:pt x="17860" y="142875"/>
                </a:lnTo>
                <a:lnTo>
                  <a:pt x="17860" y="196453"/>
                </a:lnTo>
                <a:lnTo>
                  <a:pt x="17860" y="250031"/>
                </a:lnTo>
                <a:lnTo>
                  <a:pt x="17860" y="294679"/>
                </a:lnTo>
                <a:lnTo>
                  <a:pt x="26789" y="330398"/>
                </a:lnTo>
                <a:lnTo>
                  <a:pt x="35719" y="348257"/>
                </a:lnTo>
                <a:lnTo>
                  <a:pt x="44649" y="366117"/>
                </a:lnTo>
                <a:lnTo>
                  <a:pt x="71438" y="366117"/>
                </a:lnTo>
                <a:lnTo>
                  <a:pt x="80368" y="366117"/>
                </a:lnTo>
                <a:lnTo>
                  <a:pt x="98227" y="348257"/>
                </a:lnTo>
                <a:lnTo>
                  <a:pt x="107157" y="330398"/>
                </a:lnTo>
                <a:lnTo>
                  <a:pt x="116086" y="303609"/>
                </a:lnTo>
                <a:lnTo>
                  <a:pt x="116086" y="30360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4991695" y="1151930"/>
            <a:ext cx="357189" cy="80368"/>
          </a:xfrm>
          <a:custGeom>
            <a:avLst/>
            <a:gdLst/>
            <a:ahLst/>
            <a:cxnLst/>
            <a:rect l="0" t="0" r="0" b="0"/>
            <a:pathLst>
              <a:path w="357189" h="80368">
                <a:moveTo>
                  <a:pt x="8930" y="80367"/>
                </a:moveTo>
                <a:lnTo>
                  <a:pt x="0" y="80367"/>
                </a:lnTo>
                <a:lnTo>
                  <a:pt x="0" y="80367"/>
                </a:lnTo>
                <a:lnTo>
                  <a:pt x="0" y="80367"/>
                </a:lnTo>
                <a:lnTo>
                  <a:pt x="17860" y="71437"/>
                </a:lnTo>
                <a:lnTo>
                  <a:pt x="44649" y="62507"/>
                </a:lnTo>
                <a:lnTo>
                  <a:pt x="98227" y="44648"/>
                </a:lnTo>
                <a:lnTo>
                  <a:pt x="151805" y="26789"/>
                </a:lnTo>
                <a:lnTo>
                  <a:pt x="214313" y="17859"/>
                </a:lnTo>
                <a:lnTo>
                  <a:pt x="267891" y="8929"/>
                </a:lnTo>
                <a:lnTo>
                  <a:pt x="321469" y="0"/>
                </a:lnTo>
                <a:lnTo>
                  <a:pt x="357188" y="0"/>
                </a:lnTo>
                <a:lnTo>
                  <a:pt x="357188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5295305" y="1116211"/>
            <a:ext cx="187524" cy="214313"/>
          </a:xfrm>
          <a:custGeom>
            <a:avLst/>
            <a:gdLst/>
            <a:ahLst/>
            <a:cxnLst/>
            <a:rect l="0" t="0" r="0" b="0"/>
            <a:pathLst>
              <a:path w="187524" h="214313">
                <a:moveTo>
                  <a:pt x="8929" y="53578"/>
                </a:moveTo>
                <a:lnTo>
                  <a:pt x="8929" y="53578"/>
                </a:lnTo>
                <a:lnTo>
                  <a:pt x="0" y="62508"/>
                </a:lnTo>
                <a:lnTo>
                  <a:pt x="0" y="71437"/>
                </a:lnTo>
                <a:lnTo>
                  <a:pt x="0" y="80367"/>
                </a:lnTo>
                <a:lnTo>
                  <a:pt x="8929" y="89297"/>
                </a:lnTo>
                <a:lnTo>
                  <a:pt x="17859" y="98226"/>
                </a:lnTo>
                <a:lnTo>
                  <a:pt x="26789" y="107156"/>
                </a:lnTo>
                <a:lnTo>
                  <a:pt x="44648" y="107156"/>
                </a:lnTo>
                <a:lnTo>
                  <a:pt x="62508" y="98226"/>
                </a:lnTo>
                <a:lnTo>
                  <a:pt x="80367" y="89297"/>
                </a:lnTo>
                <a:lnTo>
                  <a:pt x="98226" y="80367"/>
                </a:lnTo>
                <a:lnTo>
                  <a:pt x="116086" y="71437"/>
                </a:lnTo>
                <a:lnTo>
                  <a:pt x="116086" y="53578"/>
                </a:lnTo>
                <a:lnTo>
                  <a:pt x="116086" y="35719"/>
                </a:lnTo>
                <a:lnTo>
                  <a:pt x="116086" y="17859"/>
                </a:lnTo>
                <a:lnTo>
                  <a:pt x="107156" y="8930"/>
                </a:lnTo>
                <a:lnTo>
                  <a:pt x="98226" y="0"/>
                </a:lnTo>
                <a:lnTo>
                  <a:pt x="80367" y="8930"/>
                </a:lnTo>
                <a:lnTo>
                  <a:pt x="62508" y="26789"/>
                </a:lnTo>
                <a:lnTo>
                  <a:pt x="44648" y="62508"/>
                </a:lnTo>
                <a:lnTo>
                  <a:pt x="26789" y="89297"/>
                </a:lnTo>
                <a:lnTo>
                  <a:pt x="17859" y="133945"/>
                </a:lnTo>
                <a:lnTo>
                  <a:pt x="17859" y="160734"/>
                </a:lnTo>
                <a:lnTo>
                  <a:pt x="17859" y="187523"/>
                </a:lnTo>
                <a:lnTo>
                  <a:pt x="35718" y="205383"/>
                </a:lnTo>
                <a:lnTo>
                  <a:pt x="53578" y="214312"/>
                </a:lnTo>
                <a:lnTo>
                  <a:pt x="71437" y="214312"/>
                </a:lnTo>
                <a:lnTo>
                  <a:pt x="89297" y="205383"/>
                </a:lnTo>
                <a:lnTo>
                  <a:pt x="116086" y="187523"/>
                </a:lnTo>
                <a:lnTo>
                  <a:pt x="142875" y="151805"/>
                </a:lnTo>
                <a:lnTo>
                  <a:pt x="160734" y="116086"/>
                </a:lnTo>
                <a:lnTo>
                  <a:pt x="169664" y="80367"/>
                </a:lnTo>
                <a:lnTo>
                  <a:pt x="178593" y="53578"/>
                </a:lnTo>
                <a:lnTo>
                  <a:pt x="178593" y="35719"/>
                </a:lnTo>
                <a:lnTo>
                  <a:pt x="178593" y="35719"/>
                </a:lnTo>
                <a:lnTo>
                  <a:pt x="160734" y="44648"/>
                </a:lnTo>
                <a:lnTo>
                  <a:pt x="151804" y="71437"/>
                </a:lnTo>
                <a:lnTo>
                  <a:pt x="142875" y="89297"/>
                </a:lnTo>
                <a:lnTo>
                  <a:pt x="133945" y="116086"/>
                </a:lnTo>
                <a:lnTo>
                  <a:pt x="133945" y="142875"/>
                </a:lnTo>
                <a:lnTo>
                  <a:pt x="133945" y="160734"/>
                </a:lnTo>
                <a:lnTo>
                  <a:pt x="142875" y="169664"/>
                </a:lnTo>
                <a:lnTo>
                  <a:pt x="151804" y="178594"/>
                </a:lnTo>
                <a:lnTo>
                  <a:pt x="169664" y="178594"/>
                </a:lnTo>
                <a:lnTo>
                  <a:pt x="187523" y="169664"/>
                </a:lnTo>
                <a:lnTo>
                  <a:pt x="187523" y="16966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5411391" y="1151930"/>
            <a:ext cx="214313" cy="178594"/>
          </a:xfrm>
          <a:custGeom>
            <a:avLst/>
            <a:gdLst/>
            <a:ahLst/>
            <a:cxnLst/>
            <a:rect l="0" t="0" r="0" b="0"/>
            <a:pathLst>
              <a:path w="214313" h="178594">
                <a:moveTo>
                  <a:pt x="98226" y="80367"/>
                </a:moveTo>
                <a:lnTo>
                  <a:pt x="98226" y="80367"/>
                </a:lnTo>
                <a:lnTo>
                  <a:pt x="89297" y="80367"/>
                </a:lnTo>
                <a:lnTo>
                  <a:pt x="89297" y="71437"/>
                </a:lnTo>
                <a:lnTo>
                  <a:pt x="89297" y="71437"/>
                </a:lnTo>
                <a:lnTo>
                  <a:pt x="89297" y="62507"/>
                </a:lnTo>
                <a:lnTo>
                  <a:pt x="89297" y="53578"/>
                </a:lnTo>
                <a:lnTo>
                  <a:pt x="80367" y="44648"/>
                </a:lnTo>
                <a:lnTo>
                  <a:pt x="80367" y="35718"/>
                </a:lnTo>
                <a:lnTo>
                  <a:pt x="71437" y="26789"/>
                </a:lnTo>
                <a:lnTo>
                  <a:pt x="71437" y="8929"/>
                </a:lnTo>
                <a:lnTo>
                  <a:pt x="71437" y="8929"/>
                </a:lnTo>
                <a:lnTo>
                  <a:pt x="62507" y="0"/>
                </a:lnTo>
                <a:lnTo>
                  <a:pt x="62507" y="8929"/>
                </a:lnTo>
                <a:lnTo>
                  <a:pt x="53578" y="26789"/>
                </a:lnTo>
                <a:lnTo>
                  <a:pt x="35718" y="53578"/>
                </a:lnTo>
                <a:lnTo>
                  <a:pt x="26789" y="80367"/>
                </a:lnTo>
                <a:lnTo>
                  <a:pt x="8929" y="107156"/>
                </a:lnTo>
                <a:lnTo>
                  <a:pt x="0" y="133945"/>
                </a:lnTo>
                <a:lnTo>
                  <a:pt x="0" y="160734"/>
                </a:lnTo>
                <a:lnTo>
                  <a:pt x="0" y="169664"/>
                </a:lnTo>
                <a:lnTo>
                  <a:pt x="8929" y="178593"/>
                </a:lnTo>
                <a:lnTo>
                  <a:pt x="26789" y="178593"/>
                </a:lnTo>
                <a:lnTo>
                  <a:pt x="44648" y="169664"/>
                </a:lnTo>
                <a:lnTo>
                  <a:pt x="53578" y="151804"/>
                </a:lnTo>
                <a:lnTo>
                  <a:pt x="80367" y="125015"/>
                </a:lnTo>
                <a:lnTo>
                  <a:pt x="98226" y="98226"/>
                </a:lnTo>
                <a:lnTo>
                  <a:pt x="107156" y="62507"/>
                </a:lnTo>
                <a:lnTo>
                  <a:pt x="116086" y="35718"/>
                </a:lnTo>
                <a:lnTo>
                  <a:pt x="125015" y="17859"/>
                </a:lnTo>
                <a:lnTo>
                  <a:pt x="125015" y="0"/>
                </a:lnTo>
                <a:lnTo>
                  <a:pt x="125015" y="8929"/>
                </a:lnTo>
                <a:lnTo>
                  <a:pt x="116086" y="26789"/>
                </a:lnTo>
                <a:lnTo>
                  <a:pt x="107156" y="44648"/>
                </a:lnTo>
                <a:lnTo>
                  <a:pt x="107156" y="71437"/>
                </a:lnTo>
                <a:lnTo>
                  <a:pt x="107156" y="98226"/>
                </a:lnTo>
                <a:lnTo>
                  <a:pt x="107156" y="125015"/>
                </a:lnTo>
                <a:lnTo>
                  <a:pt x="116086" y="142875"/>
                </a:lnTo>
                <a:lnTo>
                  <a:pt x="125015" y="151804"/>
                </a:lnTo>
                <a:lnTo>
                  <a:pt x="142875" y="151804"/>
                </a:lnTo>
                <a:lnTo>
                  <a:pt x="160734" y="142875"/>
                </a:lnTo>
                <a:lnTo>
                  <a:pt x="178593" y="125015"/>
                </a:lnTo>
                <a:lnTo>
                  <a:pt x="205382" y="98226"/>
                </a:lnTo>
                <a:lnTo>
                  <a:pt x="214312" y="71437"/>
                </a:lnTo>
                <a:lnTo>
                  <a:pt x="214312" y="7143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5607844" y="1000125"/>
            <a:ext cx="267891" cy="294681"/>
          </a:xfrm>
          <a:custGeom>
            <a:avLst/>
            <a:gdLst/>
            <a:ahLst/>
            <a:cxnLst/>
            <a:rect l="0" t="0" r="0" b="0"/>
            <a:pathLst>
              <a:path w="267891" h="294681">
                <a:moveTo>
                  <a:pt x="44648" y="142875"/>
                </a:moveTo>
                <a:lnTo>
                  <a:pt x="35719" y="151805"/>
                </a:lnTo>
                <a:lnTo>
                  <a:pt x="35719" y="160734"/>
                </a:lnTo>
                <a:lnTo>
                  <a:pt x="17859" y="187523"/>
                </a:lnTo>
                <a:lnTo>
                  <a:pt x="8929" y="214312"/>
                </a:lnTo>
                <a:lnTo>
                  <a:pt x="0" y="241102"/>
                </a:lnTo>
                <a:lnTo>
                  <a:pt x="0" y="258961"/>
                </a:lnTo>
                <a:lnTo>
                  <a:pt x="0" y="276820"/>
                </a:lnTo>
                <a:lnTo>
                  <a:pt x="8929" y="294680"/>
                </a:lnTo>
                <a:lnTo>
                  <a:pt x="26789" y="294680"/>
                </a:lnTo>
                <a:lnTo>
                  <a:pt x="44648" y="285750"/>
                </a:lnTo>
                <a:lnTo>
                  <a:pt x="71437" y="276820"/>
                </a:lnTo>
                <a:lnTo>
                  <a:pt x="98226" y="258961"/>
                </a:lnTo>
                <a:lnTo>
                  <a:pt x="125015" y="232172"/>
                </a:lnTo>
                <a:lnTo>
                  <a:pt x="142875" y="196453"/>
                </a:lnTo>
                <a:lnTo>
                  <a:pt x="160734" y="160734"/>
                </a:lnTo>
                <a:lnTo>
                  <a:pt x="169664" y="125016"/>
                </a:lnTo>
                <a:lnTo>
                  <a:pt x="169664" y="89297"/>
                </a:lnTo>
                <a:lnTo>
                  <a:pt x="169664" y="53578"/>
                </a:lnTo>
                <a:lnTo>
                  <a:pt x="169664" y="26789"/>
                </a:lnTo>
                <a:lnTo>
                  <a:pt x="169664" y="8930"/>
                </a:lnTo>
                <a:lnTo>
                  <a:pt x="151804" y="0"/>
                </a:lnTo>
                <a:lnTo>
                  <a:pt x="142875" y="8930"/>
                </a:lnTo>
                <a:lnTo>
                  <a:pt x="133945" y="17859"/>
                </a:lnTo>
                <a:lnTo>
                  <a:pt x="116086" y="26789"/>
                </a:lnTo>
                <a:lnTo>
                  <a:pt x="107156" y="44648"/>
                </a:lnTo>
                <a:lnTo>
                  <a:pt x="107156" y="80367"/>
                </a:lnTo>
                <a:lnTo>
                  <a:pt x="98226" y="107156"/>
                </a:lnTo>
                <a:lnTo>
                  <a:pt x="98226" y="142875"/>
                </a:lnTo>
                <a:lnTo>
                  <a:pt x="98226" y="178594"/>
                </a:lnTo>
                <a:lnTo>
                  <a:pt x="107156" y="205383"/>
                </a:lnTo>
                <a:lnTo>
                  <a:pt x="107156" y="232172"/>
                </a:lnTo>
                <a:lnTo>
                  <a:pt x="107156" y="250031"/>
                </a:lnTo>
                <a:lnTo>
                  <a:pt x="116086" y="258961"/>
                </a:lnTo>
                <a:lnTo>
                  <a:pt x="116086" y="267891"/>
                </a:lnTo>
                <a:lnTo>
                  <a:pt x="125015" y="267891"/>
                </a:lnTo>
                <a:lnTo>
                  <a:pt x="125015" y="258961"/>
                </a:lnTo>
                <a:lnTo>
                  <a:pt x="133945" y="241102"/>
                </a:lnTo>
                <a:lnTo>
                  <a:pt x="142875" y="214312"/>
                </a:lnTo>
                <a:lnTo>
                  <a:pt x="151804" y="196453"/>
                </a:lnTo>
                <a:lnTo>
                  <a:pt x="160734" y="178594"/>
                </a:lnTo>
                <a:lnTo>
                  <a:pt x="169664" y="160734"/>
                </a:lnTo>
                <a:lnTo>
                  <a:pt x="169664" y="160734"/>
                </a:lnTo>
                <a:lnTo>
                  <a:pt x="178594" y="169664"/>
                </a:lnTo>
                <a:lnTo>
                  <a:pt x="187523" y="187523"/>
                </a:lnTo>
                <a:lnTo>
                  <a:pt x="187523" y="214312"/>
                </a:lnTo>
                <a:lnTo>
                  <a:pt x="187523" y="232172"/>
                </a:lnTo>
                <a:lnTo>
                  <a:pt x="196453" y="250031"/>
                </a:lnTo>
                <a:lnTo>
                  <a:pt x="196453" y="267891"/>
                </a:lnTo>
                <a:lnTo>
                  <a:pt x="205383" y="276820"/>
                </a:lnTo>
                <a:lnTo>
                  <a:pt x="214312" y="276820"/>
                </a:lnTo>
                <a:lnTo>
                  <a:pt x="232172" y="267891"/>
                </a:lnTo>
                <a:lnTo>
                  <a:pt x="250031" y="250031"/>
                </a:lnTo>
                <a:lnTo>
                  <a:pt x="267890" y="223242"/>
                </a:lnTo>
                <a:lnTo>
                  <a:pt x="267890" y="22324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5884664" y="1080492"/>
            <a:ext cx="357189" cy="178595"/>
          </a:xfrm>
          <a:custGeom>
            <a:avLst/>
            <a:gdLst/>
            <a:ahLst/>
            <a:cxnLst/>
            <a:rect l="0" t="0" r="0" b="0"/>
            <a:pathLst>
              <a:path w="357189" h="178595">
                <a:moveTo>
                  <a:pt x="44649" y="116086"/>
                </a:moveTo>
                <a:lnTo>
                  <a:pt x="35719" y="125016"/>
                </a:lnTo>
                <a:lnTo>
                  <a:pt x="26789" y="125016"/>
                </a:lnTo>
                <a:lnTo>
                  <a:pt x="8930" y="133945"/>
                </a:lnTo>
                <a:lnTo>
                  <a:pt x="8930" y="142875"/>
                </a:lnTo>
                <a:lnTo>
                  <a:pt x="0" y="151805"/>
                </a:lnTo>
                <a:lnTo>
                  <a:pt x="0" y="151805"/>
                </a:lnTo>
                <a:lnTo>
                  <a:pt x="0" y="151805"/>
                </a:lnTo>
                <a:lnTo>
                  <a:pt x="8930" y="142875"/>
                </a:lnTo>
                <a:lnTo>
                  <a:pt x="35719" y="133945"/>
                </a:lnTo>
                <a:lnTo>
                  <a:pt x="53578" y="116086"/>
                </a:lnTo>
                <a:lnTo>
                  <a:pt x="71438" y="98227"/>
                </a:lnTo>
                <a:lnTo>
                  <a:pt x="80367" y="71438"/>
                </a:lnTo>
                <a:lnTo>
                  <a:pt x="98227" y="53578"/>
                </a:lnTo>
                <a:lnTo>
                  <a:pt x="98227" y="44649"/>
                </a:lnTo>
                <a:lnTo>
                  <a:pt x="98227" y="35719"/>
                </a:lnTo>
                <a:lnTo>
                  <a:pt x="80367" y="35719"/>
                </a:lnTo>
                <a:lnTo>
                  <a:pt x="71438" y="44649"/>
                </a:lnTo>
                <a:lnTo>
                  <a:pt x="53578" y="71438"/>
                </a:lnTo>
                <a:lnTo>
                  <a:pt x="35719" y="89297"/>
                </a:lnTo>
                <a:lnTo>
                  <a:pt x="17859" y="116086"/>
                </a:lnTo>
                <a:lnTo>
                  <a:pt x="8930" y="133945"/>
                </a:lnTo>
                <a:lnTo>
                  <a:pt x="8930" y="151805"/>
                </a:lnTo>
                <a:lnTo>
                  <a:pt x="8930" y="169664"/>
                </a:lnTo>
                <a:lnTo>
                  <a:pt x="8930" y="178594"/>
                </a:lnTo>
                <a:lnTo>
                  <a:pt x="17859" y="178594"/>
                </a:lnTo>
                <a:lnTo>
                  <a:pt x="35719" y="178594"/>
                </a:lnTo>
                <a:lnTo>
                  <a:pt x="53578" y="160735"/>
                </a:lnTo>
                <a:lnTo>
                  <a:pt x="71438" y="151805"/>
                </a:lnTo>
                <a:lnTo>
                  <a:pt x="89297" y="125016"/>
                </a:lnTo>
                <a:lnTo>
                  <a:pt x="107156" y="107156"/>
                </a:lnTo>
                <a:lnTo>
                  <a:pt x="125016" y="80367"/>
                </a:lnTo>
                <a:lnTo>
                  <a:pt x="133945" y="53578"/>
                </a:lnTo>
                <a:lnTo>
                  <a:pt x="142875" y="35719"/>
                </a:lnTo>
                <a:lnTo>
                  <a:pt x="142875" y="17859"/>
                </a:lnTo>
                <a:lnTo>
                  <a:pt x="142875" y="8930"/>
                </a:lnTo>
                <a:lnTo>
                  <a:pt x="142875" y="8930"/>
                </a:lnTo>
                <a:lnTo>
                  <a:pt x="142875" y="17859"/>
                </a:lnTo>
                <a:lnTo>
                  <a:pt x="142875" y="35719"/>
                </a:lnTo>
                <a:lnTo>
                  <a:pt x="142875" y="44649"/>
                </a:lnTo>
                <a:lnTo>
                  <a:pt x="133945" y="62508"/>
                </a:lnTo>
                <a:lnTo>
                  <a:pt x="133945" y="80367"/>
                </a:lnTo>
                <a:lnTo>
                  <a:pt x="133945" y="98227"/>
                </a:lnTo>
                <a:lnTo>
                  <a:pt x="133945" y="107156"/>
                </a:lnTo>
                <a:lnTo>
                  <a:pt x="133945" y="125016"/>
                </a:lnTo>
                <a:lnTo>
                  <a:pt x="142875" y="125016"/>
                </a:lnTo>
                <a:lnTo>
                  <a:pt x="142875" y="125016"/>
                </a:lnTo>
                <a:lnTo>
                  <a:pt x="151805" y="125016"/>
                </a:lnTo>
                <a:lnTo>
                  <a:pt x="160734" y="125016"/>
                </a:lnTo>
                <a:lnTo>
                  <a:pt x="160734" y="116086"/>
                </a:lnTo>
                <a:lnTo>
                  <a:pt x="169664" y="107156"/>
                </a:lnTo>
                <a:lnTo>
                  <a:pt x="169664" y="98227"/>
                </a:lnTo>
                <a:lnTo>
                  <a:pt x="178594" y="89297"/>
                </a:lnTo>
                <a:lnTo>
                  <a:pt x="187524" y="89297"/>
                </a:lnTo>
                <a:lnTo>
                  <a:pt x="187524" y="80367"/>
                </a:lnTo>
                <a:lnTo>
                  <a:pt x="196453" y="80367"/>
                </a:lnTo>
                <a:lnTo>
                  <a:pt x="214313" y="71438"/>
                </a:lnTo>
                <a:lnTo>
                  <a:pt x="232172" y="62508"/>
                </a:lnTo>
                <a:lnTo>
                  <a:pt x="250031" y="53578"/>
                </a:lnTo>
                <a:lnTo>
                  <a:pt x="276820" y="35719"/>
                </a:lnTo>
                <a:lnTo>
                  <a:pt x="303609" y="26789"/>
                </a:lnTo>
                <a:lnTo>
                  <a:pt x="321469" y="17859"/>
                </a:lnTo>
                <a:lnTo>
                  <a:pt x="348258" y="8930"/>
                </a:lnTo>
                <a:lnTo>
                  <a:pt x="357188" y="0"/>
                </a:lnTo>
                <a:lnTo>
                  <a:pt x="357188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5214938" y="1259086"/>
            <a:ext cx="1125141" cy="205384"/>
          </a:xfrm>
          <a:custGeom>
            <a:avLst/>
            <a:gdLst/>
            <a:ahLst/>
            <a:cxnLst/>
            <a:rect l="0" t="0" r="0" b="0"/>
            <a:pathLst>
              <a:path w="1125141" h="205384">
                <a:moveTo>
                  <a:pt x="17859" y="187523"/>
                </a:moveTo>
                <a:lnTo>
                  <a:pt x="17859" y="187523"/>
                </a:lnTo>
                <a:lnTo>
                  <a:pt x="8929" y="187523"/>
                </a:lnTo>
                <a:lnTo>
                  <a:pt x="0" y="196453"/>
                </a:lnTo>
                <a:lnTo>
                  <a:pt x="0" y="196453"/>
                </a:lnTo>
                <a:lnTo>
                  <a:pt x="17859" y="205383"/>
                </a:lnTo>
                <a:lnTo>
                  <a:pt x="44648" y="205383"/>
                </a:lnTo>
                <a:lnTo>
                  <a:pt x="98226" y="196453"/>
                </a:lnTo>
                <a:lnTo>
                  <a:pt x="169664" y="178593"/>
                </a:lnTo>
                <a:lnTo>
                  <a:pt x="267890" y="160734"/>
                </a:lnTo>
                <a:lnTo>
                  <a:pt x="375046" y="142875"/>
                </a:lnTo>
                <a:lnTo>
                  <a:pt x="491132" y="125016"/>
                </a:lnTo>
                <a:lnTo>
                  <a:pt x="607218" y="98227"/>
                </a:lnTo>
                <a:lnTo>
                  <a:pt x="732234" y="80367"/>
                </a:lnTo>
                <a:lnTo>
                  <a:pt x="848320" y="53578"/>
                </a:lnTo>
                <a:lnTo>
                  <a:pt x="955476" y="35719"/>
                </a:lnTo>
                <a:lnTo>
                  <a:pt x="1035843" y="26789"/>
                </a:lnTo>
                <a:lnTo>
                  <a:pt x="1098351" y="8930"/>
                </a:lnTo>
                <a:lnTo>
                  <a:pt x="1125140" y="0"/>
                </a:lnTo>
                <a:lnTo>
                  <a:pt x="1125140" y="0"/>
                </a:lnTo>
                <a:lnTo>
                  <a:pt x="112514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5259586" y="3670101"/>
            <a:ext cx="2634259" cy="53579"/>
          </a:xfrm>
          <a:custGeom>
            <a:avLst/>
            <a:gdLst/>
            <a:ahLst/>
            <a:cxnLst/>
            <a:rect l="0" t="0" r="0" b="0"/>
            <a:pathLst>
              <a:path w="2634259" h="53579">
                <a:moveTo>
                  <a:pt x="0" y="35719"/>
                </a:move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8930" y="35719"/>
                </a:lnTo>
                <a:lnTo>
                  <a:pt x="17859" y="35719"/>
                </a:lnTo>
                <a:lnTo>
                  <a:pt x="35719" y="26789"/>
                </a:lnTo>
                <a:lnTo>
                  <a:pt x="62508" y="26789"/>
                </a:lnTo>
                <a:lnTo>
                  <a:pt x="89297" y="26789"/>
                </a:lnTo>
                <a:lnTo>
                  <a:pt x="116086" y="17860"/>
                </a:lnTo>
                <a:lnTo>
                  <a:pt x="142875" y="17860"/>
                </a:lnTo>
                <a:lnTo>
                  <a:pt x="178594" y="17860"/>
                </a:lnTo>
                <a:lnTo>
                  <a:pt x="205383" y="17860"/>
                </a:lnTo>
                <a:lnTo>
                  <a:pt x="241102" y="17860"/>
                </a:lnTo>
                <a:lnTo>
                  <a:pt x="285750" y="17860"/>
                </a:lnTo>
                <a:lnTo>
                  <a:pt x="330398" y="17860"/>
                </a:lnTo>
                <a:lnTo>
                  <a:pt x="375047" y="17860"/>
                </a:lnTo>
                <a:lnTo>
                  <a:pt x="419695" y="8930"/>
                </a:lnTo>
                <a:lnTo>
                  <a:pt x="464344" y="8930"/>
                </a:lnTo>
                <a:lnTo>
                  <a:pt x="517922" y="8930"/>
                </a:lnTo>
                <a:lnTo>
                  <a:pt x="571500" y="0"/>
                </a:lnTo>
                <a:lnTo>
                  <a:pt x="616148" y="0"/>
                </a:lnTo>
                <a:lnTo>
                  <a:pt x="669727" y="8930"/>
                </a:lnTo>
                <a:lnTo>
                  <a:pt x="723305" y="8930"/>
                </a:lnTo>
                <a:lnTo>
                  <a:pt x="767953" y="8930"/>
                </a:lnTo>
                <a:lnTo>
                  <a:pt x="821531" y="8930"/>
                </a:lnTo>
                <a:lnTo>
                  <a:pt x="875109" y="8930"/>
                </a:lnTo>
                <a:lnTo>
                  <a:pt x="928687" y="8930"/>
                </a:lnTo>
                <a:lnTo>
                  <a:pt x="982266" y="17860"/>
                </a:lnTo>
                <a:lnTo>
                  <a:pt x="1035844" y="17860"/>
                </a:lnTo>
                <a:lnTo>
                  <a:pt x="1089422" y="26789"/>
                </a:lnTo>
                <a:lnTo>
                  <a:pt x="1143000" y="26789"/>
                </a:lnTo>
                <a:lnTo>
                  <a:pt x="1196578" y="26789"/>
                </a:lnTo>
                <a:lnTo>
                  <a:pt x="1250156" y="35719"/>
                </a:lnTo>
                <a:lnTo>
                  <a:pt x="1303734" y="35719"/>
                </a:lnTo>
                <a:lnTo>
                  <a:pt x="1357312" y="44649"/>
                </a:lnTo>
                <a:lnTo>
                  <a:pt x="1410891" y="44649"/>
                </a:lnTo>
                <a:lnTo>
                  <a:pt x="1464469" y="44649"/>
                </a:lnTo>
                <a:lnTo>
                  <a:pt x="1518047" y="44649"/>
                </a:lnTo>
                <a:lnTo>
                  <a:pt x="1571625" y="44649"/>
                </a:lnTo>
                <a:lnTo>
                  <a:pt x="1625203" y="44649"/>
                </a:lnTo>
                <a:lnTo>
                  <a:pt x="1678781" y="53578"/>
                </a:lnTo>
                <a:lnTo>
                  <a:pt x="1732359" y="53578"/>
                </a:lnTo>
                <a:lnTo>
                  <a:pt x="1785937" y="53578"/>
                </a:lnTo>
                <a:lnTo>
                  <a:pt x="1839516" y="53578"/>
                </a:lnTo>
                <a:lnTo>
                  <a:pt x="1893094" y="53578"/>
                </a:lnTo>
                <a:lnTo>
                  <a:pt x="1955602" y="53578"/>
                </a:lnTo>
                <a:lnTo>
                  <a:pt x="2018109" y="53578"/>
                </a:lnTo>
                <a:lnTo>
                  <a:pt x="2071687" y="44649"/>
                </a:lnTo>
                <a:lnTo>
                  <a:pt x="2134195" y="44649"/>
                </a:lnTo>
                <a:lnTo>
                  <a:pt x="2196703" y="35719"/>
                </a:lnTo>
                <a:lnTo>
                  <a:pt x="2250281" y="35719"/>
                </a:lnTo>
                <a:lnTo>
                  <a:pt x="2303859" y="26789"/>
                </a:lnTo>
                <a:lnTo>
                  <a:pt x="2357437" y="26789"/>
                </a:lnTo>
                <a:lnTo>
                  <a:pt x="2402086" y="26789"/>
                </a:lnTo>
                <a:lnTo>
                  <a:pt x="2446734" y="26789"/>
                </a:lnTo>
                <a:lnTo>
                  <a:pt x="2482453" y="26789"/>
                </a:lnTo>
                <a:lnTo>
                  <a:pt x="2518172" y="26789"/>
                </a:lnTo>
                <a:lnTo>
                  <a:pt x="2553891" y="26789"/>
                </a:lnTo>
                <a:lnTo>
                  <a:pt x="2580680" y="26789"/>
                </a:lnTo>
                <a:lnTo>
                  <a:pt x="2598539" y="26789"/>
                </a:lnTo>
                <a:lnTo>
                  <a:pt x="2616398" y="35719"/>
                </a:lnTo>
                <a:lnTo>
                  <a:pt x="2634258" y="35719"/>
                </a:lnTo>
                <a:lnTo>
                  <a:pt x="2634258" y="35719"/>
                </a:lnTo>
                <a:lnTo>
                  <a:pt x="2634258" y="3571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2723555" y="4054078"/>
            <a:ext cx="928688" cy="44649"/>
          </a:xfrm>
          <a:custGeom>
            <a:avLst/>
            <a:gdLst/>
            <a:ahLst/>
            <a:cxnLst/>
            <a:rect l="0" t="0" r="0" b="0"/>
            <a:pathLst>
              <a:path w="928688" h="44649">
                <a:moveTo>
                  <a:pt x="0" y="35718"/>
                </a:moveTo>
                <a:lnTo>
                  <a:pt x="8929" y="35718"/>
                </a:lnTo>
                <a:lnTo>
                  <a:pt x="17859" y="35718"/>
                </a:lnTo>
                <a:lnTo>
                  <a:pt x="26789" y="35718"/>
                </a:lnTo>
                <a:lnTo>
                  <a:pt x="44648" y="35718"/>
                </a:lnTo>
                <a:lnTo>
                  <a:pt x="80367" y="26789"/>
                </a:lnTo>
                <a:lnTo>
                  <a:pt x="107156" y="26789"/>
                </a:lnTo>
                <a:lnTo>
                  <a:pt x="142875" y="35718"/>
                </a:lnTo>
                <a:lnTo>
                  <a:pt x="187523" y="35718"/>
                </a:lnTo>
                <a:lnTo>
                  <a:pt x="232172" y="35718"/>
                </a:lnTo>
                <a:lnTo>
                  <a:pt x="285750" y="44648"/>
                </a:lnTo>
                <a:lnTo>
                  <a:pt x="339328" y="44648"/>
                </a:lnTo>
                <a:lnTo>
                  <a:pt x="392906" y="44648"/>
                </a:lnTo>
                <a:lnTo>
                  <a:pt x="437554" y="44648"/>
                </a:lnTo>
                <a:lnTo>
                  <a:pt x="500062" y="44648"/>
                </a:lnTo>
                <a:lnTo>
                  <a:pt x="553640" y="35718"/>
                </a:lnTo>
                <a:lnTo>
                  <a:pt x="616148" y="26789"/>
                </a:lnTo>
                <a:lnTo>
                  <a:pt x="678656" y="17859"/>
                </a:lnTo>
                <a:lnTo>
                  <a:pt x="750093" y="17859"/>
                </a:lnTo>
                <a:lnTo>
                  <a:pt x="821531" y="8929"/>
                </a:lnTo>
                <a:lnTo>
                  <a:pt x="875109" y="0"/>
                </a:lnTo>
                <a:lnTo>
                  <a:pt x="928687" y="0"/>
                </a:lnTo>
                <a:lnTo>
                  <a:pt x="928687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919758" y="4750593"/>
            <a:ext cx="2518173" cy="98228"/>
          </a:xfrm>
          <a:custGeom>
            <a:avLst/>
            <a:gdLst/>
            <a:ahLst/>
            <a:cxnLst/>
            <a:rect l="0" t="0" r="0" b="0"/>
            <a:pathLst>
              <a:path w="2518173" h="98228">
                <a:moveTo>
                  <a:pt x="26789" y="62508"/>
                </a:moveTo>
                <a:lnTo>
                  <a:pt x="26789" y="62508"/>
                </a:lnTo>
                <a:lnTo>
                  <a:pt x="17859" y="53578"/>
                </a:lnTo>
                <a:lnTo>
                  <a:pt x="17859" y="44649"/>
                </a:lnTo>
                <a:lnTo>
                  <a:pt x="8930" y="44649"/>
                </a:lnTo>
                <a:lnTo>
                  <a:pt x="0" y="35719"/>
                </a:lnTo>
                <a:lnTo>
                  <a:pt x="0" y="35719"/>
                </a:lnTo>
                <a:lnTo>
                  <a:pt x="0" y="26789"/>
                </a:lnTo>
                <a:lnTo>
                  <a:pt x="0" y="26789"/>
                </a:lnTo>
                <a:lnTo>
                  <a:pt x="0" y="35719"/>
                </a:lnTo>
                <a:lnTo>
                  <a:pt x="0" y="35719"/>
                </a:lnTo>
                <a:lnTo>
                  <a:pt x="0" y="44649"/>
                </a:lnTo>
                <a:lnTo>
                  <a:pt x="8930" y="53578"/>
                </a:lnTo>
                <a:lnTo>
                  <a:pt x="26789" y="62508"/>
                </a:lnTo>
                <a:lnTo>
                  <a:pt x="35719" y="71438"/>
                </a:lnTo>
                <a:lnTo>
                  <a:pt x="62508" y="80368"/>
                </a:lnTo>
                <a:lnTo>
                  <a:pt x="89297" y="89297"/>
                </a:lnTo>
                <a:lnTo>
                  <a:pt x="125016" y="98227"/>
                </a:lnTo>
                <a:lnTo>
                  <a:pt x="160734" y="98227"/>
                </a:lnTo>
                <a:lnTo>
                  <a:pt x="205383" y="98227"/>
                </a:lnTo>
                <a:lnTo>
                  <a:pt x="241101" y="89297"/>
                </a:lnTo>
                <a:lnTo>
                  <a:pt x="285750" y="89297"/>
                </a:lnTo>
                <a:lnTo>
                  <a:pt x="339328" y="80368"/>
                </a:lnTo>
                <a:lnTo>
                  <a:pt x="383976" y="80368"/>
                </a:lnTo>
                <a:lnTo>
                  <a:pt x="437555" y="80368"/>
                </a:lnTo>
                <a:lnTo>
                  <a:pt x="482203" y="80368"/>
                </a:lnTo>
                <a:lnTo>
                  <a:pt x="535781" y="80368"/>
                </a:lnTo>
                <a:lnTo>
                  <a:pt x="589359" y="80368"/>
                </a:lnTo>
                <a:lnTo>
                  <a:pt x="651867" y="80368"/>
                </a:lnTo>
                <a:lnTo>
                  <a:pt x="705445" y="80368"/>
                </a:lnTo>
                <a:lnTo>
                  <a:pt x="767953" y="80368"/>
                </a:lnTo>
                <a:lnTo>
                  <a:pt x="839390" y="71438"/>
                </a:lnTo>
                <a:lnTo>
                  <a:pt x="901898" y="71438"/>
                </a:lnTo>
                <a:lnTo>
                  <a:pt x="973336" y="71438"/>
                </a:lnTo>
                <a:lnTo>
                  <a:pt x="1044773" y="71438"/>
                </a:lnTo>
                <a:lnTo>
                  <a:pt x="1116211" y="71438"/>
                </a:lnTo>
                <a:lnTo>
                  <a:pt x="1187648" y="62508"/>
                </a:lnTo>
                <a:lnTo>
                  <a:pt x="1259086" y="62508"/>
                </a:lnTo>
                <a:lnTo>
                  <a:pt x="1339453" y="53578"/>
                </a:lnTo>
                <a:lnTo>
                  <a:pt x="1410890" y="44649"/>
                </a:lnTo>
                <a:lnTo>
                  <a:pt x="1491258" y="44649"/>
                </a:lnTo>
                <a:lnTo>
                  <a:pt x="1562695" y="35719"/>
                </a:lnTo>
                <a:lnTo>
                  <a:pt x="1643062" y="35719"/>
                </a:lnTo>
                <a:lnTo>
                  <a:pt x="1723430" y="35719"/>
                </a:lnTo>
                <a:lnTo>
                  <a:pt x="1794867" y="35719"/>
                </a:lnTo>
                <a:lnTo>
                  <a:pt x="1866305" y="26789"/>
                </a:lnTo>
                <a:lnTo>
                  <a:pt x="1928812" y="26789"/>
                </a:lnTo>
                <a:lnTo>
                  <a:pt x="2000250" y="26789"/>
                </a:lnTo>
                <a:lnTo>
                  <a:pt x="2062758" y="17860"/>
                </a:lnTo>
                <a:lnTo>
                  <a:pt x="2134195" y="17860"/>
                </a:lnTo>
                <a:lnTo>
                  <a:pt x="2205633" y="8930"/>
                </a:lnTo>
                <a:lnTo>
                  <a:pt x="2277070" y="0"/>
                </a:lnTo>
                <a:lnTo>
                  <a:pt x="2339578" y="0"/>
                </a:lnTo>
                <a:lnTo>
                  <a:pt x="2393156" y="0"/>
                </a:lnTo>
                <a:lnTo>
                  <a:pt x="2446734" y="17860"/>
                </a:lnTo>
                <a:lnTo>
                  <a:pt x="2491383" y="44649"/>
                </a:lnTo>
                <a:lnTo>
                  <a:pt x="2518172" y="80368"/>
                </a:lnTo>
                <a:lnTo>
                  <a:pt x="2518172" y="8036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2411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7280" y="381000"/>
            <a:ext cx="4981665" cy="58999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71600" y="6443538"/>
            <a:ext cx="5378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Scrum by </a:t>
            </a:r>
            <a:r>
              <a:rPr lang="en-US" dirty="0" smtClean="0"/>
              <a:t>Rubin, </a:t>
            </a:r>
            <a:r>
              <a:rPr lang="en-US" dirty="0" err="1" smtClean="0"/>
              <a:t>Ch</a:t>
            </a:r>
            <a:r>
              <a:rPr lang="en-US" dirty="0" smtClean="0"/>
              <a:t> 10 Scrum Master</a:t>
            </a:r>
            <a:endParaRPr lang="en-US" dirty="0"/>
          </a:p>
        </p:txBody>
      </p:sp>
      <p:sp>
        <p:nvSpPr>
          <p:cNvPr id="3" name="Freeform 2"/>
          <p:cNvSpPr/>
          <p:nvPr/>
        </p:nvSpPr>
        <p:spPr bwMode="auto">
          <a:xfrm>
            <a:off x="6197203" y="437555"/>
            <a:ext cx="348259" cy="223243"/>
          </a:xfrm>
          <a:custGeom>
            <a:avLst/>
            <a:gdLst/>
            <a:ahLst/>
            <a:cxnLst/>
            <a:rect l="0" t="0" r="0" b="0"/>
            <a:pathLst>
              <a:path w="348259" h="223243">
                <a:moveTo>
                  <a:pt x="8930" y="205383"/>
                </a:moveTo>
                <a:lnTo>
                  <a:pt x="8930" y="196453"/>
                </a:lnTo>
                <a:lnTo>
                  <a:pt x="8930" y="196453"/>
                </a:lnTo>
                <a:lnTo>
                  <a:pt x="0" y="196453"/>
                </a:lnTo>
                <a:lnTo>
                  <a:pt x="0" y="187523"/>
                </a:lnTo>
                <a:lnTo>
                  <a:pt x="0" y="196453"/>
                </a:lnTo>
                <a:lnTo>
                  <a:pt x="0" y="196453"/>
                </a:lnTo>
                <a:lnTo>
                  <a:pt x="0" y="205383"/>
                </a:lnTo>
                <a:lnTo>
                  <a:pt x="8930" y="223242"/>
                </a:lnTo>
                <a:lnTo>
                  <a:pt x="26789" y="223242"/>
                </a:lnTo>
                <a:lnTo>
                  <a:pt x="53578" y="205383"/>
                </a:lnTo>
                <a:lnTo>
                  <a:pt x="107156" y="160734"/>
                </a:lnTo>
                <a:lnTo>
                  <a:pt x="187524" y="116086"/>
                </a:lnTo>
                <a:lnTo>
                  <a:pt x="258961" y="62507"/>
                </a:lnTo>
                <a:lnTo>
                  <a:pt x="312539" y="26789"/>
                </a:lnTo>
                <a:lnTo>
                  <a:pt x="348258" y="0"/>
                </a:lnTo>
                <a:lnTo>
                  <a:pt x="348258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6893719" y="1393031"/>
            <a:ext cx="312540" cy="196454"/>
          </a:xfrm>
          <a:custGeom>
            <a:avLst/>
            <a:gdLst/>
            <a:ahLst/>
            <a:cxnLst/>
            <a:rect l="0" t="0" r="0" b="0"/>
            <a:pathLst>
              <a:path w="312540" h="196454">
                <a:moveTo>
                  <a:pt x="8929" y="169664"/>
                </a:moveTo>
                <a:lnTo>
                  <a:pt x="8929" y="169664"/>
                </a:lnTo>
                <a:lnTo>
                  <a:pt x="8929" y="178594"/>
                </a:lnTo>
                <a:lnTo>
                  <a:pt x="0" y="187523"/>
                </a:lnTo>
                <a:lnTo>
                  <a:pt x="0" y="196453"/>
                </a:lnTo>
                <a:lnTo>
                  <a:pt x="0" y="196453"/>
                </a:lnTo>
                <a:lnTo>
                  <a:pt x="17859" y="187523"/>
                </a:lnTo>
                <a:lnTo>
                  <a:pt x="53578" y="160734"/>
                </a:lnTo>
                <a:lnTo>
                  <a:pt x="98226" y="116086"/>
                </a:lnTo>
                <a:lnTo>
                  <a:pt x="169664" y="80367"/>
                </a:lnTo>
                <a:lnTo>
                  <a:pt x="241101" y="35719"/>
                </a:lnTo>
                <a:lnTo>
                  <a:pt x="312539" y="0"/>
                </a:lnTo>
                <a:lnTo>
                  <a:pt x="312539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7215188" y="1482328"/>
            <a:ext cx="196454" cy="312540"/>
          </a:xfrm>
          <a:custGeom>
            <a:avLst/>
            <a:gdLst/>
            <a:ahLst/>
            <a:cxnLst/>
            <a:rect l="0" t="0" r="0" b="0"/>
            <a:pathLst>
              <a:path w="196454" h="312540">
                <a:moveTo>
                  <a:pt x="0" y="71437"/>
                </a:moveTo>
                <a:lnTo>
                  <a:pt x="0" y="80367"/>
                </a:lnTo>
                <a:lnTo>
                  <a:pt x="0" y="89297"/>
                </a:lnTo>
                <a:lnTo>
                  <a:pt x="0" y="107156"/>
                </a:lnTo>
                <a:lnTo>
                  <a:pt x="0" y="125016"/>
                </a:lnTo>
                <a:lnTo>
                  <a:pt x="0" y="142875"/>
                </a:lnTo>
                <a:lnTo>
                  <a:pt x="8929" y="151805"/>
                </a:lnTo>
                <a:lnTo>
                  <a:pt x="17859" y="160734"/>
                </a:lnTo>
                <a:lnTo>
                  <a:pt x="35718" y="160734"/>
                </a:lnTo>
                <a:lnTo>
                  <a:pt x="44648" y="151805"/>
                </a:lnTo>
                <a:lnTo>
                  <a:pt x="71437" y="133945"/>
                </a:lnTo>
                <a:lnTo>
                  <a:pt x="80367" y="116086"/>
                </a:lnTo>
                <a:lnTo>
                  <a:pt x="98226" y="89297"/>
                </a:lnTo>
                <a:lnTo>
                  <a:pt x="107156" y="62508"/>
                </a:lnTo>
                <a:lnTo>
                  <a:pt x="116085" y="35719"/>
                </a:lnTo>
                <a:lnTo>
                  <a:pt x="107156" y="17859"/>
                </a:lnTo>
                <a:lnTo>
                  <a:pt x="98226" y="8930"/>
                </a:lnTo>
                <a:lnTo>
                  <a:pt x="89296" y="0"/>
                </a:lnTo>
                <a:lnTo>
                  <a:pt x="71437" y="17859"/>
                </a:lnTo>
                <a:lnTo>
                  <a:pt x="62507" y="44648"/>
                </a:lnTo>
                <a:lnTo>
                  <a:pt x="44648" y="80367"/>
                </a:lnTo>
                <a:lnTo>
                  <a:pt x="35718" y="133945"/>
                </a:lnTo>
                <a:lnTo>
                  <a:pt x="26789" y="187523"/>
                </a:lnTo>
                <a:lnTo>
                  <a:pt x="26789" y="232172"/>
                </a:lnTo>
                <a:lnTo>
                  <a:pt x="44648" y="276820"/>
                </a:lnTo>
                <a:lnTo>
                  <a:pt x="62507" y="303609"/>
                </a:lnTo>
                <a:lnTo>
                  <a:pt x="80367" y="312539"/>
                </a:lnTo>
                <a:lnTo>
                  <a:pt x="107156" y="294680"/>
                </a:lnTo>
                <a:lnTo>
                  <a:pt x="142875" y="276820"/>
                </a:lnTo>
                <a:lnTo>
                  <a:pt x="169664" y="232172"/>
                </a:lnTo>
                <a:lnTo>
                  <a:pt x="187523" y="187523"/>
                </a:lnTo>
                <a:lnTo>
                  <a:pt x="196453" y="133945"/>
                </a:lnTo>
                <a:lnTo>
                  <a:pt x="196453" y="13394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7411641" y="1535906"/>
            <a:ext cx="196454" cy="169665"/>
          </a:xfrm>
          <a:custGeom>
            <a:avLst/>
            <a:gdLst/>
            <a:ahLst/>
            <a:cxnLst/>
            <a:rect l="0" t="0" r="0" b="0"/>
            <a:pathLst>
              <a:path w="196454" h="169665">
                <a:moveTo>
                  <a:pt x="17859" y="0"/>
                </a:moveTo>
                <a:lnTo>
                  <a:pt x="17859" y="0"/>
                </a:lnTo>
                <a:lnTo>
                  <a:pt x="8929" y="8930"/>
                </a:lnTo>
                <a:lnTo>
                  <a:pt x="8929" y="17859"/>
                </a:lnTo>
                <a:lnTo>
                  <a:pt x="8929" y="35719"/>
                </a:lnTo>
                <a:lnTo>
                  <a:pt x="0" y="53578"/>
                </a:lnTo>
                <a:lnTo>
                  <a:pt x="8929" y="80367"/>
                </a:lnTo>
                <a:lnTo>
                  <a:pt x="8929" y="107156"/>
                </a:lnTo>
                <a:lnTo>
                  <a:pt x="17859" y="125016"/>
                </a:lnTo>
                <a:lnTo>
                  <a:pt x="26789" y="142875"/>
                </a:lnTo>
                <a:lnTo>
                  <a:pt x="35718" y="160734"/>
                </a:lnTo>
                <a:lnTo>
                  <a:pt x="44648" y="160734"/>
                </a:lnTo>
                <a:lnTo>
                  <a:pt x="44648" y="160734"/>
                </a:lnTo>
                <a:lnTo>
                  <a:pt x="44648" y="151805"/>
                </a:lnTo>
                <a:lnTo>
                  <a:pt x="53578" y="133945"/>
                </a:lnTo>
                <a:lnTo>
                  <a:pt x="44648" y="107156"/>
                </a:lnTo>
                <a:lnTo>
                  <a:pt x="53578" y="71438"/>
                </a:lnTo>
                <a:lnTo>
                  <a:pt x="53578" y="44648"/>
                </a:lnTo>
                <a:lnTo>
                  <a:pt x="62507" y="17859"/>
                </a:lnTo>
                <a:lnTo>
                  <a:pt x="80367" y="8930"/>
                </a:lnTo>
                <a:lnTo>
                  <a:pt x="89297" y="8930"/>
                </a:lnTo>
                <a:lnTo>
                  <a:pt x="98226" y="17859"/>
                </a:lnTo>
                <a:lnTo>
                  <a:pt x="116086" y="44648"/>
                </a:lnTo>
                <a:lnTo>
                  <a:pt x="125015" y="71438"/>
                </a:lnTo>
                <a:lnTo>
                  <a:pt x="133945" y="107156"/>
                </a:lnTo>
                <a:lnTo>
                  <a:pt x="142875" y="133945"/>
                </a:lnTo>
                <a:lnTo>
                  <a:pt x="151804" y="151805"/>
                </a:lnTo>
                <a:lnTo>
                  <a:pt x="160734" y="169664"/>
                </a:lnTo>
                <a:lnTo>
                  <a:pt x="169664" y="169664"/>
                </a:lnTo>
                <a:lnTo>
                  <a:pt x="178593" y="151805"/>
                </a:lnTo>
                <a:lnTo>
                  <a:pt x="187523" y="133945"/>
                </a:lnTo>
                <a:lnTo>
                  <a:pt x="196453" y="98227"/>
                </a:lnTo>
                <a:lnTo>
                  <a:pt x="196453" y="9822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7625953" y="1518047"/>
            <a:ext cx="125017" cy="196454"/>
          </a:xfrm>
          <a:custGeom>
            <a:avLst/>
            <a:gdLst/>
            <a:ahLst/>
            <a:cxnLst/>
            <a:rect l="0" t="0" r="0" b="0"/>
            <a:pathLst>
              <a:path w="125017" h="196454">
                <a:moveTo>
                  <a:pt x="26789" y="0"/>
                </a:moveTo>
                <a:lnTo>
                  <a:pt x="26789" y="0"/>
                </a:lnTo>
                <a:lnTo>
                  <a:pt x="17860" y="8929"/>
                </a:lnTo>
                <a:lnTo>
                  <a:pt x="17860" y="8929"/>
                </a:lnTo>
                <a:lnTo>
                  <a:pt x="8930" y="17859"/>
                </a:lnTo>
                <a:lnTo>
                  <a:pt x="8930" y="35718"/>
                </a:lnTo>
                <a:lnTo>
                  <a:pt x="0" y="53578"/>
                </a:lnTo>
                <a:lnTo>
                  <a:pt x="0" y="89297"/>
                </a:lnTo>
                <a:lnTo>
                  <a:pt x="0" y="116086"/>
                </a:lnTo>
                <a:lnTo>
                  <a:pt x="0" y="142875"/>
                </a:lnTo>
                <a:lnTo>
                  <a:pt x="8930" y="169664"/>
                </a:lnTo>
                <a:lnTo>
                  <a:pt x="8930" y="187523"/>
                </a:lnTo>
                <a:lnTo>
                  <a:pt x="17860" y="196453"/>
                </a:lnTo>
                <a:lnTo>
                  <a:pt x="17860" y="187523"/>
                </a:lnTo>
                <a:lnTo>
                  <a:pt x="26789" y="169664"/>
                </a:lnTo>
                <a:lnTo>
                  <a:pt x="35719" y="142875"/>
                </a:lnTo>
                <a:lnTo>
                  <a:pt x="35719" y="116086"/>
                </a:lnTo>
                <a:lnTo>
                  <a:pt x="44649" y="80367"/>
                </a:lnTo>
                <a:lnTo>
                  <a:pt x="44649" y="44648"/>
                </a:lnTo>
                <a:lnTo>
                  <a:pt x="44649" y="26789"/>
                </a:lnTo>
                <a:lnTo>
                  <a:pt x="44649" y="17859"/>
                </a:lnTo>
                <a:lnTo>
                  <a:pt x="44649" y="26789"/>
                </a:lnTo>
                <a:lnTo>
                  <a:pt x="44649" y="44648"/>
                </a:lnTo>
                <a:lnTo>
                  <a:pt x="35719" y="80367"/>
                </a:lnTo>
                <a:lnTo>
                  <a:pt x="44649" y="98226"/>
                </a:lnTo>
                <a:lnTo>
                  <a:pt x="44649" y="125015"/>
                </a:lnTo>
                <a:lnTo>
                  <a:pt x="53578" y="142875"/>
                </a:lnTo>
                <a:lnTo>
                  <a:pt x="62508" y="151804"/>
                </a:lnTo>
                <a:lnTo>
                  <a:pt x="80367" y="151804"/>
                </a:lnTo>
                <a:lnTo>
                  <a:pt x="89297" y="142875"/>
                </a:lnTo>
                <a:lnTo>
                  <a:pt x="98227" y="116086"/>
                </a:lnTo>
                <a:lnTo>
                  <a:pt x="116086" y="89297"/>
                </a:lnTo>
                <a:lnTo>
                  <a:pt x="125016" y="44648"/>
                </a:lnTo>
                <a:lnTo>
                  <a:pt x="125016" y="0"/>
                </a:lnTo>
                <a:lnTo>
                  <a:pt x="125016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7750969" y="1312664"/>
            <a:ext cx="151805" cy="375048"/>
          </a:xfrm>
          <a:custGeom>
            <a:avLst/>
            <a:gdLst/>
            <a:ahLst/>
            <a:cxnLst/>
            <a:rect l="0" t="0" r="0" b="0"/>
            <a:pathLst>
              <a:path w="151805" h="375048">
                <a:moveTo>
                  <a:pt x="26789" y="0"/>
                </a:moveTo>
                <a:lnTo>
                  <a:pt x="26789" y="0"/>
                </a:lnTo>
                <a:lnTo>
                  <a:pt x="17859" y="8930"/>
                </a:lnTo>
                <a:lnTo>
                  <a:pt x="17859" y="17859"/>
                </a:lnTo>
                <a:lnTo>
                  <a:pt x="8929" y="26789"/>
                </a:lnTo>
                <a:lnTo>
                  <a:pt x="8929" y="35719"/>
                </a:lnTo>
                <a:lnTo>
                  <a:pt x="8929" y="44649"/>
                </a:lnTo>
                <a:lnTo>
                  <a:pt x="8929" y="71438"/>
                </a:lnTo>
                <a:lnTo>
                  <a:pt x="8929" y="98226"/>
                </a:lnTo>
                <a:lnTo>
                  <a:pt x="8929" y="133945"/>
                </a:lnTo>
                <a:lnTo>
                  <a:pt x="8929" y="169664"/>
                </a:lnTo>
                <a:lnTo>
                  <a:pt x="17859" y="214312"/>
                </a:lnTo>
                <a:lnTo>
                  <a:pt x="17859" y="258961"/>
                </a:lnTo>
                <a:lnTo>
                  <a:pt x="17859" y="294680"/>
                </a:lnTo>
                <a:lnTo>
                  <a:pt x="17859" y="321469"/>
                </a:lnTo>
                <a:lnTo>
                  <a:pt x="17859" y="339328"/>
                </a:lnTo>
                <a:lnTo>
                  <a:pt x="17859" y="348258"/>
                </a:lnTo>
                <a:lnTo>
                  <a:pt x="8929" y="339328"/>
                </a:lnTo>
                <a:lnTo>
                  <a:pt x="0" y="321469"/>
                </a:lnTo>
                <a:lnTo>
                  <a:pt x="0" y="303609"/>
                </a:lnTo>
                <a:lnTo>
                  <a:pt x="0" y="267890"/>
                </a:lnTo>
                <a:lnTo>
                  <a:pt x="8929" y="241101"/>
                </a:lnTo>
                <a:lnTo>
                  <a:pt x="17859" y="214312"/>
                </a:lnTo>
                <a:lnTo>
                  <a:pt x="35719" y="187523"/>
                </a:lnTo>
                <a:lnTo>
                  <a:pt x="53578" y="178594"/>
                </a:lnTo>
                <a:lnTo>
                  <a:pt x="80367" y="178594"/>
                </a:lnTo>
                <a:lnTo>
                  <a:pt x="107156" y="187523"/>
                </a:lnTo>
                <a:lnTo>
                  <a:pt x="133945" y="205383"/>
                </a:lnTo>
                <a:lnTo>
                  <a:pt x="151804" y="232172"/>
                </a:lnTo>
                <a:lnTo>
                  <a:pt x="151804" y="267890"/>
                </a:lnTo>
                <a:lnTo>
                  <a:pt x="151804" y="294680"/>
                </a:lnTo>
                <a:lnTo>
                  <a:pt x="133945" y="330398"/>
                </a:lnTo>
                <a:lnTo>
                  <a:pt x="116086" y="357187"/>
                </a:lnTo>
                <a:lnTo>
                  <a:pt x="98226" y="375047"/>
                </a:lnTo>
                <a:lnTo>
                  <a:pt x="80367" y="375047"/>
                </a:lnTo>
                <a:lnTo>
                  <a:pt x="62508" y="366117"/>
                </a:lnTo>
                <a:lnTo>
                  <a:pt x="53578" y="330398"/>
                </a:lnTo>
                <a:lnTo>
                  <a:pt x="53578" y="294680"/>
                </a:lnTo>
                <a:lnTo>
                  <a:pt x="53578" y="29468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7911703" y="1250156"/>
            <a:ext cx="80368" cy="419696"/>
          </a:xfrm>
          <a:custGeom>
            <a:avLst/>
            <a:gdLst/>
            <a:ahLst/>
            <a:cxnLst/>
            <a:rect l="0" t="0" r="0" b="0"/>
            <a:pathLst>
              <a:path w="80368" h="419696">
                <a:moveTo>
                  <a:pt x="8930" y="0"/>
                </a:moveTo>
                <a:lnTo>
                  <a:pt x="8930" y="0"/>
                </a:lnTo>
                <a:lnTo>
                  <a:pt x="8930" y="8930"/>
                </a:lnTo>
                <a:lnTo>
                  <a:pt x="0" y="35719"/>
                </a:lnTo>
                <a:lnTo>
                  <a:pt x="0" y="62508"/>
                </a:lnTo>
                <a:lnTo>
                  <a:pt x="0" y="98227"/>
                </a:lnTo>
                <a:lnTo>
                  <a:pt x="0" y="151805"/>
                </a:lnTo>
                <a:lnTo>
                  <a:pt x="8930" y="214313"/>
                </a:lnTo>
                <a:lnTo>
                  <a:pt x="17860" y="267891"/>
                </a:lnTo>
                <a:lnTo>
                  <a:pt x="26789" y="321469"/>
                </a:lnTo>
                <a:lnTo>
                  <a:pt x="44649" y="366117"/>
                </a:lnTo>
                <a:lnTo>
                  <a:pt x="53578" y="392906"/>
                </a:lnTo>
                <a:lnTo>
                  <a:pt x="53578" y="419695"/>
                </a:lnTo>
                <a:lnTo>
                  <a:pt x="62508" y="419695"/>
                </a:lnTo>
                <a:lnTo>
                  <a:pt x="71438" y="410766"/>
                </a:lnTo>
                <a:lnTo>
                  <a:pt x="80367" y="392906"/>
                </a:lnTo>
                <a:lnTo>
                  <a:pt x="80367" y="39290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8018859" y="1384102"/>
            <a:ext cx="392907" cy="267891"/>
          </a:xfrm>
          <a:custGeom>
            <a:avLst/>
            <a:gdLst/>
            <a:ahLst/>
            <a:cxnLst/>
            <a:rect l="0" t="0" r="0" b="0"/>
            <a:pathLst>
              <a:path w="392907" h="267891">
                <a:moveTo>
                  <a:pt x="0" y="187523"/>
                </a:moveTo>
                <a:lnTo>
                  <a:pt x="0" y="187523"/>
                </a:lnTo>
                <a:lnTo>
                  <a:pt x="0" y="187523"/>
                </a:lnTo>
                <a:lnTo>
                  <a:pt x="0" y="196452"/>
                </a:lnTo>
                <a:lnTo>
                  <a:pt x="8930" y="196452"/>
                </a:lnTo>
                <a:lnTo>
                  <a:pt x="17860" y="196452"/>
                </a:lnTo>
                <a:lnTo>
                  <a:pt x="26789" y="187523"/>
                </a:lnTo>
                <a:lnTo>
                  <a:pt x="44649" y="169663"/>
                </a:lnTo>
                <a:lnTo>
                  <a:pt x="62508" y="160734"/>
                </a:lnTo>
                <a:lnTo>
                  <a:pt x="80368" y="142874"/>
                </a:lnTo>
                <a:lnTo>
                  <a:pt x="107157" y="116085"/>
                </a:lnTo>
                <a:lnTo>
                  <a:pt x="125016" y="98226"/>
                </a:lnTo>
                <a:lnTo>
                  <a:pt x="125016" y="71437"/>
                </a:lnTo>
                <a:lnTo>
                  <a:pt x="125016" y="62507"/>
                </a:lnTo>
                <a:lnTo>
                  <a:pt x="107157" y="62507"/>
                </a:lnTo>
                <a:lnTo>
                  <a:pt x="89297" y="62507"/>
                </a:lnTo>
                <a:lnTo>
                  <a:pt x="71438" y="89296"/>
                </a:lnTo>
                <a:lnTo>
                  <a:pt x="53579" y="116085"/>
                </a:lnTo>
                <a:lnTo>
                  <a:pt x="35719" y="151804"/>
                </a:lnTo>
                <a:lnTo>
                  <a:pt x="17860" y="187523"/>
                </a:lnTo>
                <a:lnTo>
                  <a:pt x="17860" y="223242"/>
                </a:lnTo>
                <a:lnTo>
                  <a:pt x="17860" y="250031"/>
                </a:lnTo>
                <a:lnTo>
                  <a:pt x="26789" y="267890"/>
                </a:lnTo>
                <a:lnTo>
                  <a:pt x="44649" y="267890"/>
                </a:lnTo>
                <a:lnTo>
                  <a:pt x="62508" y="267890"/>
                </a:lnTo>
                <a:lnTo>
                  <a:pt x="89297" y="258960"/>
                </a:lnTo>
                <a:lnTo>
                  <a:pt x="116086" y="241101"/>
                </a:lnTo>
                <a:lnTo>
                  <a:pt x="151805" y="205382"/>
                </a:lnTo>
                <a:lnTo>
                  <a:pt x="178593" y="169663"/>
                </a:lnTo>
                <a:lnTo>
                  <a:pt x="205382" y="133945"/>
                </a:lnTo>
                <a:lnTo>
                  <a:pt x="232171" y="98226"/>
                </a:lnTo>
                <a:lnTo>
                  <a:pt x="241101" y="80367"/>
                </a:lnTo>
                <a:lnTo>
                  <a:pt x="258961" y="71437"/>
                </a:lnTo>
                <a:lnTo>
                  <a:pt x="267890" y="71437"/>
                </a:lnTo>
                <a:lnTo>
                  <a:pt x="267890" y="80367"/>
                </a:lnTo>
                <a:lnTo>
                  <a:pt x="267890" y="107156"/>
                </a:lnTo>
                <a:lnTo>
                  <a:pt x="258961" y="133945"/>
                </a:lnTo>
                <a:lnTo>
                  <a:pt x="258961" y="169663"/>
                </a:lnTo>
                <a:lnTo>
                  <a:pt x="258961" y="196452"/>
                </a:lnTo>
                <a:lnTo>
                  <a:pt x="267890" y="214312"/>
                </a:lnTo>
                <a:lnTo>
                  <a:pt x="267890" y="232171"/>
                </a:lnTo>
                <a:lnTo>
                  <a:pt x="267890" y="241101"/>
                </a:lnTo>
                <a:lnTo>
                  <a:pt x="276820" y="232171"/>
                </a:lnTo>
                <a:lnTo>
                  <a:pt x="285750" y="205382"/>
                </a:lnTo>
                <a:lnTo>
                  <a:pt x="303609" y="169663"/>
                </a:lnTo>
                <a:lnTo>
                  <a:pt x="321468" y="125015"/>
                </a:lnTo>
                <a:lnTo>
                  <a:pt x="330398" y="80367"/>
                </a:lnTo>
                <a:lnTo>
                  <a:pt x="357187" y="44648"/>
                </a:lnTo>
                <a:lnTo>
                  <a:pt x="366117" y="17859"/>
                </a:lnTo>
                <a:lnTo>
                  <a:pt x="383976" y="0"/>
                </a:lnTo>
                <a:lnTo>
                  <a:pt x="392906" y="0"/>
                </a:lnTo>
                <a:lnTo>
                  <a:pt x="392906" y="0"/>
                </a:lnTo>
                <a:lnTo>
                  <a:pt x="392906" y="8929"/>
                </a:lnTo>
                <a:lnTo>
                  <a:pt x="392906" y="26788"/>
                </a:lnTo>
                <a:lnTo>
                  <a:pt x="392906" y="2678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7000875" y="2116336"/>
            <a:ext cx="285751" cy="285751"/>
          </a:xfrm>
          <a:custGeom>
            <a:avLst/>
            <a:gdLst/>
            <a:ahLst/>
            <a:cxnLst/>
            <a:rect l="0" t="0" r="0" b="0"/>
            <a:pathLst>
              <a:path w="285751" h="285751">
                <a:moveTo>
                  <a:pt x="8930" y="250031"/>
                </a:moveTo>
                <a:lnTo>
                  <a:pt x="8930" y="250031"/>
                </a:lnTo>
                <a:lnTo>
                  <a:pt x="8930" y="250031"/>
                </a:lnTo>
                <a:lnTo>
                  <a:pt x="0" y="258961"/>
                </a:lnTo>
                <a:lnTo>
                  <a:pt x="0" y="267890"/>
                </a:lnTo>
                <a:lnTo>
                  <a:pt x="0" y="276820"/>
                </a:lnTo>
                <a:lnTo>
                  <a:pt x="8930" y="285750"/>
                </a:lnTo>
                <a:lnTo>
                  <a:pt x="17859" y="285750"/>
                </a:lnTo>
                <a:lnTo>
                  <a:pt x="35719" y="276820"/>
                </a:lnTo>
                <a:lnTo>
                  <a:pt x="53578" y="241101"/>
                </a:lnTo>
                <a:lnTo>
                  <a:pt x="98227" y="187523"/>
                </a:lnTo>
                <a:lnTo>
                  <a:pt x="160734" y="125015"/>
                </a:lnTo>
                <a:lnTo>
                  <a:pt x="223242" y="62508"/>
                </a:lnTo>
                <a:lnTo>
                  <a:pt x="285750" y="0"/>
                </a:lnTo>
                <a:lnTo>
                  <a:pt x="28575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7081242" y="2928937"/>
            <a:ext cx="169665" cy="214314"/>
          </a:xfrm>
          <a:custGeom>
            <a:avLst/>
            <a:gdLst/>
            <a:ahLst/>
            <a:cxnLst/>
            <a:rect l="0" t="0" r="0" b="0"/>
            <a:pathLst>
              <a:path w="169665" h="214314">
                <a:moveTo>
                  <a:pt x="0" y="133945"/>
                </a:moveTo>
                <a:lnTo>
                  <a:pt x="0" y="142875"/>
                </a:lnTo>
                <a:lnTo>
                  <a:pt x="0" y="142875"/>
                </a:lnTo>
                <a:lnTo>
                  <a:pt x="0" y="160734"/>
                </a:lnTo>
                <a:lnTo>
                  <a:pt x="0" y="178594"/>
                </a:lnTo>
                <a:lnTo>
                  <a:pt x="0" y="196453"/>
                </a:lnTo>
                <a:lnTo>
                  <a:pt x="0" y="214313"/>
                </a:lnTo>
                <a:lnTo>
                  <a:pt x="8930" y="214313"/>
                </a:lnTo>
                <a:lnTo>
                  <a:pt x="17860" y="205383"/>
                </a:lnTo>
                <a:lnTo>
                  <a:pt x="44649" y="178594"/>
                </a:lnTo>
                <a:lnTo>
                  <a:pt x="71438" y="133945"/>
                </a:lnTo>
                <a:lnTo>
                  <a:pt x="107156" y="89297"/>
                </a:lnTo>
                <a:lnTo>
                  <a:pt x="142875" y="44649"/>
                </a:lnTo>
                <a:lnTo>
                  <a:pt x="169664" y="0"/>
                </a:lnTo>
                <a:lnTo>
                  <a:pt x="169664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7500938" y="3000375"/>
            <a:ext cx="8930" cy="178594"/>
          </a:xfrm>
          <a:custGeom>
            <a:avLst/>
            <a:gdLst/>
            <a:ahLst/>
            <a:cxnLst/>
            <a:rect l="0" t="0" r="0" b="0"/>
            <a:pathLst>
              <a:path w="8930" h="178594">
                <a:moveTo>
                  <a:pt x="0" y="0"/>
                </a:moveTo>
                <a:lnTo>
                  <a:pt x="0" y="8929"/>
                </a:lnTo>
                <a:lnTo>
                  <a:pt x="0" y="17859"/>
                </a:lnTo>
                <a:lnTo>
                  <a:pt x="0" y="44648"/>
                </a:lnTo>
                <a:lnTo>
                  <a:pt x="0" y="71437"/>
                </a:lnTo>
                <a:lnTo>
                  <a:pt x="0" y="98226"/>
                </a:lnTo>
                <a:lnTo>
                  <a:pt x="8929" y="125015"/>
                </a:lnTo>
                <a:lnTo>
                  <a:pt x="8929" y="151804"/>
                </a:lnTo>
                <a:lnTo>
                  <a:pt x="8929" y="160734"/>
                </a:lnTo>
                <a:lnTo>
                  <a:pt x="8929" y="169664"/>
                </a:lnTo>
                <a:lnTo>
                  <a:pt x="8929" y="178593"/>
                </a:lnTo>
                <a:lnTo>
                  <a:pt x="8929" y="169664"/>
                </a:lnTo>
                <a:lnTo>
                  <a:pt x="8929" y="160734"/>
                </a:lnTo>
                <a:lnTo>
                  <a:pt x="8929" y="133945"/>
                </a:lnTo>
                <a:lnTo>
                  <a:pt x="8929" y="107156"/>
                </a:lnTo>
                <a:lnTo>
                  <a:pt x="0" y="80367"/>
                </a:lnTo>
                <a:lnTo>
                  <a:pt x="0" y="8036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7438430" y="2875359"/>
            <a:ext cx="53579" cy="26790"/>
          </a:xfrm>
          <a:custGeom>
            <a:avLst/>
            <a:gdLst/>
            <a:ahLst/>
            <a:cxnLst/>
            <a:rect l="0" t="0" r="0" b="0"/>
            <a:pathLst>
              <a:path w="53579" h="26790">
                <a:moveTo>
                  <a:pt x="53578" y="0"/>
                </a:moveTo>
                <a:lnTo>
                  <a:pt x="53578" y="0"/>
                </a:lnTo>
                <a:lnTo>
                  <a:pt x="35718" y="0"/>
                </a:lnTo>
                <a:lnTo>
                  <a:pt x="26789" y="8930"/>
                </a:lnTo>
                <a:lnTo>
                  <a:pt x="17859" y="8930"/>
                </a:lnTo>
                <a:lnTo>
                  <a:pt x="8929" y="8930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8929" y="17859"/>
                </a:lnTo>
                <a:lnTo>
                  <a:pt x="26789" y="26789"/>
                </a:lnTo>
                <a:lnTo>
                  <a:pt x="44648" y="26789"/>
                </a:lnTo>
                <a:lnTo>
                  <a:pt x="44648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7590234" y="2964656"/>
            <a:ext cx="98228" cy="196454"/>
          </a:xfrm>
          <a:custGeom>
            <a:avLst/>
            <a:gdLst/>
            <a:ahLst/>
            <a:cxnLst/>
            <a:rect l="0" t="0" r="0" b="0"/>
            <a:pathLst>
              <a:path w="98228" h="196454">
                <a:moveTo>
                  <a:pt x="80368" y="8930"/>
                </a:moveTo>
                <a:lnTo>
                  <a:pt x="80368" y="8930"/>
                </a:lnTo>
                <a:lnTo>
                  <a:pt x="71438" y="8930"/>
                </a:lnTo>
                <a:lnTo>
                  <a:pt x="62508" y="0"/>
                </a:lnTo>
                <a:lnTo>
                  <a:pt x="44649" y="0"/>
                </a:lnTo>
                <a:lnTo>
                  <a:pt x="35719" y="0"/>
                </a:lnTo>
                <a:lnTo>
                  <a:pt x="26789" y="8930"/>
                </a:lnTo>
                <a:lnTo>
                  <a:pt x="17860" y="8930"/>
                </a:lnTo>
                <a:lnTo>
                  <a:pt x="17860" y="17859"/>
                </a:lnTo>
                <a:lnTo>
                  <a:pt x="17860" y="35719"/>
                </a:lnTo>
                <a:lnTo>
                  <a:pt x="17860" y="53578"/>
                </a:lnTo>
                <a:lnTo>
                  <a:pt x="35719" y="62508"/>
                </a:lnTo>
                <a:lnTo>
                  <a:pt x="44649" y="62508"/>
                </a:lnTo>
                <a:lnTo>
                  <a:pt x="62508" y="71437"/>
                </a:lnTo>
                <a:lnTo>
                  <a:pt x="71438" y="71437"/>
                </a:lnTo>
                <a:lnTo>
                  <a:pt x="80368" y="80367"/>
                </a:lnTo>
                <a:lnTo>
                  <a:pt x="89297" y="89297"/>
                </a:lnTo>
                <a:lnTo>
                  <a:pt x="98227" y="98226"/>
                </a:lnTo>
                <a:lnTo>
                  <a:pt x="89297" y="116086"/>
                </a:lnTo>
                <a:lnTo>
                  <a:pt x="80368" y="142875"/>
                </a:lnTo>
                <a:lnTo>
                  <a:pt x="62508" y="169664"/>
                </a:lnTo>
                <a:lnTo>
                  <a:pt x="35719" y="187523"/>
                </a:lnTo>
                <a:lnTo>
                  <a:pt x="17860" y="196453"/>
                </a:lnTo>
                <a:lnTo>
                  <a:pt x="0" y="196453"/>
                </a:lnTo>
                <a:lnTo>
                  <a:pt x="0" y="196453"/>
                </a:lnTo>
                <a:lnTo>
                  <a:pt x="0" y="178594"/>
                </a:lnTo>
                <a:lnTo>
                  <a:pt x="0" y="17859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7697391" y="2964656"/>
            <a:ext cx="80368" cy="142876"/>
          </a:xfrm>
          <a:custGeom>
            <a:avLst/>
            <a:gdLst/>
            <a:ahLst/>
            <a:cxnLst/>
            <a:rect l="0" t="0" r="0" b="0"/>
            <a:pathLst>
              <a:path w="80368" h="142876">
                <a:moveTo>
                  <a:pt x="53578" y="0"/>
                </a:moveTo>
                <a:lnTo>
                  <a:pt x="53578" y="8930"/>
                </a:lnTo>
                <a:lnTo>
                  <a:pt x="44648" y="8930"/>
                </a:lnTo>
                <a:lnTo>
                  <a:pt x="35718" y="26789"/>
                </a:lnTo>
                <a:lnTo>
                  <a:pt x="26789" y="44648"/>
                </a:lnTo>
                <a:lnTo>
                  <a:pt x="8929" y="71437"/>
                </a:lnTo>
                <a:lnTo>
                  <a:pt x="8929" y="89297"/>
                </a:lnTo>
                <a:lnTo>
                  <a:pt x="0" y="116086"/>
                </a:lnTo>
                <a:lnTo>
                  <a:pt x="8929" y="133945"/>
                </a:lnTo>
                <a:lnTo>
                  <a:pt x="17859" y="142875"/>
                </a:lnTo>
                <a:lnTo>
                  <a:pt x="26789" y="142875"/>
                </a:lnTo>
                <a:lnTo>
                  <a:pt x="35718" y="133945"/>
                </a:lnTo>
                <a:lnTo>
                  <a:pt x="53578" y="116086"/>
                </a:lnTo>
                <a:lnTo>
                  <a:pt x="62507" y="98226"/>
                </a:lnTo>
                <a:lnTo>
                  <a:pt x="71437" y="80367"/>
                </a:lnTo>
                <a:lnTo>
                  <a:pt x="80367" y="53578"/>
                </a:lnTo>
                <a:lnTo>
                  <a:pt x="71437" y="35719"/>
                </a:lnTo>
                <a:lnTo>
                  <a:pt x="71437" y="17859"/>
                </a:lnTo>
                <a:lnTo>
                  <a:pt x="62507" y="17859"/>
                </a:lnTo>
                <a:lnTo>
                  <a:pt x="53578" y="26789"/>
                </a:lnTo>
                <a:lnTo>
                  <a:pt x="35718" y="35719"/>
                </a:lnTo>
                <a:lnTo>
                  <a:pt x="26789" y="53578"/>
                </a:lnTo>
                <a:lnTo>
                  <a:pt x="26789" y="71437"/>
                </a:lnTo>
                <a:lnTo>
                  <a:pt x="26789" y="80367"/>
                </a:lnTo>
                <a:lnTo>
                  <a:pt x="35718" y="89297"/>
                </a:lnTo>
                <a:lnTo>
                  <a:pt x="44648" y="80367"/>
                </a:lnTo>
                <a:lnTo>
                  <a:pt x="44648" y="8036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7804547" y="2741414"/>
            <a:ext cx="44649" cy="321469"/>
          </a:xfrm>
          <a:custGeom>
            <a:avLst/>
            <a:gdLst/>
            <a:ahLst/>
            <a:cxnLst/>
            <a:rect l="0" t="0" r="0" b="0"/>
            <a:pathLst>
              <a:path w="44649" h="321469">
                <a:moveTo>
                  <a:pt x="0" y="0"/>
                </a:move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17859"/>
                </a:lnTo>
                <a:lnTo>
                  <a:pt x="8930" y="35719"/>
                </a:lnTo>
                <a:lnTo>
                  <a:pt x="17859" y="80367"/>
                </a:lnTo>
                <a:lnTo>
                  <a:pt x="17859" y="125015"/>
                </a:lnTo>
                <a:lnTo>
                  <a:pt x="26789" y="178593"/>
                </a:lnTo>
                <a:lnTo>
                  <a:pt x="26789" y="223242"/>
                </a:lnTo>
                <a:lnTo>
                  <a:pt x="35719" y="267890"/>
                </a:lnTo>
                <a:lnTo>
                  <a:pt x="35719" y="294679"/>
                </a:lnTo>
                <a:lnTo>
                  <a:pt x="35719" y="312539"/>
                </a:lnTo>
                <a:lnTo>
                  <a:pt x="44648" y="321468"/>
                </a:lnTo>
                <a:lnTo>
                  <a:pt x="44648" y="312539"/>
                </a:lnTo>
                <a:lnTo>
                  <a:pt x="44648" y="294679"/>
                </a:lnTo>
                <a:lnTo>
                  <a:pt x="44648" y="29467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7867055" y="2661047"/>
            <a:ext cx="294680" cy="419696"/>
          </a:xfrm>
          <a:custGeom>
            <a:avLst/>
            <a:gdLst/>
            <a:ahLst/>
            <a:cxnLst/>
            <a:rect l="0" t="0" r="0" b="0"/>
            <a:pathLst>
              <a:path w="294680" h="419696">
                <a:moveTo>
                  <a:pt x="53578" y="276820"/>
                </a:moveTo>
                <a:lnTo>
                  <a:pt x="53578" y="267890"/>
                </a:lnTo>
                <a:lnTo>
                  <a:pt x="53578" y="258960"/>
                </a:lnTo>
                <a:lnTo>
                  <a:pt x="53578" y="250031"/>
                </a:lnTo>
                <a:lnTo>
                  <a:pt x="53578" y="241101"/>
                </a:lnTo>
                <a:lnTo>
                  <a:pt x="44648" y="241101"/>
                </a:lnTo>
                <a:lnTo>
                  <a:pt x="35718" y="258960"/>
                </a:lnTo>
                <a:lnTo>
                  <a:pt x="26789" y="276820"/>
                </a:lnTo>
                <a:lnTo>
                  <a:pt x="17859" y="312539"/>
                </a:lnTo>
                <a:lnTo>
                  <a:pt x="8929" y="339328"/>
                </a:lnTo>
                <a:lnTo>
                  <a:pt x="0" y="366117"/>
                </a:lnTo>
                <a:lnTo>
                  <a:pt x="0" y="392906"/>
                </a:lnTo>
                <a:lnTo>
                  <a:pt x="0" y="410765"/>
                </a:lnTo>
                <a:lnTo>
                  <a:pt x="0" y="419695"/>
                </a:lnTo>
                <a:lnTo>
                  <a:pt x="8929" y="410765"/>
                </a:lnTo>
                <a:lnTo>
                  <a:pt x="17859" y="392906"/>
                </a:lnTo>
                <a:lnTo>
                  <a:pt x="35718" y="375046"/>
                </a:lnTo>
                <a:lnTo>
                  <a:pt x="44648" y="339328"/>
                </a:lnTo>
                <a:lnTo>
                  <a:pt x="62508" y="312539"/>
                </a:lnTo>
                <a:lnTo>
                  <a:pt x="80367" y="285749"/>
                </a:lnTo>
                <a:lnTo>
                  <a:pt x="89297" y="267890"/>
                </a:lnTo>
                <a:lnTo>
                  <a:pt x="98226" y="267890"/>
                </a:lnTo>
                <a:lnTo>
                  <a:pt x="98226" y="276820"/>
                </a:lnTo>
                <a:lnTo>
                  <a:pt x="98226" y="294679"/>
                </a:lnTo>
                <a:lnTo>
                  <a:pt x="89297" y="321468"/>
                </a:lnTo>
                <a:lnTo>
                  <a:pt x="98226" y="339328"/>
                </a:lnTo>
                <a:lnTo>
                  <a:pt x="98226" y="357187"/>
                </a:lnTo>
                <a:lnTo>
                  <a:pt x="98226" y="366117"/>
                </a:lnTo>
                <a:lnTo>
                  <a:pt x="98226" y="366117"/>
                </a:lnTo>
                <a:lnTo>
                  <a:pt x="107156" y="366117"/>
                </a:lnTo>
                <a:lnTo>
                  <a:pt x="116086" y="348257"/>
                </a:lnTo>
                <a:lnTo>
                  <a:pt x="133945" y="330398"/>
                </a:lnTo>
                <a:lnTo>
                  <a:pt x="151804" y="294679"/>
                </a:lnTo>
                <a:lnTo>
                  <a:pt x="169664" y="258960"/>
                </a:lnTo>
                <a:lnTo>
                  <a:pt x="196453" y="205382"/>
                </a:lnTo>
                <a:lnTo>
                  <a:pt x="214312" y="160734"/>
                </a:lnTo>
                <a:lnTo>
                  <a:pt x="223242" y="107156"/>
                </a:lnTo>
                <a:lnTo>
                  <a:pt x="241101" y="62508"/>
                </a:lnTo>
                <a:lnTo>
                  <a:pt x="250031" y="35719"/>
                </a:lnTo>
                <a:lnTo>
                  <a:pt x="250031" y="8930"/>
                </a:lnTo>
                <a:lnTo>
                  <a:pt x="241101" y="0"/>
                </a:lnTo>
                <a:lnTo>
                  <a:pt x="232172" y="8930"/>
                </a:lnTo>
                <a:lnTo>
                  <a:pt x="214312" y="26789"/>
                </a:lnTo>
                <a:lnTo>
                  <a:pt x="196453" y="62508"/>
                </a:lnTo>
                <a:lnTo>
                  <a:pt x="178593" y="98226"/>
                </a:lnTo>
                <a:lnTo>
                  <a:pt x="169664" y="142874"/>
                </a:lnTo>
                <a:lnTo>
                  <a:pt x="160734" y="196453"/>
                </a:lnTo>
                <a:lnTo>
                  <a:pt x="169664" y="241101"/>
                </a:lnTo>
                <a:lnTo>
                  <a:pt x="178593" y="285749"/>
                </a:lnTo>
                <a:lnTo>
                  <a:pt x="196453" y="321468"/>
                </a:lnTo>
                <a:lnTo>
                  <a:pt x="214312" y="348257"/>
                </a:lnTo>
                <a:lnTo>
                  <a:pt x="241101" y="357187"/>
                </a:lnTo>
                <a:lnTo>
                  <a:pt x="267890" y="366117"/>
                </a:lnTo>
                <a:lnTo>
                  <a:pt x="285750" y="357187"/>
                </a:lnTo>
                <a:lnTo>
                  <a:pt x="294679" y="339328"/>
                </a:lnTo>
                <a:lnTo>
                  <a:pt x="285750" y="312539"/>
                </a:lnTo>
                <a:lnTo>
                  <a:pt x="285750" y="31253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7849195" y="2741414"/>
            <a:ext cx="401836" cy="80368"/>
          </a:xfrm>
          <a:custGeom>
            <a:avLst/>
            <a:gdLst/>
            <a:ahLst/>
            <a:cxnLst/>
            <a:rect l="0" t="0" r="0" b="0"/>
            <a:pathLst>
              <a:path w="401836" h="80368">
                <a:moveTo>
                  <a:pt x="0" y="80367"/>
                </a:moveTo>
                <a:lnTo>
                  <a:pt x="0" y="80367"/>
                </a:lnTo>
                <a:lnTo>
                  <a:pt x="8930" y="71437"/>
                </a:lnTo>
                <a:lnTo>
                  <a:pt x="26789" y="62507"/>
                </a:lnTo>
                <a:lnTo>
                  <a:pt x="62508" y="44649"/>
                </a:lnTo>
                <a:lnTo>
                  <a:pt x="116086" y="26789"/>
                </a:lnTo>
                <a:lnTo>
                  <a:pt x="169664" y="17859"/>
                </a:lnTo>
                <a:lnTo>
                  <a:pt x="232172" y="0"/>
                </a:lnTo>
                <a:lnTo>
                  <a:pt x="285750" y="0"/>
                </a:lnTo>
                <a:lnTo>
                  <a:pt x="339328" y="0"/>
                </a:lnTo>
                <a:lnTo>
                  <a:pt x="375046" y="8930"/>
                </a:lnTo>
                <a:lnTo>
                  <a:pt x="401835" y="17859"/>
                </a:lnTo>
                <a:lnTo>
                  <a:pt x="401835" y="1785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8143875" y="2839640"/>
            <a:ext cx="151805" cy="133947"/>
          </a:xfrm>
          <a:custGeom>
            <a:avLst/>
            <a:gdLst/>
            <a:ahLst/>
            <a:cxnLst/>
            <a:rect l="0" t="0" r="0" b="0"/>
            <a:pathLst>
              <a:path w="151805" h="133947">
                <a:moveTo>
                  <a:pt x="0" y="71438"/>
                </a:moveTo>
                <a:lnTo>
                  <a:pt x="0" y="71438"/>
                </a:lnTo>
                <a:lnTo>
                  <a:pt x="0" y="71438"/>
                </a:lnTo>
                <a:lnTo>
                  <a:pt x="8930" y="71438"/>
                </a:lnTo>
                <a:lnTo>
                  <a:pt x="26789" y="80367"/>
                </a:lnTo>
                <a:lnTo>
                  <a:pt x="44648" y="80367"/>
                </a:lnTo>
                <a:lnTo>
                  <a:pt x="62507" y="80367"/>
                </a:lnTo>
                <a:lnTo>
                  <a:pt x="89296" y="71438"/>
                </a:lnTo>
                <a:lnTo>
                  <a:pt x="107155" y="62508"/>
                </a:lnTo>
                <a:lnTo>
                  <a:pt x="125015" y="53578"/>
                </a:lnTo>
                <a:lnTo>
                  <a:pt x="133945" y="44649"/>
                </a:lnTo>
                <a:lnTo>
                  <a:pt x="142874" y="26789"/>
                </a:lnTo>
                <a:lnTo>
                  <a:pt x="151804" y="8930"/>
                </a:lnTo>
                <a:lnTo>
                  <a:pt x="142874" y="0"/>
                </a:lnTo>
                <a:lnTo>
                  <a:pt x="142874" y="0"/>
                </a:lnTo>
                <a:lnTo>
                  <a:pt x="133945" y="8930"/>
                </a:lnTo>
                <a:lnTo>
                  <a:pt x="125015" y="26789"/>
                </a:lnTo>
                <a:lnTo>
                  <a:pt x="125015" y="44649"/>
                </a:lnTo>
                <a:lnTo>
                  <a:pt x="116085" y="71438"/>
                </a:lnTo>
                <a:lnTo>
                  <a:pt x="116085" y="98227"/>
                </a:lnTo>
                <a:lnTo>
                  <a:pt x="125015" y="116086"/>
                </a:lnTo>
                <a:lnTo>
                  <a:pt x="133945" y="133946"/>
                </a:lnTo>
                <a:lnTo>
                  <a:pt x="133945" y="13394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7572375" y="3223617"/>
            <a:ext cx="62509" cy="285751"/>
          </a:xfrm>
          <a:custGeom>
            <a:avLst/>
            <a:gdLst/>
            <a:ahLst/>
            <a:cxnLst/>
            <a:rect l="0" t="0" r="0" b="0"/>
            <a:pathLst>
              <a:path w="62509" h="285751">
                <a:moveTo>
                  <a:pt x="0" y="8929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29"/>
                </a:lnTo>
                <a:lnTo>
                  <a:pt x="8930" y="26789"/>
                </a:lnTo>
                <a:lnTo>
                  <a:pt x="8930" y="53578"/>
                </a:lnTo>
                <a:lnTo>
                  <a:pt x="17859" y="98226"/>
                </a:lnTo>
                <a:lnTo>
                  <a:pt x="17859" y="142875"/>
                </a:lnTo>
                <a:lnTo>
                  <a:pt x="17859" y="187523"/>
                </a:lnTo>
                <a:lnTo>
                  <a:pt x="17859" y="223242"/>
                </a:lnTo>
                <a:lnTo>
                  <a:pt x="17859" y="258961"/>
                </a:lnTo>
                <a:lnTo>
                  <a:pt x="26789" y="276820"/>
                </a:lnTo>
                <a:lnTo>
                  <a:pt x="35719" y="285750"/>
                </a:lnTo>
                <a:lnTo>
                  <a:pt x="44648" y="285750"/>
                </a:lnTo>
                <a:lnTo>
                  <a:pt x="44648" y="285750"/>
                </a:lnTo>
                <a:lnTo>
                  <a:pt x="53578" y="267890"/>
                </a:lnTo>
                <a:lnTo>
                  <a:pt x="62508" y="241101"/>
                </a:lnTo>
                <a:lnTo>
                  <a:pt x="62508" y="24110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7509867" y="3357562"/>
            <a:ext cx="178595" cy="98228"/>
          </a:xfrm>
          <a:custGeom>
            <a:avLst/>
            <a:gdLst/>
            <a:ahLst/>
            <a:cxnLst/>
            <a:rect l="0" t="0" r="0" b="0"/>
            <a:pathLst>
              <a:path w="178595" h="98228">
                <a:moveTo>
                  <a:pt x="8930" y="44649"/>
                </a:moveTo>
                <a:lnTo>
                  <a:pt x="0" y="44649"/>
                </a:lnTo>
                <a:lnTo>
                  <a:pt x="0" y="62508"/>
                </a:lnTo>
                <a:lnTo>
                  <a:pt x="0" y="80367"/>
                </a:lnTo>
                <a:lnTo>
                  <a:pt x="8930" y="89297"/>
                </a:lnTo>
                <a:lnTo>
                  <a:pt x="26789" y="98227"/>
                </a:lnTo>
                <a:lnTo>
                  <a:pt x="44649" y="89297"/>
                </a:lnTo>
                <a:lnTo>
                  <a:pt x="71438" y="80367"/>
                </a:lnTo>
                <a:lnTo>
                  <a:pt x="98227" y="62508"/>
                </a:lnTo>
                <a:lnTo>
                  <a:pt x="125016" y="44649"/>
                </a:lnTo>
                <a:lnTo>
                  <a:pt x="151805" y="26789"/>
                </a:lnTo>
                <a:lnTo>
                  <a:pt x="178594" y="0"/>
                </a:lnTo>
                <a:lnTo>
                  <a:pt x="178594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7670602" y="3321843"/>
            <a:ext cx="107157" cy="196454"/>
          </a:xfrm>
          <a:custGeom>
            <a:avLst/>
            <a:gdLst/>
            <a:ahLst/>
            <a:cxnLst/>
            <a:rect l="0" t="0" r="0" b="0"/>
            <a:pathLst>
              <a:path w="107157" h="196454">
                <a:moveTo>
                  <a:pt x="0" y="125016"/>
                </a:moveTo>
                <a:lnTo>
                  <a:pt x="0" y="125016"/>
                </a:lnTo>
                <a:lnTo>
                  <a:pt x="0" y="125016"/>
                </a:lnTo>
                <a:lnTo>
                  <a:pt x="0" y="125016"/>
                </a:lnTo>
                <a:lnTo>
                  <a:pt x="8929" y="125016"/>
                </a:lnTo>
                <a:lnTo>
                  <a:pt x="17859" y="125016"/>
                </a:lnTo>
                <a:lnTo>
                  <a:pt x="35718" y="116086"/>
                </a:lnTo>
                <a:lnTo>
                  <a:pt x="53578" y="107157"/>
                </a:lnTo>
                <a:lnTo>
                  <a:pt x="71437" y="89297"/>
                </a:lnTo>
                <a:lnTo>
                  <a:pt x="80367" y="71438"/>
                </a:lnTo>
                <a:lnTo>
                  <a:pt x="98226" y="53578"/>
                </a:lnTo>
                <a:lnTo>
                  <a:pt x="98226" y="26789"/>
                </a:lnTo>
                <a:lnTo>
                  <a:pt x="98226" y="8930"/>
                </a:lnTo>
                <a:lnTo>
                  <a:pt x="98226" y="0"/>
                </a:lnTo>
                <a:lnTo>
                  <a:pt x="89296" y="0"/>
                </a:lnTo>
                <a:lnTo>
                  <a:pt x="71437" y="8930"/>
                </a:lnTo>
                <a:lnTo>
                  <a:pt x="62507" y="35719"/>
                </a:lnTo>
                <a:lnTo>
                  <a:pt x="44648" y="62508"/>
                </a:lnTo>
                <a:lnTo>
                  <a:pt x="44648" y="98227"/>
                </a:lnTo>
                <a:lnTo>
                  <a:pt x="44648" y="133946"/>
                </a:lnTo>
                <a:lnTo>
                  <a:pt x="44648" y="160735"/>
                </a:lnTo>
                <a:lnTo>
                  <a:pt x="53578" y="187524"/>
                </a:lnTo>
                <a:lnTo>
                  <a:pt x="62507" y="196453"/>
                </a:lnTo>
                <a:lnTo>
                  <a:pt x="80367" y="196453"/>
                </a:lnTo>
                <a:lnTo>
                  <a:pt x="89296" y="187524"/>
                </a:lnTo>
                <a:lnTo>
                  <a:pt x="107156" y="160735"/>
                </a:lnTo>
                <a:lnTo>
                  <a:pt x="107156" y="16073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7840266" y="3232546"/>
            <a:ext cx="392906" cy="223244"/>
          </a:xfrm>
          <a:custGeom>
            <a:avLst/>
            <a:gdLst/>
            <a:ahLst/>
            <a:cxnLst/>
            <a:rect l="0" t="0" r="0" b="0"/>
            <a:pathLst>
              <a:path w="392906" h="223244">
                <a:moveTo>
                  <a:pt x="35718" y="98227"/>
                </a:moveTo>
                <a:lnTo>
                  <a:pt x="35718" y="107157"/>
                </a:lnTo>
                <a:lnTo>
                  <a:pt x="17859" y="125016"/>
                </a:lnTo>
                <a:lnTo>
                  <a:pt x="8929" y="142875"/>
                </a:lnTo>
                <a:lnTo>
                  <a:pt x="0" y="169665"/>
                </a:lnTo>
                <a:lnTo>
                  <a:pt x="0" y="187524"/>
                </a:lnTo>
                <a:lnTo>
                  <a:pt x="0" y="196454"/>
                </a:lnTo>
                <a:lnTo>
                  <a:pt x="0" y="205383"/>
                </a:lnTo>
                <a:lnTo>
                  <a:pt x="0" y="214313"/>
                </a:lnTo>
                <a:lnTo>
                  <a:pt x="8929" y="205383"/>
                </a:lnTo>
                <a:lnTo>
                  <a:pt x="17859" y="196454"/>
                </a:lnTo>
                <a:lnTo>
                  <a:pt x="26789" y="178594"/>
                </a:lnTo>
                <a:lnTo>
                  <a:pt x="44648" y="160735"/>
                </a:lnTo>
                <a:lnTo>
                  <a:pt x="53578" y="133946"/>
                </a:lnTo>
                <a:lnTo>
                  <a:pt x="62507" y="107157"/>
                </a:lnTo>
                <a:lnTo>
                  <a:pt x="62507" y="89297"/>
                </a:lnTo>
                <a:lnTo>
                  <a:pt x="71437" y="71438"/>
                </a:lnTo>
                <a:lnTo>
                  <a:pt x="71437" y="80368"/>
                </a:lnTo>
                <a:lnTo>
                  <a:pt x="71437" y="89297"/>
                </a:lnTo>
                <a:lnTo>
                  <a:pt x="62507" y="116086"/>
                </a:lnTo>
                <a:lnTo>
                  <a:pt x="62507" y="142875"/>
                </a:lnTo>
                <a:lnTo>
                  <a:pt x="62507" y="169665"/>
                </a:lnTo>
                <a:lnTo>
                  <a:pt x="62507" y="196454"/>
                </a:lnTo>
                <a:lnTo>
                  <a:pt x="62507" y="214313"/>
                </a:lnTo>
                <a:lnTo>
                  <a:pt x="62507" y="223243"/>
                </a:lnTo>
                <a:lnTo>
                  <a:pt x="71437" y="223243"/>
                </a:lnTo>
                <a:lnTo>
                  <a:pt x="80367" y="223243"/>
                </a:lnTo>
                <a:lnTo>
                  <a:pt x="89297" y="205383"/>
                </a:lnTo>
                <a:lnTo>
                  <a:pt x="98226" y="178594"/>
                </a:lnTo>
                <a:lnTo>
                  <a:pt x="107156" y="142875"/>
                </a:lnTo>
                <a:lnTo>
                  <a:pt x="116086" y="116086"/>
                </a:lnTo>
                <a:lnTo>
                  <a:pt x="133945" y="80368"/>
                </a:lnTo>
                <a:lnTo>
                  <a:pt x="142875" y="62508"/>
                </a:lnTo>
                <a:lnTo>
                  <a:pt x="151804" y="44649"/>
                </a:lnTo>
                <a:lnTo>
                  <a:pt x="160734" y="44649"/>
                </a:lnTo>
                <a:lnTo>
                  <a:pt x="160734" y="62508"/>
                </a:lnTo>
                <a:lnTo>
                  <a:pt x="160734" y="80368"/>
                </a:lnTo>
                <a:lnTo>
                  <a:pt x="169664" y="107157"/>
                </a:lnTo>
                <a:lnTo>
                  <a:pt x="160734" y="133946"/>
                </a:lnTo>
                <a:lnTo>
                  <a:pt x="160734" y="151805"/>
                </a:lnTo>
                <a:lnTo>
                  <a:pt x="160734" y="160735"/>
                </a:lnTo>
                <a:lnTo>
                  <a:pt x="160734" y="169665"/>
                </a:lnTo>
                <a:lnTo>
                  <a:pt x="160734" y="169665"/>
                </a:lnTo>
                <a:lnTo>
                  <a:pt x="169664" y="151805"/>
                </a:lnTo>
                <a:lnTo>
                  <a:pt x="169664" y="125016"/>
                </a:lnTo>
                <a:lnTo>
                  <a:pt x="178593" y="98227"/>
                </a:lnTo>
                <a:lnTo>
                  <a:pt x="196453" y="71438"/>
                </a:lnTo>
                <a:lnTo>
                  <a:pt x="205382" y="35719"/>
                </a:lnTo>
                <a:lnTo>
                  <a:pt x="214312" y="17860"/>
                </a:lnTo>
                <a:lnTo>
                  <a:pt x="232172" y="8930"/>
                </a:lnTo>
                <a:lnTo>
                  <a:pt x="241101" y="8930"/>
                </a:lnTo>
                <a:lnTo>
                  <a:pt x="241101" y="26790"/>
                </a:lnTo>
                <a:lnTo>
                  <a:pt x="241101" y="44649"/>
                </a:lnTo>
                <a:lnTo>
                  <a:pt x="241101" y="71438"/>
                </a:lnTo>
                <a:lnTo>
                  <a:pt x="241101" y="98227"/>
                </a:lnTo>
                <a:lnTo>
                  <a:pt x="232172" y="116086"/>
                </a:lnTo>
                <a:lnTo>
                  <a:pt x="232172" y="133946"/>
                </a:lnTo>
                <a:lnTo>
                  <a:pt x="232172" y="142875"/>
                </a:lnTo>
                <a:lnTo>
                  <a:pt x="232172" y="142875"/>
                </a:lnTo>
                <a:lnTo>
                  <a:pt x="232172" y="125016"/>
                </a:lnTo>
                <a:lnTo>
                  <a:pt x="241101" y="98227"/>
                </a:lnTo>
                <a:lnTo>
                  <a:pt x="258961" y="62508"/>
                </a:lnTo>
                <a:lnTo>
                  <a:pt x="276820" y="35719"/>
                </a:lnTo>
                <a:lnTo>
                  <a:pt x="285750" y="8930"/>
                </a:lnTo>
                <a:lnTo>
                  <a:pt x="303609" y="0"/>
                </a:lnTo>
                <a:lnTo>
                  <a:pt x="321468" y="0"/>
                </a:lnTo>
                <a:lnTo>
                  <a:pt x="339328" y="8930"/>
                </a:lnTo>
                <a:lnTo>
                  <a:pt x="348257" y="26790"/>
                </a:lnTo>
                <a:lnTo>
                  <a:pt x="357186" y="44649"/>
                </a:lnTo>
                <a:lnTo>
                  <a:pt x="366116" y="62508"/>
                </a:lnTo>
                <a:lnTo>
                  <a:pt x="375046" y="80368"/>
                </a:lnTo>
                <a:lnTo>
                  <a:pt x="383975" y="89297"/>
                </a:lnTo>
                <a:lnTo>
                  <a:pt x="383975" y="89297"/>
                </a:lnTo>
                <a:lnTo>
                  <a:pt x="392905" y="80368"/>
                </a:lnTo>
                <a:lnTo>
                  <a:pt x="392905" y="8036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7465219" y="3607593"/>
            <a:ext cx="232173" cy="491134"/>
          </a:xfrm>
          <a:custGeom>
            <a:avLst/>
            <a:gdLst/>
            <a:ahLst/>
            <a:cxnLst/>
            <a:rect l="0" t="0" r="0" b="0"/>
            <a:pathLst>
              <a:path w="232173" h="491134">
                <a:moveTo>
                  <a:pt x="0" y="125016"/>
                </a:moveTo>
                <a:lnTo>
                  <a:pt x="0" y="133946"/>
                </a:lnTo>
                <a:lnTo>
                  <a:pt x="0" y="151805"/>
                </a:lnTo>
                <a:lnTo>
                  <a:pt x="8929" y="169664"/>
                </a:lnTo>
                <a:lnTo>
                  <a:pt x="8929" y="196453"/>
                </a:lnTo>
                <a:lnTo>
                  <a:pt x="26789" y="214313"/>
                </a:lnTo>
                <a:lnTo>
                  <a:pt x="44648" y="223243"/>
                </a:lnTo>
                <a:lnTo>
                  <a:pt x="62508" y="223243"/>
                </a:lnTo>
                <a:lnTo>
                  <a:pt x="89297" y="214313"/>
                </a:lnTo>
                <a:lnTo>
                  <a:pt x="107156" y="196453"/>
                </a:lnTo>
                <a:lnTo>
                  <a:pt x="125015" y="169664"/>
                </a:lnTo>
                <a:lnTo>
                  <a:pt x="142875" y="142875"/>
                </a:lnTo>
                <a:lnTo>
                  <a:pt x="151804" y="116086"/>
                </a:lnTo>
                <a:lnTo>
                  <a:pt x="151804" y="71438"/>
                </a:lnTo>
                <a:lnTo>
                  <a:pt x="151804" y="35719"/>
                </a:lnTo>
                <a:lnTo>
                  <a:pt x="151804" y="8930"/>
                </a:lnTo>
                <a:lnTo>
                  <a:pt x="142875" y="0"/>
                </a:lnTo>
                <a:lnTo>
                  <a:pt x="142875" y="8930"/>
                </a:lnTo>
                <a:lnTo>
                  <a:pt x="151804" y="44649"/>
                </a:lnTo>
                <a:lnTo>
                  <a:pt x="151804" y="98227"/>
                </a:lnTo>
                <a:lnTo>
                  <a:pt x="160734" y="169664"/>
                </a:lnTo>
                <a:lnTo>
                  <a:pt x="160734" y="250032"/>
                </a:lnTo>
                <a:lnTo>
                  <a:pt x="169664" y="321469"/>
                </a:lnTo>
                <a:lnTo>
                  <a:pt x="178594" y="383977"/>
                </a:lnTo>
                <a:lnTo>
                  <a:pt x="178594" y="437555"/>
                </a:lnTo>
                <a:lnTo>
                  <a:pt x="187523" y="464344"/>
                </a:lnTo>
                <a:lnTo>
                  <a:pt x="196453" y="482203"/>
                </a:lnTo>
                <a:lnTo>
                  <a:pt x="205383" y="491133"/>
                </a:lnTo>
                <a:lnTo>
                  <a:pt x="214312" y="482203"/>
                </a:lnTo>
                <a:lnTo>
                  <a:pt x="223242" y="464344"/>
                </a:lnTo>
                <a:lnTo>
                  <a:pt x="223242" y="437555"/>
                </a:lnTo>
                <a:lnTo>
                  <a:pt x="232172" y="401836"/>
                </a:lnTo>
                <a:lnTo>
                  <a:pt x="232172" y="357188"/>
                </a:lnTo>
                <a:lnTo>
                  <a:pt x="223242" y="321469"/>
                </a:lnTo>
                <a:lnTo>
                  <a:pt x="205383" y="294680"/>
                </a:lnTo>
                <a:lnTo>
                  <a:pt x="187523" y="267891"/>
                </a:lnTo>
                <a:lnTo>
                  <a:pt x="160734" y="258961"/>
                </a:lnTo>
                <a:lnTo>
                  <a:pt x="133945" y="258961"/>
                </a:lnTo>
                <a:lnTo>
                  <a:pt x="107156" y="267891"/>
                </a:lnTo>
                <a:lnTo>
                  <a:pt x="89297" y="267891"/>
                </a:lnTo>
                <a:lnTo>
                  <a:pt x="80367" y="276821"/>
                </a:lnTo>
                <a:lnTo>
                  <a:pt x="71437" y="267891"/>
                </a:lnTo>
                <a:lnTo>
                  <a:pt x="80367" y="258961"/>
                </a:lnTo>
                <a:lnTo>
                  <a:pt x="89297" y="241102"/>
                </a:lnTo>
                <a:lnTo>
                  <a:pt x="89297" y="24110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7724180" y="3571875"/>
            <a:ext cx="526851" cy="250032"/>
          </a:xfrm>
          <a:custGeom>
            <a:avLst/>
            <a:gdLst/>
            <a:ahLst/>
            <a:cxnLst/>
            <a:rect l="0" t="0" r="0" b="0"/>
            <a:pathLst>
              <a:path w="526851" h="250032">
                <a:moveTo>
                  <a:pt x="26789" y="160734"/>
                </a:moveTo>
                <a:lnTo>
                  <a:pt x="26789" y="169664"/>
                </a:lnTo>
                <a:lnTo>
                  <a:pt x="17859" y="178593"/>
                </a:lnTo>
                <a:lnTo>
                  <a:pt x="17859" y="196453"/>
                </a:lnTo>
                <a:lnTo>
                  <a:pt x="8929" y="205382"/>
                </a:lnTo>
                <a:lnTo>
                  <a:pt x="0" y="223242"/>
                </a:lnTo>
                <a:lnTo>
                  <a:pt x="0" y="241101"/>
                </a:lnTo>
                <a:lnTo>
                  <a:pt x="0" y="250031"/>
                </a:lnTo>
                <a:lnTo>
                  <a:pt x="0" y="250031"/>
                </a:lnTo>
                <a:lnTo>
                  <a:pt x="8929" y="250031"/>
                </a:lnTo>
                <a:lnTo>
                  <a:pt x="8929" y="241101"/>
                </a:lnTo>
                <a:lnTo>
                  <a:pt x="17859" y="223242"/>
                </a:lnTo>
                <a:lnTo>
                  <a:pt x="17859" y="196453"/>
                </a:lnTo>
                <a:lnTo>
                  <a:pt x="17859" y="169664"/>
                </a:lnTo>
                <a:lnTo>
                  <a:pt x="17859" y="142875"/>
                </a:lnTo>
                <a:lnTo>
                  <a:pt x="26789" y="116086"/>
                </a:lnTo>
                <a:lnTo>
                  <a:pt x="26789" y="98226"/>
                </a:lnTo>
                <a:lnTo>
                  <a:pt x="35718" y="98226"/>
                </a:lnTo>
                <a:lnTo>
                  <a:pt x="44648" y="98226"/>
                </a:lnTo>
                <a:lnTo>
                  <a:pt x="53578" y="107156"/>
                </a:lnTo>
                <a:lnTo>
                  <a:pt x="62508" y="125015"/>
                </a:lnTo>
                <a:lnTo>
                  <a:pt x="71437" y="142875"/>
                </a:lnTo>
                <a:lnTo>
                  <a:pt x="80367" y="169664"/>
                </a:lnTo>
                <a:lnTo>
                  <a:pt x="80367" y="187523"/>
                </a:lnTo>
                <a:lnTo>
                  <a:pt x="80367" y="205382"/>
                </a:lnTo>
                <a:lnTo>
                  <a:pt x="80367" y="214312"/>
                </a:lnTo>
                <a:lnTo>
                  <a:pt x="80367" y="214312"/>
                </a:lnTo>
                <a:lnTo>
                  <a:pt x="80367" y="205382"/>
                </a:lnTo>
                <a:lnTo>
                  <a:pt x="80367" y="178593"/>
                </a:lnTo>
                <a:lnTo>
                  <a:pt x="80367" y="151804"/>
                </a:lnTo>
                <a:lnTo>
                  <a:pt x="80367" y="107156"/>
                </a:lnTo>
                <a:lnTo>
                  <a:pt x="89297" y="71437"/>
                </a:lnTo>
                <a:lnTo>
                  <a:pt x="98226" y="44648"/>
                </a:lnTo>
                <a:lnTo>
                  <a:pt x="116086" y="26789"/>
                </a:lnTo>
                <a:lnTo>
                  <a:pt x="125015" y="17859"/>
                </a:lnTo>
                <a:lnTo>
                  <a:pt x="133945" y="17859"/>
                </a:lnTo>
                <a:lnTo>
                  <a:pt x="151804" y="35718"/>
                </a:lnTo>
                <a:lnTo>
                  <a:pt x="160734" y="53578"/>
                </a:lnTo>
                <a:lnTo>
                  <a:pt x="160734" y="71437"/>
                </a:lnTo>
                <a:lnTo>
                  <a:pt x="160734" y="89296"/>
                </a:lnTo>
                <a:lnTo>
                  <a:pt x="169664" y="107156"/>
                </a:lnTo>
                <a:lnTo>
                  <a:pt x="169664" y="107156"/>
                </a:lnTo>
                <a:lnTo>
                  <a:pt x="169664" y="116086"/>
                </a:lnTo>
                <a:lnTo>
                  <a:pt x="169664" y="107156"/>
                </a:lnTo>
                <a:lnTo>
                  <a:pt x="169664" y="89296"/>
                </a:lnTo>
                <a:lnTo>
                  <a:pt x="169664" y="62507"/>
                </a:lnTo>
                <a:lnTo>
                  <a:pt x="169664" y="44648"/>
                </a:lnTo>
                <a:lnTo>
                  <a:pt x="178593" y="26789"/>
                </a:lnTo>
                <a:lnTo>
                  <a:pt x="178593" y="26789"/>
                </a:lnTo>
                <a:lnTo>
                  <a:pt x="178593" y="26789"/>
                </a:lnTo>
                <a:lnTo>
                  <a:pt x="178593" y="44648"/>
                </a:lnTo>
                <a:lnTo>
                  <a:pt x="187523" y="62507"/>
                </a:lnTo>
                <a:lnTo>
                  <a:pt x="187523" y="80367"/>
                </a:lnTo>
                <a:lnTo>
                  <a:pt x="187523" y="98226"/>
                </a:lnTo>
                <a:lnTo>
                  <a:pt x="187523" y="107156"/>
                </a:lnTo>
                <a:lnTo>
                  <a:pt x="187523" y="116086"/>
                </a:lnTo>
                <a:lnTo>
                  <a:pt x="187523" y="125015"/>
                </a:lnTo>
                <a:lnTo>
                  <a:pt x="196453" y="116086"/>
                </a:lnTo>
                <a:lnTo>
                  <a:pt x="205383" y="98226"/>
                </a:lnTo>
                <a:lnTo>
                  <a:pt x="205383" y="80367"/>
                </a:lnTo>
                <a:lnTo>
                  <a:pt x="214312" y="62507"/>
                </a:lnTo>
                <a:lnTo>
                  <a:pt x="223242" y="35718"/>
                </a:lnTo>
                <a:lnTo>
                  <a:pt x="232172" y="17859"/>
                </a:lnTo>
                <a:lnTo>
                  <a:pt x="232172" y="17859"/>
                </a:lnTo>
                <a:lnTo>
                  <a:pt x="241101" y="17859"/>
                </a:lnTo>
                <a:lnTo>
                  <a:pt x="241101" y="35718"/>
                </a:lnTo>
                <a:lnTo>
                  <a:pt x="250031" y="62507"/>
                </a:lnTo>
                <a:lnTo>
                  <a:pt x="250031" y="80367"/>
                </a:lnTo>
                <a:lnTo>
                  <a:pt x="250031" y="98226"/>
                </a:lnTo>
                <a:lnTo>
                  <a:pt x="258961" y="116086"/>
                </a:lnTo>
                <a:lnTo>
                  <a:pt x="258961" y="125015"/>
                </a:lnTo>
                <a:lnTo>
                  <a:pt x="267890" y="125015"/>
                </a:lnTo>
                <a:lnTo>
                  <a:pt x="267890" y="116086"/>
                </a:lnTo>
                <a:lnTo>
                  <a:pt x="276820" y="98226"/>
                </a:lnTo>
                <a:lnTo>
                  <a:pt x="285750" y="80367"/>
                </a:lnTo>
                <a:lnTo>
                  <a:pt x="303609" y="53578"/>
                </a:lnTo>
                <a:lnTo>
                  <a:pt x="312539" y="26789"/>
                </a:lnTo>
                <a:lnTo>
                  <a:pt x="330398" y="8929"/>
                </a:lnTo>
                <a:lnTo>
                  <a:pt x="339328" y="8929"/>
                </a:lnTo>
                <a:lnTo>
                  <a:pt x="357187" y="8929"/>
                </a:lnTo>
                <a:lnTo>
                  <a:pt x="375047" y="17859"/>
                </a:lnTo>
                <a:lnTo>
                  <a:pt x="392906" y="26789"/>
                </a:lnTo>
                <a:lnTo>
                  <a:pt x="419695" y="35718"/>
                </a:lnTo>
                <a:lnTo>
                  <a:pt x="437554" y="44648"/>
                </a:lnTo>
                <a:lnTo>
                  <a:pt x="464343" y="44648"/>
                </a:lnTo>
                <a:lnTo>
                  <a:pt x="482202" y="35718"/>
                </a:lnTo>
                <a:lnTo>
                  <a:pt x="508991" y="26789"/>
                </a:lnTo>
                <a:lnTo>
                  <a:pt x="526850" y="0"/>
                </a:lnTo>
                <a:lnTo>
                  <a:pt x="52685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7670602" y="4027289"/>
            <a:ext cx="169665" cy="419696"/>
          </a:xfrm>
          <a:custGeom>
            <a:avLst/>
            <a:gdLst/>
            <a:ahLst/>
            <a:cxnLst/>
            <a:rect l="0" t="0" r="0" b="0"/>
            <a:pathLst>
              <a:path w="169665" h="419696">
                <a:moveTo>
                  <a:pt x="44648" y="107156"/>
                </a:moveTo>
                <a:lnTo>
                  <a:pt x="44648" y="98226"/>
                </a:lnTo>
                <a:lnTo>
                  <a:pt x="44648" y="89297"/>
                </a:lnTo>
                <a:lnTo>
                  <a:pt x="35718" y="80367"/>
                </a:lnTo>
                <a:lnTo>
                  <a:pt x="35718" y="71437"/>
                </a:lnTo>
                <a:lnTo>
                  <a:pt x="35718" y="71437"/>
                </a:lnTo>
                <a:lnTo>
                  <a:pt x="35718" y="71437"/>
                </a:lnTo>
                <a:lnTo>
                  <a:pt x="44648" y="89297"/>
                </a:lnTo>
                <a:lnTo>
                  <a:pt x="44648" y="116086"/>
                </a:lnTo>
                <a:lnTo>
                  <a:pt x="53578" y="151804"/>
                </a:lnTo>
                <a:lnTo>
                  <a:pt x="62507" y="205382"/>
                </a:lnTo>
                <a:lnTo>
                  <a:pt x="62507" y="258961"/>
                </a:lnTo>
                <a:lnTo>
                  <a:pt x="71437" y="312539"/>
                </a:lnTo>
                <a:lnTo>
                  <a:pt x="71437" y="357187"/>
                </a:lnTo>
                <a:lnTo>
                  <a:pt x="80367" y="392906"/>
                </a:lnTo>
                <a:lnTo>
                  <a:pt x="80367" y="419695"/>
                </a:lnTo>
                <a:lnTo>
                  <a:pt x="71437" y="419695"/>
                </a:lnTo>
                <a:lnTo>
                  <a:pt x="71437" y="410765"/>
                </a:lnTo>
                <a:lnTo>
                  <a:pt x="62507" y="383976"/>
                </a:lnTo>
                <a:lnTo>
                  <a:pt x="44648" y="348257"/>
                </a:lnTo>
                <a:lnTo>
                  <a:pt x="35718" y="294679"/>
                </a:lnTo>
                <a:lnTo>
                  <a:pt x="17859" y="241101"/>
                </a:lnTo>
                <a:lnTo>
                  <a:pt x="0" y="187523"/>
                </a:lnTo>
                <a:lnTo>
                  <a:pt x="0" y="142875"/>
                </a:lnTo>
                <a:lnTo>
                  <a:pt x="0" y="98226"/>
                </a:lnTo>
                <a:lnTo>
                  <a:pt x="17859" y="71437"/>
                </a:lnTo>
                <a:lnTo>
                  <a:pt x="35718" y="44648"/>
                </a:lnTo>
                <a:lnTo>
                  <a:pt x="62507" y="17859"/>
                </a:lnTo>
                <a:lnTo>
                  <a:pt x="98226" y="8929"/>
                </a:lnTo>
                <a:lnTo>
                  <a:pt x="133945" y="0"/>
                </a:lnTo>
                <a:lnTo>
                  <a:pt x="151804" y="0"/>
                </a:lnTo>
                <a:lnTo>
                  <a:pt x="169664" y="8929"/>
                </a:lnTo>
                <a:lnTo>
                  <a:pt x="160734" y="26789"/>
                </a:lnTo>
                <a:lnTo>
                  <a:pt x="151804" y="53578"/>
                </a:lnTo>
                <a:lnTo>
                  <a:pt x="125015" y="98226"/>
                </a:lnTo>
                <a:lnTo>
                  <a:pt x="98226" y="133945"/>
                </a:lnTo>
                <a:lnTo>
                  <a:pt x="71437" y="160734"/>
                </a:lnTo>
                <a:lnTo>
                  <a:pt x="53578" y="187523"/>
                </a:lnTo>
                <a:lnTo>
                  <a:pt x="53578" y="18752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" name="Freeform 29"/>
          <p:cNvSpPr/>
          <p:nvPr/>
        </p:nvSpPr>
        <p:spPr bwMode="auto">
          <a:xfrm>
            <a:off x="7840266" y="3955851"/>
            <a:ext cx="107157" cy="232173"/>
          </a:xfrm>
          <a:custGeom>
            <a:avLst/>
            <a:gdLst/>
            <a:ahLst/>
            <a:cxnLst/>
            <a:rect l="0" t="0" r="0" b="0"/>
            <a:pathLst>
              <a:path w="107157" h="232173">
                <a:moveTo>
                  <a:pt x="8929" y="35719"/>
                </a:moveTo>
                <a:lnTo>
                  <a:pt x="8929" y="35719"/>
                </a:lnTo>
                <a:lnTo>
                  <a:pt x="0" y="44649"/>
                </a:lnTo>
                <a:lnTo>
                  <a:pt x="0" y="62508"/>
                </a:lnTo>
                <a:lnTo>
                  <a:pt x="0" y="89297"/>
                </a:lnTo>
                <a:lnTo>
                  <a:pt x="0" y="125016"/>
                </a:lnTo>
                <a:lnTo>
                  <a:pt x="0" y="151805"/>
                </a:lnTo>
                <a:lnTo>
                  <a:pt x="8929" y="187524"/>
                </a:lnTo>
                <a:lnTo>
                  <a:pt x="8929" y="214313"/>
                </a:lnTo>
                <a:lnTo>
                  <a:pt x="17859" y="223242"/>
                </a:lnTo>
                <a:lnTo>
                  <a:pt x="26789" y="232172"/>
                </a:lnTo>
                <a:lnTo>
                  <a:pt x="35718" y="223242"/>
                </a:lnTo>
                <a:lnTo>
                  <a:pt x="35718" y="205383"/>
                </a:lnTo>
                <a:lnTo>
                  <a:pt x="44648" y="169664"/>
                </a:lnTo>
                <a:lnTo>
                  <a:pt x="44648" y="133945"/>
                </a:lnTo>
                <a:lnTo>
                  <a:pt x="44648" y="89297"/>
                </a:lnTo>
                <a:lnTo>
                  <a:pt x="53578" y="53578"/>
                </a:lnTo>
                <a:lnTo>
                  <a:pt x="53578" y="17860"/>
                </a:lnTo>
                <a:lnTo>
                  <a:pt x="62507" y="0"/>
                </a:lnTo>
                <a:lnTo>
                  <a:pt x="71437" y="0"/>
                </a:lnTo>
                <a:lnTo>
                  <a:pt x="80367" y="0"/>
                </a:lnTo>
                <a:lnTo>
                  <a:pt x="98226" y="17860"/>
                </a:lnTo>
                <a:lnTo>
                  <a:pt x="98226" y="35719"/>
                </a:lnTo>
                <a:lnTo>
                  <a:pt x="107156" y="53578"/>
                </a:lnTo>
                <a:lnTo>
                  <a:pt x="107156" y="5357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" name="Freeform 30"/>
          <p:cNvSpPr/>
          <p:nvPr/>
        </p:nvSpPr>
        <p:spPr bwMode="auto">
          <a:xfrm>
            <a:off x="7965281" y="3937992"/>
            <a:ext cx="89298" cy="178595"/>
          </a:xfrm>
          <a:custGeom>
            <a:avLst/>
            <a:gdLst/>
            <a:ahLst/>
            <a:cxnLst/>
            <a:rect l="0" t="0" r="0" b="0"/>
            <a:pathLst>
              <a:path w="89298" h="178595">
                <a:moveTo>
                  <a:pt x="0" y="26789"/>
                </a:moveTo>
                <a:lnTo>
                  <a:pt x="0" y="35719"/>
                </a:lnTo>
                <a:lnTo>
                  <a:pt x="0" y="62508"/>
                </a:lnTo>
                <a:lnTo>
                  <a:pt x="0" y="89297"/>
                </a:lnTo>
                <a:lnTo>
                  <a:pt x="0" y="116086"/>
                </a:lnTo>
                <a:lnTo>
                  <a:pt x="0" y="151804"/>
                </a:lnTo>
                <a:lnTo>
                  <a:pt x="8930" y="169664"/>
                </a:lnTo>
                <a:lnTo>
                  <a:pt x="17860" y="178594"/>
                </a:lnTo>
                <a:lnTo>
                  <a:pt x="35719" y="178594"/>
                </a:lnTo>
                <a:lnTo>
                  <a:pt x="44649" y="169664"/>
                </a:lnTo>
                <a:lnTo>
                  <a:pt x="62508" y="151804"/>
                </a:lnTo>
                <a:lnTo>
                  <a:pt x="71438" y="125015"/>
                </a:lnTo>
                <a:lnTo>
                  <a:pt x="80367" y="89297"/>
                </a:lnTo>
                <a:lnTo>
                  <a:pt x="89297" y="53578"/>
                </a:lnTo>
                <a:lnTo>
                  <a:pt x="80367" y="26789"/>
                </a:lnTo>
                <a:lnTo>
                  <a:pt x="62508" y="0"/>
                </a:lnTo>
                <a:lnTo>
                  <a:pt x="53578" y="0"/>
                </a:lnTo>
                <a:lnTo>
                  <a:pt x="35719" y="0"/>
                </a:lnTo>
                <a:lnTo>
                  <a:pt x="17860" y="17859"/>
                </a:lnTo>
                <a:lnTo>
                  <a:pt x="8930" y="35719"/>
                </a:lnTo>
                <a:lnTo>
                  <a:pt x="8930" y="62508"/>
                </a:lnTo>
                <a:lnTo>
                  <a:pt x="8930" y="80367"/>
                </a:lnTo>
                <a:lnTo>
                  <a:pt x="17860" y="98226"/>
                </a:lnTo>
                <a:lnTo>
                  <a:pt x="35719" y="107156"/>
                </a:lnTo>
                <a:lnTo>
                  <a:pt x="35719" y="10715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2" name="Freeform 31"/>
          <p:cNvSpPr/>
          <p:nvPr/>
        </p:nvSpPr>
        <p:spPr bwMode="auto">
          <a:xfrm>
            <a:off x="8090297" y="3607593"/>
            <a:ext cx="392906" cy="482204"/>
          </a:xfrm>
          <a:custGeom>
            <a:avLst/>
            <a:gdLst/>
            <a:ahLst/>
            <a:cxnLst/>
            <a:rect l="0" t="0" r="0" b="0"/>
            <a:pathLst>
              <a:path w="392906" h="482204">
                <a:moveTo>
                  <a:pt x="35719" y="321469"/>
                </a:moveTo>
                <a:lnTo>
                  <a:pt x="35719" y="321469"/>
                </a:lnTo>
                <a:lnTo>
                  <a:pt x="26789" y="321469"/>
                </a:lnTo>
                <a:lnTo>
                  <a:pt x="17859" y="330399"/>
                </a:lnTo>
                <a:lnTo>
                  <a:pt x="8930" y="339328"/>
                </a:lnTo>
                <a:lnTo>
                  <a:pt x="8930" y="357188"/>
                </a:lnTo>
                <a:lnTo>
                  <a:pt x="0" y="383977"/>
                </a:lnTo>
                <a:lnTo>
                  <a:pt x="0" y="410766"/>
                </a:lnTo>
                <a:lnTo>
                  <a:pt x="0" y="437555"/>
                </a:lnTo>
                <a:lnTo>
                  <a:pt x="0" y="464344"/>
                </a:lnTo>
                <a:lnTo>
                  <a:pt x="8930" y="473274"/>
                </a:lnTo>
                <a:lnTo>
                  <a:pt x="17859" y="482203"/>
                </a:lnTo>
                <a:lnTo>
                  <a:pt x="26789" y="473274"/>
                </a:lnTo>
                <a:lnTo>
                  <a:pt x="44648" y="464344"/>
                </a:lnTo>
                <a:lnTo>
                  <a:pt x="62508" y="446485"/>
                </a:lnTo>
                <a:lnTo>
                  <a:pt x="80367" y="419696"/>
                </a:lnTo>
                <a:lnTo>
                  <a:pt x="89297" y="392907"/>
                </a:lnTo>
                <a:lnTo>
                  <a:pt x="98226" y="357188"/>
                </a:lnTo>
                <a:lnTo>
                  <a:pt x="98226" y="312539"/>
                </a:lnTo>
                <a:lnTo>
                  <a:pt x="107155" y="267891"/>
                </a:lnTo>
                <a:lnTo>
                  <a:pt x="107155" y="232172"/>
                </a:lnTo>
                <a:lnTo>
                  <a:pt x="107155" y="196453"/>
                </a:lnTo>
                <a:lnTo>
                  <a:pt x="107155" y="178594"/>
                </a:lnTo>
                <a:lnTo>
                  <a:pt x="98226" y="169664"/>
                </a:lnTo>
                <a:lnTo>
                  <a:pt x="98226" y="187524"/>
                </a:lnTo>
                <a:lnTo>
                  <a:pt x="89297" y="205383"/>
                </a:lnTo>
                <a:lnTo>
                  <a:pt x="80367" y="241102"/>
                </a:lnTo>
                <a:lnTo>
                  <a:pt x="62508" y="285750"/>
                </a:lnTo>
                <a:lnTo>
                  <a:pt x="53578" y="330399"/>
                </a:lnTo>
                <a:lnTo>
                  <a:pt x="53578" y="366118"/>
                </a:lnTo>
                <a:lnTo>
                  <a:pt x="44648" y="392907"/>
                </a:lnTo>
                <a:lnTo>
                  <a:pt x="53578" y="419696"/>
                </a:lnTo>
                <a:lnTo>
                  <a:pt x="62508" y="437555"/>
                </a:lnTo>
                <a:lnTo>
                  <a:pt x="80367" y="446485"/>
                </a:lnTo>
                <a:lnTo>
                  <a:pt x="98226" y="437555"/>
                </a:lnTo>
                <a:lnTo>
                  <a:pt x="116085" y="419696"/>
                </a:lnTo>
                <a:lnTo>
                  <a:pt x="133944" y="401836"/>
                </a:lnTo>
                <a:lnTo>
                  <a:pt x="142874" y="366118"/>
                </a:lnTo>
                <a:lnTo>
                  <a:pt x="160733" y="339328"/>
                </a:lnTo>
                <a:lnTo>
                  <a:pt x="169663" y="312539"/>
                </a:lnTo>
                <a:lnTo>
                  <a:pt x="178593" y="285750"/>
                </a:lnTo>
                <a:lnTo>
                  <a:pt x="178593" y="276821"/>
                </a:lnTo>
                <a:lnTo>
                  <a:pt x="178593" y="285750"/>
                </a:lnTo>
                <a:lnTo>
                  <a:pt x="178593" y="303610"/>
                </a:lnTo>
                <a:lnTo>
                  <a:pt x="178593" y="330399"/>
                </a:lnTo>
                <a:lnTo>
                  <a:pt x="178593" y="348258"/>
                </a:lnTo>
                <a:lnTo>
                  <a:pt x="178593" y="375047"/>
                </a:lnTo>
                <a:lnTo>
                  <a:pt x="178593" y="392907"/>
                </a:lnTo>
                <a:lnTo>
                  <a:pt x="187523" y="401836"/>
                </a:lnTo>
                <a:lnTo>
                  <a:pt x="187523" y="410766"/>
                </a:lnTo>
                <a:lnTo>
                  <a:pt x="187523" y="410766"/>
                </a:lnTo>
                <a:lnTo>
                  <a:pt x="205382" y="392907"/>
                </a:lnTo>
                <a:lnTo>
                  <a:pt x="214312" y="375047"/>
                </a:lnTo>
                <a:lnTo>
                  <a:pt x="232171" y="348258"/>
                </a:lnTo>
                <a:lnTo>
                  <a:pt x="241101" y="321469"/>
                </a:lnTo>
                <a:lnTo>
                  <a:pt x="250030" y="285750"/>
                </a:lnTo>
                <a:lnTo>
                  <a:pt x="267890" y="267891"/>
                </a:lnTo>
                <a:lnTo>
                  <a:pt x="276819" y="250032"/>
                </a:lnTo>
                <a:lnTo>
                  <a:pt x="276819" y="250032"/>
                </a:lnTo>
                <a:lnTo>
                  <a:pt x="276819" y="258961"/>
                </a:lnTo>
                <a:lnTo>
                  <a:pt x="276819" y="276821"/>
                </a:lnTo>
                <a:lnTo>
                  <a:pt x="276819" y="303610"/>
                </a:lnTo>
                <a:lnTo>
                  <a:pt x="276819" y="321469"/>
                </a:lnTo>
                <a:lnTo>
                  <a:pt x="276819" y="339328"/>
                </a:lnTo>
                <a:lnTo>
                  <a:pt x="276819" y="348258"/>
                </a:lnTo>
                <a:lnTo>
                  <a:pt x="276819" y="348258"/>
                </a:lnTo>
                <a:lnTo>
                  <a:pt x="276819" y="348258"/>
                </a:lnTo>
                <a:lnTo>
                  <a:pt x="276819" y="339328"/>
                </a:lnTo>
                <a:lnTo>
                  <a:pt x="285749" y="321469"/>
                </a:lnTo>
                <a:lnTo>
                  <a:pt x="285749" y="303610"/>
                </a:lnTo>
                <a:lnTo>
                  <a:pt x="294679" y="276821"/>
                </a:lnTo>
                <a:lnTo>
                  <a:pt x="294679" y="250032"/>
                </a:lnTo>
                <a:lnTo>
                  <a:pt x="294679" y="241102"/>
                </a:lnTo>
                <a:lnTo>
                  <a:pt x="294679" y="232172"/>
                </a:lnTo>
                <a:lnTo>
                  <a:pt x="294679" y="241102"/>
                </a:lnTo>
                <a:lnTo>
                  <a:pt x="294679" y="258961"/>
                </a:lnTo>
                <a:lnTo>
                  <a:pt x="285749" y="285750"/>
                </a:lnTo>
                <a:lnTo>
                  <a:pt x="285749" y="312539"/>
                </a:lnTo>
                <a:lnTo>
                  <a:pt x="276819" y="348258"/>
                </a:lnTo>
                <a:lnTo>
                  <a:pt x="276819" y="375047"/>
                </a:lnTo>
                <a:lnTo>
                  <a:pt x="276819" y="383977"/>
                </a:lnTo>
                <a:lnTo>
                  <a:pt x="276819" y="392907"/>
                </a:lnTo>
                <a:lnTo>
                  <a:pt x="276819" y="392907"/>
                </a:lnTo>
                <a:lnTo>
                  <a:pt x="285749" y="383977"/>
                </a:lnTo>
                <a:lnTo>
                  <a:pt x="294679" y="357188"/>
                </a:lnTo>
                <a:lnTo>
                  <a:pt x="303608" y="330399"/>
                </a:lnTo>
                <a:lnTo>
                  <a:pt x="321468" y="285750"/>
                </a:lnTo>
                <a:lnTo>
                  <a:pt x="330398" y="241102"/>
                </a:lnTo>
                <a:lnTo>
                  <a:pt x="348257" y="196453"/>
                </a:lnTo>
                <a:lnTo>
                  <a:pt x="357187" y="142875"/>
                </a:lnTo>
                <a:lnTo>
                  <a:pt x="366116" y="98227"/>
                </a:lnTo>
                <a:lnTo>
                  <a:pt x="383976" y="62508"/>
                </a:lnTo>
                <a:lnTo>
                  <a:pt x="383976" y="26789"/>
                </a:lnTo>
                <a:lnTo>
                  <a:pt x="392905" y="8930"/>
                </a:lnTo>
                <a:lnTo>
                  <a:pt x="392905" y="0"/>
                </a:lnTo>
                <a:lnTo>
                  <a:pt x="383976" y="8930"/>
                </a:lnTo>
                <a:lnTo>
                  <a:pt x="375046" y="26789"/>
                </a:lnTo>
                <a:lnTo>
                  <a:pt x="375046" y="62508"/>
                </a:lnTo>
                <a:lnTo>
                  <a:pt x="366116" y="107157"/>
                </a:lnTo>
                <a:lnTo>
                  <a:pt x="357187" y="160735"/>
                </a:lnTo>
                <a:lnTo>
                  <a:pt x="357187" y="214313"/>
                </a:lnTo>
                <a:lnTo>
                  <a:pt x="348257" y="267891"/>
                </a:lnTo>
                <a:lnTo>
                  <a:pt x="348257" y="312539"/>
                </a:lnTo>
                <a:lnTo>
                  <a:pt x="357187" y="357188"/>
                </a:lnTo>
                <a:lnTo>
                  <a:pt x="357187" y="383977"/>
                </a:lnTo>
                <a:lnTo>
                  <a:pt x="357187" y="401836"/>
                </a:lnTo>
                <a:lnTo>
                  <a:pt x="366116" y="419696"/>
                </a:lnTo>
                <a:lnTo>
                  <a:pt x="366116" y="419696"/>
                </a:lnTo>
                <a:lnTo>
                  <a:pt x="357187" y="419696"/>
                </a:lnTo>
                <a:lnTo>
                  <a:pt x="357187" y="401836"/>
                </a:lnTo>
                <a:lnTo>
                  <a:pt x="339327" y="375047"/>
                </a:lnTo>
                <a:lnTo>
                  <a:pt x="321468" y="339328"/>
                </a:lnTo>
                <a:lnTo>
                  <a:pt x="321468" y="33932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3" name="Freeform 32"/>
          <p:cNvSpPr/>
          <p:nvPr/>
        </p:nvSpPr>
        <p:spPr bwMode="auto">
          <a:xfrm>
            <a:off x="8411765" y="3616523"/>
            <a:ext cx="107157" cy="62509"/>
          </a:xfrm>
          <a:custGeom>
            <a:avLst/>
            <a:gdLst/>
            <a:ahLst/>
            <a:cxnLst/>
            <a:rect l="0" t="0" r="0" b="0"/>
            <a:pathLst>
              <a:path w="107157" h="62509">
                <a:moveTo>
                  <a:pt x="0" y="62508"/>
                </a:moveTo>
                <a:lnTo>
                  <a:pt x="8930" y="53578"/>
                </a:lnTo>
                <a:lnTo>
                  <a:pt x="26789" y="35719"/>
                </a:lnTo>
                <a:lnTo>
                  <a:pt x="44648" y="17859"/>
                </a:lnTo>
                <a:lnTo>
                  <a:pt x="71437" y="8930"/>
                </a:lnTo>
                <a:lnTo>
                  <a:pt x="89297" y="0"/>
                </a:lnTo>
                <a:lnTo>
                  <a:pt x="98226" y="0"/>
                </a:lnTo>
                <a:lnTo>
                  <a:pt x="107156" y="17859"/>
                </a:lnTo>
                <a:lnTo>
                  <a:pt x="107156" y="26789"/>
                </a:lnTo>
                <a:lnTo>
                  <a:pt x="98226" y="53578"/>
                </a:lnTo>
                <a:lnTo>
                  <a:pt x="98226" y="5357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4" name="Freeform 33"/>
          <p:cNvSpPr/>
          <p:nvPr/>
        </p:nvSpPr>
        <p:spPr bwMode="auto">
          <a:xfrm>
            <a:off x="7786688" y="4286250"/>
            <a:ext cx="250032" cy="366118"/>
          </a:xfrm>
          <a:custGeom>
            <a:avLst/>
            <a:gdLst/>
            <a:ahLst/>
            <a:cxnLst/>
            <a:rect l="0" t="0" r="0" b="0"/>
            <a:pathLst>
              <a:path w="250032" h="366118">
                <a:moveTo>
                  <a:pt x="0" y="133945"/>
                </a:moveTo>
                <a:lnTo>
                  <a:pt x="0" y="125015"/>
                </a:lnTo>
                <a:lnTo>
                  <a:pt x="0" y="116086"/>
                </a:lnTo>
                <a:lnTo>
                  <a:pt x="0" y="107156"/>
                </a:lnTo>
                <a:lnTo>
                  <a:pt x="0" y="107156"/>
                </a:lnTo>
                <a:lnTo>
                  <a:pt x="0" y="116086"/>
                </a:lnTo>
                <a:lnTo>
                  <a:pt x="0" y="133945"/>
                </a:lnTo>
                <a:lnTo>
                  <a:pt x="0" y="169664"/>
                </a:lnTo>
                <a:lnTo>
                  <a:pt x="8929" y="214312"/>
                </a:lnTo>
                <a:lnTo>
                  <a:pt x="0" y="258961"/>
                </a:lnTo>
                <a:lnTo>
                  <a:pt x="0" y="294679"/>
                </a:lnTo>
                <a:lnTo>
                  <a:pt x="0" y="330398"/>
                </a:lnTo>
                <a:lnTo>
                  <a:pt x="8929" y="348257"/>
                </a:lnTo>
                <a:lnTo>
                  <a:pt x="8929" y="366117"/>
                </a:lnTo>
                <a:lnTo>
                  <a:pt x="8929" y="357187"/>
                </a:lnTo>
                <a:lnTo>
                  <a:pt x="8929" y="348257"/>
                </a:lnTo>
                <a:lnTo>
                  <a:pt x="8929" y="312539"/>
                </a:lnTo>
                <a:lnTo>
                  <a:pt x="17859" y="276820"/>
                </a:lnTo>
                <a:lnTo>
                  <a:pt x="17859" y="232171"/>
                </a:lnTo>
                <a:lnTo>
                  <a:pt x="26789" y="178593"/>
                </a:lnTo>
                <a:lnTo>
                  <a:pt x="26789" y="133945"/>
                </a:lnTo>
                <a:lnTo>
                  <a:pt x="35718" y="98226"/>
                </a:lnTo>
                <a:lnTo>
                  <a:pt x="44648" y="80367"/>
                </a:lnTo>
                <a:lnTo>
                  <a:pt x="53578" y="80367"/>
                </a:lnTo>
                <a:lnTo>
                  <a:pt x="71437" y="89296"/>
                </a:lnTo>
                <a:lnTo>
                  <a:pt x="71437" y="116086"/>
                </a:lnTo>
                <a:lnTo>
                  <a:pt x="80367" y="160734"/>
                </a:lnTo>
                <a:lnTo>
                  <a:pt x="80367" y="196453"/>
                </a:lnTo>
                <a:lnTo>
                  <a:pt x="80367" y="232171"/>
                </a:lnTo>
                <a:lnTo>
                  <a:pt x="80367" y="258961"/>
                </a:lnTo>
                <a:lnTo>
                  <a:pt x="80367" y="276820"/>
                </a:lnTo>
                <a:lnTo>
                  <a:pt x="80367" y="276820"/>
                </a:lnTo>
                <a:lnTo>
                  <a:pt x="80367" y="267890"/>
                </a:lnTo>
                <a:lnTo>
                  <a:pt x="80367" y="241101"/>
                </a:lnTo>
                <a:lnTo>
                  <a:pt x="80367" y="205382"/>
                </a:lnTo>
                <a:lnTo>
                  <a:pt x="80367" y="151804"/>
                </a:lnTo>
                <a:lnTo>
                  <a:pt x="89296" y="107156"/>
                </a:lnTo>
                <a:lnTo>
                  <a:pt x="107156" y="53578"/>
                </a:lnTo>
                <a:lnTo>
                  <a:pt x="116085" y="17859"/>
                </a:lnTo>
                <a:lnTo>
                  <a:pt x="133945" y="0"/>
                </a:lnTo>
                <a:lnTo>
                  <a:pt x="151804" y="0"/>
                </a:lnTo>
                <a:lnTo>
                  <a:pt x="169664" y="17859"/>
                </a:lnTo>
                <a:lnTo>
                  <a:pt x="187523" y="53578"/>
                </a:lnTo>
                <a:lnTo>
                  <a:pt x="196453" y="89296"/>
                </a:lnTo>
                <a:lnTo>
                  <a:pt x="205382" y="133945"/>
                </a:lnTo>
                <a:lnTo>
                  <a:pt x="214312" y="169664"/>
                </a:lnTo>
                <a:lnTo>
                  <a:pt x="214312" y="196453"/>
                </a:lnTo>
                <a:lnTo>
                  <a:pt x="214312" y="214312"/>
                </a:lnTo>
                <a:lnTo>
                  <a:pt x="223242" y="223242"/>
                </a:lnTo>
                <a:lnTo>
                  <a:pt x="223242" y="214312"/>
                </a:lnTo>
                <a:lnTo>
                  <a:pt x="232171" y="187523"/>
                </a:lnTo>
                <a:lnTo>
                  <a:pt x="250031" y="160734"/>
                </a:lnTo>
                <a:lnTo>
                  <a:pt x="250031" y="16073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5" name="Freeform 34"/>
          <p:cNvSpPr/>
          <p:nvPr/>
        </p:nvSpPr>
        <p:spPr bwMode="auto">
          <a:xfrm>
            <a:off x="8054578" y="4250531"/>
            <a:ext cx="339328" cy="241102"/>
          </a:xfrm>
          <a:custGeom>
            <a:avLst/>
            <a:gdLst/>
            <a:ahLst/>
            <a:cxnLst/>
            <a:rect l="0" t="0" r="0" b="0"/>
            <a:pathLst>
              <a:path w="339328" h="241102">
                <a:moveTo>
                  <a:pt x="89297" y="0"/>
                </a:moveTo>
                <a:lnTo>
                  <a:pt x="89297" y="8930"/>
                </a:lnTo>
                <a:lnTo>
                  <a:pt x="71438" y="17859"/>
                </a:lnTo>
                <a:lnTo>
                  <a:pt x="53578" y="44648"/>
                </a:lnTo>
                <a:lnTo>
                  <a:pt x="35719" y="71437"/>
                </a:lnTo>
                <a:lnTo>
                  <a:pt x="17860" y="116086"/>
                </a:lnTo>
                <a:lnTo>
                  <a:pt x="8930" y="151805"/>
                </a:lnTo>
                <a:lnTo>
                  <a:pt x="0" y="187523"/>
                </a:lnTo>
                <a:lnTo>
                  <a:pt x="8930" y="214312"/>
                </a:lnTo>
                <a:lnTo>
                  <a:pt x="8930" y="232172"/>
                </a:lnTo>
                <a:lnTo>
                  <a:pt x="17860" y="241101"/>
                </a:lnTo>
                <a:lnTo>
                  <a:pt x="26789" y="232172"/>
                </a:lnTo>
                <a:lnTo>
                  <a:pt x="44649" y="223242"/>
                </a:lnTo>
                <a:lnTo>
                  <a:pt x="53578" y="205383"/>
                </a:lnTo>
                <a:lnTo>
                  <a:pt x="71438" y="178594"/>
                </a:lnTo>
                <a:lnTo>
                  <a:pt x="89297" y="151805"/>
                </a:lnTo>
                <a:lnTo>
                  <a:pt x="107156" y="116086"/>
                </a:lnTo>
                <a:lnTo>
                  <a:pt x="125016" y="89297"/>
                </a:lnTo>
                <a:lnTo>
                  <a:pt x="133945" y="71437"/>
                </a:lnTo>
                <a:lnTo>
                  <a:pt x="133945" y="71437"/>
                </a:lnTo>
                <a:lnTo>
                  <a:pt x="142874" y="89297"/>
                </a:lnTo>
                <a:lnTo>
                  <a:pt x="142874" y="116086"/>
                </a:lnTo>
                <a:lnTo>
                  <a:pt x="142874" y="142875"/>
                </a:lnTo>
                <a:lnTo>
                  <a:pt x="133945" y="178594"/>
                </a:lnTo>
                <a:lnTo>
                  <a:pt x="133945" y="214312"/>
                </a:lnTo>
                <a:lnTo>
                  <a:pt x="133945" y="232172"/>
                </a:lnTo>
                <a:lnTo>
                  <a:pt x="142874" y="241101"/>
                </a:lnTo>
                <a:lnTo>
                  <a:pt x="151804" y="241101"/>
                </a:lnTo>
                <a:lnTo>
                  <a:pt x="160734" y="232172"/>
                </a:lnTo>
                <a:lnTo>
                  <a:pt x="169663" y="214312"/>
                </a:lnTo>
                <a:lnTo>
                  <a:pt x="187523" y="187523"/>
                </a:lnTo>
                <a:lnTo>
                  <a:pt x="196452" y="151805"/>
                </a:lnTo>
                <a:lnTo>
                  <a:pt x="214312" y="107156"/>
                </a:lnTo>
                <a:lnTo>
                  <a:pt x="223242" y="80367"/>
                </a:lnTo>
                <a:lnTo>
                  <a:pt x="232171" y="62508"/>
                </a:lnTo>
                <a:lnTo>
                  <a:pt x="241101" y="53578"/>
                </a:lnTo>
                <a:lnTo>
                  <a:pt x="241101" y="62508"/>
                </a:lnTo>
                <a:lnTo>
                  <a:pt x="241101" y="89297"/>
                </a:lnTo>
                <a:lnTo>
                  <a:pt x="250031" y="116086"/>
                </a:lnTo>
                <a:lnTo>
                  <a:pt x="241101" y="142875"/>
                </a:lnTo>
                <a:lnTo>
                  <a:pt x="241101" y="169664"/>
                </a:lnTo>
                <a:lnTo>
                  <a:pt x="241101" y="196453"/>
                </a:lnTo>
                <a:lnTo>
                  <a:pt x="241101" y="205383"/>
                </a:lnTo>
                <a:lnTo>
                  <a:pt x="241101" y="205383"/>
                </a:lnTo>
                <a:lnTo>
                  <a:pt x="241101" y="196453"/>
                </a:lnTo>
                <a:lnTo>
                  <a:pt x="250031" y="178594"/>
                </a:lnTo>
                <a:lnTo>
                  <a:pt x="258960" y="151805"/>
                </a:lnTo>
                <a:lnTo>
                  <a:pt x="267890" y="116086"/>
                </a:lnTo>
                <a:lnTo>
                  <a:pt x="285749" y="89297"/>
                </a:lnTo>
                <a:lnTo>
                  <a:pt x="294679" y="62508"/>
                </a:lnTo>
                <a:lnTo>
                  <a:pt x="303609" y="44648"/>
                </a:lnTo>
                <a:lnTo>
                  <a:pt x="312538" y="44648"/>
                </a:lnTo>
                <a:lnTo>
                  <a:pt x="321468" y="62508"/>
                </a:lnTo>
                <a:lnTo>
                  <a:pt x="321468" y="80367"/>
                </a:lnTo>
                <a:lnTo>
                  <a:pt x="321468" y="107156"/>
                </a:lnTo>
                <a:lnTo>
                  <a:pt x="321468" y="125015"/>
                </a:lnTo>
                <a:lnTo>
                  <a:pt x="321468" y="142875"/>
                </a:lnTo>
                <a:lnTo>
                  <a:pt x="330398" y="151805"/>
                </a:lnTo>
                <a:lnTo>
                  <a:pt x="330398" y="160734"/>
                </a:lnTo>
                <a:lnTo>
                  <a:pt x="330398" y="151805"/>
                </a:lnTo>
                <a:lnTo>
                  <a:pt x="339327" y="133945"/>
                </a:lnTo>
                <a:lnTo>
                  <a:pt x="339327" y="116086"/>
                </a:lnTo>
                <a:lnTo>
                  <a:pt x="339327" y="11608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6" name="Freeform 35"/>
          <p:cNvSpPr/>
          <p:nvPr/>
        </p:nvSpPr>
        <p:spPr bwMode="auto">
          <a:xfrm>
            <a:off x="8411765" y="4179093"/>
            <a:ext cx="241102" cy="357189"/>
          </a:xfrm>
          <a:custGeom>
            <a:avLst/>
            <a:gdLst/>
            <a:ahLst/>
            <a:cxnLst/>
            <a:rect l="0" t="0" r="0" b="0"/>
            <a:pathLst>
              <a:path w="241102" h="357189">
                <a:moveTo>
                  <a:pt x="8930" y="89297"/>
                </a:moveTo>
                <a:lnTo>
                  <a:pt x="8930" y="89297"/>
                </a:lnTo>
                <a:lnTo>
                  <a:pt x="8930" y="89297"/>
                </a:lnTo>
                <a:lnTo>
                  <a:pt x="0" y="98227"/>
                </a:lnTo>
                <a:lnTo>
                  <a:pt x="0" y="116086"/>
                </a:lnTo>
                <a:lnTo>
                  <a:pt x="0" y="133946"/>
                </a:lnTo>
                <a:lnTo>
                  <a:pt x="0" y="160735"/>
                </a:lnTo>
                <a:lnTo>
                  <a:pt x="0" y="178594"/>
                </a:lnTo>
                <a:lnTo>
                  <a:pt x="0" y="196453"/>
                </a:lnTo>
                <a:lnTo>
                  <a:pt x="0" y="205383"/>
                </a:lnTo>
                <a:lnTo>
                  <a:pt x="8930" y="214313"/>
                </a:lnTo>
                <a:lnTo>
                  <a:pt x="0" y="214313"/>
                </a:lnTo>
                <a:lnTo>
                  <a:pt x="0" y="205383"/>
                </a:lnTo>
                <a:lnTo>
                  <a:pt x="0" y="187524"/>
                </a:lnTo>
                <a:lnTo>
                  <a:pt x="8930" y="169664"/>
                </a:lnTo>
                <a:lnTo>
                  <a:pt x="17859" y="151805"/>
                </a:lnTo>
                <a:lnTo>
                  <a:pt x="17859" y="133946"/>
                </a:lnTo>
                <a:lnTo>
                  <a:pt x="26789" y="116086"/>
                </a:lnTo>
                <a:lnTo>
                  <a:pt x="26789" y="107157"/>
                </a:lnTo>
                <a:lnTo>
                  <a:pt x="26789" y="116086"/>
                </a:lnTo>
                <a:lnTo>
                  <a:pt x="26789" y="125016"/>
                </a:lnTo>
                <a:lnTo>
                  <a:pt x="26789" y="142875"/>
                </a:lnTo>
                <a:lnTo>
                  <a:pt x="26789" y="160735"/>
                </a:lnTo>
                <a:lnTo>
                  <a:pt x="17859" y="178594"/>
                </a:lnTo>
                <a:lnTo>
                  <a:pt x="17859" y="196453"/>
                </a:lnTo>
                <a:lnTo>
                  <a:pt x="17859" y="205383"/>
                </a:lnTo>
                <a:lnTo>
                  <a:pt x="26789" y="196453"/>
                </a:lnTo>
                <a:lnTo>
                  <a:pt x="26789" y="187524"/>
                </a:lnTo>
                <a:lnTo>
                  <a:pt x="35719" y="178594"/>
                </a:lnTo>
                <a:lnTo>
                  <a:pt x="44648" y="151805"/>
                </a:lnTo>
                <a:lnTo>
                  <a:pt x="53578" y="116086"/>
                </a:lnTo>
                <a:lnTo>
                  <a:pt x="53578" y="89297"/>
                </a:lnTo>
                <a:lnTo>
                  <a:pt x="62508" y="62508"/>
                </a:lnTo>
                <a:lnTo>
                  <a:pt x="62508" y="53578"/>
                </a:lnTo>
                <a:lnTo>
                  <a:pt x="62508" y="44649"/>
                </a:lnTo>
                <a:lnTo>
                  <a:pt x="62508" y="53578"/>
                </a:lnTo>
                <a:lnTo>
                  <a:pt x="62508" y="71438"/>
                </a:lnTo>
                <a:lnTo>
                  <a:pt x="53578" y="98227"/>
                </a:lnTo>
                <a:lnTo>
                  <a:pt x="53578" y="116086"/>
                </a:lnTo>
                <a:lnTo>
                  <a:pt x="53578" y="142875"/>
                </a:lnTo>
                <a:lnTo>
                  <a:pt x="44648" y="160735"/>
                </a:lnTo>
                <a:lnTo>
                  <a:pt x="44648" y="169664"/>
                </a:lnTo>
                <a:lnTo>
                  <a:pt x="44648" y="178594"/>
                </a:lnTo>
                <a:lnTo>
                  <a:pt x="53578" y="169664"/>
                </a:lnTo>
                <a:lnTo>
                  <a:pt x="62508" y="160735"/>
                </a:lnTo>
                <a:lnTo>
                  <a:pt x="71437" y="160735"/>
                </a:lnTo>
                <a:lnTo>
                  <a:pt x="71437" y="151805"/>
                </a:lnTo>
                <a:lnTo>
                  <a:pt x="71437" y="160735"/>
                </a:lnTo>
                <a:lnTo>
                  <a:pt x="71437" y="178594"/>
                </a:lnTo>
                <a:lnTo>
                  <a:pt x="80367" y="205383"/>
                </a:lnTo>
                <a:lnTo>
                  <a:pt x="80367" y="232172"/>
                </a:lnTo>
                <a:lnTo>
                  <a:pt x="80367" y="258961"/>
                </a:lnTo>
                <a:lnTo>
                  <a:pt x="71437" y="294680"/>
                </a:lnTo>
                <a:lnTo>
                  <a:pt x="71437" y="321469"/>
                </a:lnTo>
                <a:lnTo>
                  <a:pt x="62508" y="339328"/>
                </a:lnTo>
                <a:lnTo>
                  <a:pt x="62508" y="357188"/>
                </a:lnTo>
                <a:lnTo>
                  <a:pt x="53578" y="357188"/>
                </a:lnTo>
                <a:lnTo>
                  <a:pt x="44648" y="348258"/>
                </a:lnTo>
                <a:lnTo>
                  <a:pt x="44648" y="339328"/>
                </a:lnTo>
                <a:lnTo>
                  <a:pt x="35719" y="312539"/>
                </a:lnTo>
                <a:lnTo>
                  <a:pt x="44648" y="276821"/>
                </a:lnTo>
                <a:lnTo>
                  <a:pt x="53578" y="241102"/>
                </a:lnTo>
                <a:lnTo>
                  <a:pt x="62508" y="196453"/>
                </a:lnTo>
                <a:lnTo>
                  <a:pt x="80367" y="151805"/>
                </a:lnTo>
                <a:lnTo>
                  <a:pt x="89297" y="107157"/>
                </a:lnTo>
                <a:lnTo>
                  <a:pt x="98226" y="71438"/>
                </a:lnTo>
                <a:lnTo>
                  <a:pt x="116086" y="44649"/>
                </a:lnTo>
                <a:lnTo>
                  <a:pt x="116086" y="26789"/>
                </a:lnTo>
                <a:lnTo>
                  <a:pt x="125015" y="17860"/>
                </a:lnTo>
                <a:lnTo>
                  <a:pt x="116086" y="17860"/>
                </a:lnTo>
                <a:lnTo>
                  <a:pt x="107156" y="44649"/>
                </a:lnTo>
                <a:lnTo>
                  <a:pt x="98226" y="71438"/>
                </a:lnTo>
                <a:lnTo>
                  <a:pt x="89297" y="98227"/>
                </a:lnTo>
                <a:lnTo>
                  <a:pt x="80367" y="133946"/>
                </a:lnTo>
                <a:lnTo>
                  <a:pt x="80367" y="151805"/>
                </a:lnTo>
                <a:lnTo>
                  <a:pt x="80367" y="160735"/>
                </a:lnTo>
                <a:lnTo>
                  <a:pt x="89297" y="160735"/>
                </a:lnTo>
                <a:lnTo>
                  <a:pt x="98226" y="160735"/>
                </a:lnTo>
                <a:lnTo>
                  <a:pt x="107156" y="142875"/>
                </a:lnTo>
                <a:lnTo>
                  <a:pt x="125015" y="116086"/>
                </a:lnTo>
                <a:lnTo>
                  <a:pt x="151805" y="80368"/>
                </a:lnTo>
                <a:lnTo>
                  <a:pt x="160734" y="53578"/>
                </a:lnTo>
                <a:lnTo>
                  <a:pt x="178594" y="26789"/>
                </a:lnTo>
                <a:lnTo>
                  <a:pt x="196453" y="8930"/>
                </a:lnTo>
                <a:lnTo>
                  <a:pt x="196453" y="0"/>
                </a:lnTo>
                <a:lnTo>
                  <a:pt x="205383" y="8930"/>
                </a:lnTo>
                <a:lnTo>
                  <a:pt x="205383" y="17860"/>
                </a:lnTo>
                <a:lnTo>
                  <a:pt x="205383" y="44649"/>
                </a:lnTo>
                <a:lnTo>
                  <a:pt x="187523" y="62508"/>
                </a:lnTo>
                <a:lnTo>
                  <a:pt x="178594" y="80368"/>
                </a:lnTo>
                <a:lnTo>
                  <a:pt x="169664" y="98227"/>
                </a:lnTo>
                <a:lnTo>
                  <a:pt x="160734" y="98227"/>
                </a:lnTo>
                <a:lnTo>
                  <a:pt x="160734" y="98227"/>
                </a:lnTo>
                <a:lnTo>
                  <a:pt x="160734" y="89297"/>
                </a:lnTo>
                <a:lnTo>
                  <a:pt x="178594" y="71438"/>
                </a:lnTo>
                <a:lnTo>
                  <a:pt x="196453" y="53578"/>
                </a:lnTo>
                <a:lnTo>
                  <a:pt x="214312" y="35719"/>
                </a:lnTo>
                <a:lnTo>
                  <a:pt x="232172" y="26789"/>
                </a:lnTo>
                <a:lnTo>
                  <a:pt x="241101" y="26789"/>
                </a:lnTo>
                <a:lnTo>
                  <a:pt x="241101" y="44649"/>
                </a:lnTo>
                <a:lnTo>
                  <a:pt x="241101" y="4464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7" name="Freeform 36"/>
          <p:cNvSpPr/>
          <p:nvPr/>
        </p:nvSpPr>
        <p:spPr bwMode="auto">
          <a:xfrm>
            <a:off x="7777758" y="4750593"/>
            <a:ext cx="169665" cy="276822"/>
          </a:xfrm>
          <a:custGeom>
            <a:avLst/>
            <a:gdLst/>
            <a:ahLst/>
            <a:cxnLst/>
            <a:rect l="0" t="0" r="0" b="0"/>
            <a:pathLst>
              <a:path w="169665" h="276822">
                <a:moveTo>
                  <a:pt x="160734" y="44649"/>
                </a:moveTo>
                <a:lnTo>
                  <a:pt x="160734" y="35719"/>
                </a:lnTo>
                <a:lnTo>
                  <a:pt x="151805" y="26789"/>
                </a:lnTo>
                <a:lnTo>
                  <a:pt x="133945" y="17860"/>
                </a:lnTo>
                <a:lnTo>
                  <a:pt x="107156" y="8930"/>
                </a:lnTo>
                <a:lnTo>
                  <a:pt x="89297" y="0"/>
                </a:lnTo>
                <a:lnTo>
                  <a:pt x="71437" y="8930"/>
                </a:lnTo>
                <a:lnTo>
                  <a:pt x="44648" y="26789"/>
                </a:lnTo>
                <a:lnTo>
                  <a:pt x="26789" y="62508"/>
                </a:lnTo>
                <a:lnTo>
                  <a:pt x="17859" y="107157"/>
                </a:lnTo>
                <a:lnTo>
                  <a:pt x="8930" y="151805"/>
                </a:lnTo>
                <a:lnTo>
                  <a:pt x="0" y="205384"/>
                </a:lnTo>
                <a:lnTo>
                  <a:pt x="8930" y="241102"/>
                </a:lnTo>
                <a:lnTo>
                  <a:pt x="17859" y="267891"/>
                </a:lnTo>
                <a:lnTo>
                  <a:pt x="35719" y="276821"/>
                </a:lnTo>
                <a:lnTo>
                  <a:pt x="62508" y="276821"/>
                </a:lnTo>
                <a:lnTo>
                  <a:pt x="98226" y="267891"/>
                </a:lnTo>
                <a:lnTo>
                  <a:pt x="133945" y="250032"/>
                </a:lnTo>
                <a:lnTo>
                  <a:pt x="151805" y="223243"/>
                </a:lnTo>
                <a:lnTo>
                  <a:pt x="169664" y="187524"/>
                </a:lnTo>
                <a:lnTo>
                  <a:pt x="169664" y="18752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8" name="Freeform 37"/>
          <p:cNvSpPr/>
          <p:nvPr/>
        </p:nvSpPr>
        <p:spPr bwMode="auto">
          <a:xfrm>
            <a:off x="7938492" y="4786312"/>
            <a:ext cx="178595" cy="187525"/>
          </a:xfrm>
          <a:custGeom>
            <a:avLst/>
            <a:gdLst/>
            <a:ahLst/>
            <a:cxnLst/>
            <a:rect l="0" t="0" r="0" b="0"/>
            <a:pathLst>
              <a:path w="178595" h="187525">
                <a:moveTo>
                  <a:pt x="0" y="0"/>
                </a:moveTo>
                <a:lnTo>
                  <a:pt x="0" y="0"/>
                </a:lnTo>
                <a:lnTo>
                  <a:pt x="8930" y="8930"/>
                </a:lnTo>
                <a:lnTo>
                  <a:pt x="17860" y="26789"/>
                </a:lnTo>
                <a:lnTo>
                  <a:pt x="26789" y="44649"/>
                </a:lnTo>
                <a:lnTo>
                  <a:pt x="35719" y="71438"/>
                </a:lnTo>
                <a:lnTo>
                  <a:pt x="44649" y="107157"/>
                </a:lnTo>
                <a:lnTo>
                  <a:pt x="53578" y="133946"/>
                </a:lnTo>
                <a:lnTo>
                  <a:pt x="62508" y="151805"/>
                </a:lnTo>
                <a:lnTo>
                  <a:pt x="71438" y="169665"/>
                </a:lnTo>
                <a:lnTo>
                  <a:pt x="89297" y="187524"/>
                </a:lnTo>
                <a:lnTo>
                  <a:pt x="98227" y="187524"/>
                </a:lnTo>
                <a:lnTo>
                  <a:pt x="116086" y="187524"/>
                </a:lnTo>
                <a:lnTo>
                  <a:pt x="142875" y="178594"/>
                </a:lnTo>
                <a:lnTo>
                  <a:pt x="160735" y="169665"/>
                </a:lnTo>
                <a:lnTo>
                  <a:pt x="178594" y="151805"/>
                </a:lnTo>
                <a:lnTo>
                  <a:pt x="178594" y="15180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9" name="Freeform 38"/>
          <p:cNvSpPr/>
          <p:nvPr/>
        </p:nvSpPr>
        <p:spPr bwMode="auto">
          <a:xfrm>
            <a:off x="7956352" y="4795242"/>
            <a:ext cx="125016" cy="80368"/>
          </a:xfrm>
          <a:custGeom>
            <a:avLst/>
            <a:gdLst/>
            <a:ahLst/>
            <a:cxnLst/>
            <a:rect l="0" t="0" r="0" b="0"/>
            <a:pathLst>
              <a:path w="125016" h="80368">
                <a:moveTo>
                  <a:pt x="0" y="80367"/>
                </a:moveTo>
                <a:lnTo>
                  <a:pt x="0" y="80367"/>
                </a:lnTo>
                <a:lnTo>
                  <a:pt x="0" y="80367"/>
                </a:lnTo>
                <a:lnTo>
                  <a:pt x="8929" y="80367"/>
                </a:lnTo>
                <a:lnTo>
                  <a:pt x="26789" y="71437"/>
                </a:lnTo>
                <a:lnTo>
                  <a:pt x="53578" y="71437"/>
                </a:lnTo>
                <a:lnTo>
                  <a:pt x="80367" y="53578"/>
                </a:lnTo>
                <a:lnTo>
                  <a:pt x="98226" y="44648"/>
                </a:lnTo>
                <a:lnTo>
                  <a:pt x="116086" y="35719"/>
                </a:lnTo>
                <a:lnTo>
                  <a:pt x="125015" y="26789"/>
                </a:lnTo>
                <a:lnTo>
                  <a:pt x="125015" y="8929"/>
                </a:lnTo>
                <a:lnTo>
                  <a:pt x="116086" y="0"/>
                </a:lnTo>
                <a:lnTo>
                  <a:pt x="116086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" name="Freeform 39"/>
          <p:cNvSpPr/>
          <p:nvPr/>
        </p:nvSpPr>
        <p:spPr bwMode="auto">
          <a:xfrm>
            <a:off x="7875984" y="4697015"/>
            <a:ext cx="232173" cy="80368"/>
          </a:xfrm>
          <a:custGeom>
            <a:avLst/>
            <a:gdLst/>
            <a:ahLst/>
            <a:cxnLst/>
            <a:rect l="0" t="0" r="0" b="0"/>
            <a:pathLst>
              <a:path w="232173" h="80368">
                <a:moveTo>
                  <a:pt x="0" y="80367"/>
                </a:moveTo>
                <a:lnTo>
                  <a:pt x="0" y="80367"/>
                </a:lnTo>
                <a:lnTo>
                  <a:pt x="0" y="80367"/>
                </a:lnTo>
                <a:lnTo>
                  <a:pt x="8930" y="71438"/>
                </a:lnTo>
                <a:lnTo>
                  <a:pt x="26789" y="71438"/>
                </a:lnTo>
                <a:lnTo>
                  <a:pt x="44649" y="53578"/>
                </a:lnTo>
                <a:lnTo>
                  <a:pt x="71438" y="44649"/>
                </a:lnTo>
                <a:lnTo>
                  <a:pt x="107157" y="26789"/>
                </a:lnTo>
                <a:lnTo>
                  <a:pt x="142875" y="17860"/>
                </a:lnTo>
                <a:lnTo>
                  <a:pt x="178594" y="8930"/>
                </a:lnTo>
                <a:lnTo>
                  <a:pt x="205383" y="0"/>
                </a:lnTo>
                <a:lnTo>
                  <a:pt x="232172" y="0"/>
                </a:lnTo>
                <a:lnTo>
                  <a:pt x="232172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1" name="Freeform 40"/>
          <p:cNvSpPr/>
          <p:nvPr/>
        </p:nvSpPr>
        <p:spPr bwMode="auto">
          <a:xfrm>
            <a:off x="8090297" y="4688086"/>
            <a:ext cx="133945" cy="241103"/>
          </a:xfrm>
          <a:custGeom>
            <a:avLst/>
            <a:gdLst/>
            <a:ahLst/>
            <a:cxnLst/>
            <a:rect l="0" t="0" r="0" b="0"/>
            <a:pathLst>
              <a:path w="133945" h="241103">
                <a:moveTo>
                  <a:pt x="80367" y="0"/>
                </a:moveTo>
                <a:lnTo>
                  <a:pt x="71437" y="0"/>
                </a:lnTo>
                <a:lnTo>
                  <a:pt x="62508" y="8929"/>
                </a:lnTo>
                <a:lnTo>
                  <a:pt x="53578" y="17859"/>
                </a:lnTo>
                <a:lnTo>
                  <a:pt x="44648" y="35718"/>
                </a:lnTo>
                <a:lnTo>
                  <a:pt x="44648" y="62507"/>
                </a:lnTo>
                <a:lnTo>
                  <a:pt x="35719" y="107156"/>
                </a:lnTo>
                <a:lnTo>
                  <a:pt x="35719" y="142875"/>
                </a:lnTo>
                <a:lnTo>
                  <a:pt x="44648" y="178593"/>
                </a:lnTo>
                <a:lnTo>
                  <a:pt x="44648" y="214312"/>
                </a:lnTo>
                <a:lnTo>
                  <a:pt x="53578" y="232172"/>
                </a:lnTo>
                <a:lnTo>
                  <a:pt x="71437" y="241102"/>
                </a:lnTo>
                <a:lnTo>
                  <a:pt x="89297" y="232172"/>
                </a:lnTo>
                <a:lnTo>
                  <a:pt x="107155" y="214312"/>
                </a:lnTo>
                <a:lnTo>
                  <a:pt x="116085" y="187523"/>
                </a:lnTo>
                <a:lnTo>
                  <a:pt x="125015" y="160734"/>
                </a:lnTo>
                <a:lnTo>
                  <a:pt x="133944" y="125015"/>
                </a:lnTo>
                <a:lnTo>
                  <a:pt x="125015" y="80367"/>
                </a:lnTo>
                <a:lnTo>
                  <a:pt x="107155" y="53578"/>
                </a:lnTo>
                <a:lnTo>
                  <a:pt x="80367" y="26789"/>
                </a:lnTo>
                <a:lnTo>
                  <a:pt x="53578" y="17859"/>
                </a:lnTo>
                <a:lnTo>
                  <a:pt x="26789" y="17859"/>
                </a:lnTo>
                <a:lnTo>
                  <a:pt x="8930" y="26789"/>
                </a:lnTo>
                <a:lnTo>
                  <a:pt x="0" y="35718"/>
                </a:lnTo>
                <a:lnTo>
                  <a:pt x="0" y="3571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2" name="Freeform 41"/>
          <p:cNvSpPr/>
          <p:nvPr/>
        </p:nvSpPr>
        <p:spPr bwMode="auto">
          <a:xfrm>
            <a:off x="8465343" y="4214812"/>
            <a:ext cx="98228" cy="294681"/>
          </a:xfrm>
          <a:custGeom>
            <a:avLst/>
            <a:gdLst/>
            <a:ahLst/>
            <a:cxnLst/>
            <a:rect l="0" t="0" r="0" b="0"/>
            <a:pathLst>
              <a:path w="98228" h="294681">
                <a:moveTo>
                  <a:pt x="98227" y="0"/>
                </a:moveTo>
                <a:lnTo>
                  <a:pt x="98227" y="0"/>
                </a:lnTo>
                <a:lnTo>
                  <a:pt x="98227" y="0"/>
                </a:lnTo>
                <a:lnTo>
                  <a:pt x="98227" y="8930"/>
                </a:lnTo>
                <a:lnTo>
                  <a:pt x="89297" y="35719"/>
                </a:lnTo>
                <a:lnTo>
                  <a:pt x="80367" y="62508"/>
                </a:lnTo>
                <a:lnTo>
                  <a:pt x="71437" y="98227"/>
                </a:lnTo>
                <a:lnTo>
                  <a:pt x="53578" y="142875"/>
                </a:lnTo>
                <a:lnTo>
                  <a:pt x="35719" y="178594"/>
                </a:lnTo>
                <a:lnTo>
                  <a:pt x="26789" y="223242"/>
                </a:lnTo>
                <a:lnTo>
                  <a:pt x="17859" y="258961"/>
                </a:lnTo>
                <a:lnTo>
                  <a:pt x="0" y="294680"/>
                </a:lnTo>
                <a:lnTo>
                  <a:pt x="0" y="29468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3" name="Freeform 42"/>
          <p:cNvSpPr/>
          <p:nvPr/>
        </p:nvSpPr>
        <p:spPr bwMode="auto">
          <a:xfrm>
            <a:off x="8242101" y="4893469"/>
            <a:ext cx="53579" cy="267891"/>
          </a:xfrm>
          <a:custGeom>
            <a:avLst/>
            <a:gdLst/>
            <a:ahLst/>
            <a:cxnLst/>
            <a:rect l="0" t="0" r="0" b="0"/>
            <a:pathLst>
              <a:path w="53579" h="267891">
                <a:moveTo>
                  <a:pt x="35719" y="0"/>
                </a:moveTo>
                <a:lnTo>
                  <a:pt x="44648" y="0"/>
                </a:lnTo>
                <a:lnTo>
                  <a:pt x="44648" y="8929"/>
                </a:lnTo>
                <a:lnTo>
                  <a:pt x="44648" y="35719"/>
                </a:lnTo>
                <a:lnTo>
                  <a:pt x="53578" y="71437"/>
                </a:lnTo>
                <a:lnTo>
                  <a:pt x="53578" y="116086"/>
                </a:lnTo>
                <a:lnTo>
                  <a:pt x="53578" y="169664"/>
                </a:lnTo>
                <a:lnTo>
                  <a:pt x="44648" y="205383"/>
                </a:lnTo>
                <a:lnTo>
                  <a:pt x="35719" y="241101"/>
                </a:lnTo>
                <a:lnTo>
                  <a:pt x="26789" y="258961"/>
                </a:lnTo>
                <a:lnTo>
                  <a:pt x="8929" y="267890"/>
                </a:lnTo>
                <a:lnTo>
                  <a:pt x="0" y="258961"/>
                </a:lnTo>
                <a:lnTo>
                  <a:pt x="0" y="25896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4" name="Freeform 43"/>
          <p:cNvSpPr/>
          <p:nvPr/>
        </p:nvSpPr>
        <p:spPr bwMode="auto">
          <a:xfrm>
            <a:off x="7661672" y="5232797"/>
            <a:ext cx="107157" cy="348258"/>
          </a:xfrm>
          <a:custGeom>
            <a:avLst/>
            <a:gdLst/>
            <a:ahLst/>
            <a:cxnLst/>
            <a:rect l="0" t="0" r="0" b="0"/>
            <a:pathLst>
              <a:path w="107157" h="348258">
                <a:moveTo>
                  <a:pt x="53578" y="62508"/>
                </a:moveTo>
                <a:lnTo>
                  <a:pt x="53578" y="53578"/>
                </a:lnTo>
                <a:lnTo>
                  <a:pt x="53578" y="44648"/>
                </a:lnTo>
                <a:lnTo>
                  <a:pt x="44648" y="26789"/>
                </a:lnTo>
                <a:lnTo>
                  <a:pt x="44648" y="8930"/>
                </a:lnTo>
                <a:lnTo>
                  <a:pt x="35719" y="0"/>
                </a:lnTo>
                <a:lnTo>
                  <a:pt x="35719" y="0"/>
                </a:lnTo>
                <a:lnTo>
                  <a:pt x="26789" y="17859"/>
                </a:lnTo>
                <a:lnTo>
                  <a:pt x="17859" y="44648"/>
                </a:lnTo>
                <a:lnTo>
                  <a:pt x="8930" y="89297"/>
                </a:lnTo>
                <a:lnTo>
                  <a:pt x="0" y="133945"/>
                </a:lnTo>
                <a:lnTo>
                  <a:pt x="0" y="187523"/>
                </a:lnTo>
                <a:lnTo>
                  <a:pt x="0" y="241101"/>
                </a:lnTo>
                <a:lnTo>
                  <a:pt x="0" y="285750"/>
                </a:lnTo>
                <a:lnTo>
                  <a:pt x="17859" y="321469"/>
                </a:lnTo>
                <a:lnTo>
                  <a:pt x="26789" y="339328"/>
                </a:lnTo>
                <a:lnTo>
                  <a:pt x="44648" y="348257"/>
                </a:lnTo>
                <a:lnTo>
                  <a:pt x="62508" y="339328"/>
                </a:lnTo>
                <a:lnTo>
                  <a:pt x="89297" y="312539"/>
                </a:lnTo>
                <a:lnTo>
                  <a:pt x="107156" y="276820"/>
                </a:lnTo>
                <a:lnTo>
                  <a:pt x="107156" y="27682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5" name="Freeform 44"/>
          <p:cNvSpPr/>
          <p:nvPr/>
        </p:nvSpPr>
        <p:spPr bwMode="auto">
          <a:xfrm>
            <a:off x="7804547" y="5295305"/>
            <a:ext cx="232173" cy="205384"/>
          </a:xfrm>
          <a:custGeom>
            <a:avLst/>
            <a:gdLst/>
            <a:ahLst/>
            <a:cxnLst/>
            <a:rect l="0" t="0" r="0" b="0"/>
            <a:pathLst>
              <a:path w="232173" h="205384">
                <a:moveTo>
                  <a:pt x="26789" y="71437"/>
                </a:moveTo>
                <a:lnTo>
                  <a:pt x="17859" y="80367"/>
                </a:lnTo>
                <a:lnTo>
                  <a:pt x="17859" y="89297"/>
                </a:lnTo>
                <a:lnTo>
                  <a:pt x="8930" y="107156"/>
                </a:lnTo>
                <a:lnTo>
                  <a:pt x="0" y="133945"/>
                </a:lnTo>
                <a:lnTo>
                  <a:pt x="0" y="151804"/>
                </a:lnTo>
                <a:lnTo>
                  <a:pt x="0" y="169664"/>
                </a:lnTo>
                <a:lnTo>
                  <a:pt x="0" y="187523"/>
                </a:lnTo>
                <a:lnTo>
                  <a:pt x="8930" y="205383"/>
                </a:lnTo>
                <a:lnTo>
                  <a:pt x="8930" y="205383"/>
                </a:lnTo>
                <a:lnTo>
                  <a:pt x="17859" y="205383"/>
                </a:lnTo>
                <a:lnTo>
                  <a:pt x="26789" y="196453"/>
                </a:lnTo>
                <a:lnTo>
                  <a:pt x="35719" y="178593"/>
                </a:lnTo>
                <a:lnTo>
                  <a:pt x="44648" y="151804"/>
                </a:lnTo>
                <a:lnTo>
                  <a:pt x="53578" y="116086"/>
                </a:lnTo>
                <a:lnTo>
                  <a:pt x="53578" y="80367"/>
                </a:lnTo>
                <a:lnTo>
                  <a:pt x="53578" y="53578"/>
                </a:lnTo>
                <a:lnTo>
                  <a:pt x="62508" y="26789"/>
                </a:lnTo>
                <a:lnTo>
                  <a:pt x="62508" y="26789"/>
                </a:lnTo>
                <a:lnTo>
                  <a:pt x="62508" y="35718"/>
                </a:lnTo>
                <a:lnTo>
                  <a:pt x="62508" y="62508"/>
                </a:lnTo>
                <a:lnTo>
                  <a:pt x="71437" y="98226"/>
                </a:lnTo>
                <a:lnTo>
                  <a:pt x="80367" y="133945"/>
                </a:lnTo>
                <a:lnTo>
                  <a:pt x="89297" y="160734"/>
                </a:lnTo>
                <a:lnTo>
                  <a:pt x="98226" y="178593"/>
                </a:lnTo>
                <a:lnTo>
                  <a:pt x="116086" y="196453"/>
                </a:lnTo>
                <a:lnTo>
                  <a:pt x="125016" y="196453"/>
                </a:lnTo>
                <a:lnTo>
                  <a:pt x="142875" y="187523"/>
                </a:lnTo>
                <a:lnTo>
                  <a:pt x="151805" y="169664"/>
                </a:lnTo>
                <a:lnTo>
                  <a:pt x="160734" y="133945"/>
                </a:lnTo>
                <a:lnTo>
                  <a:pt x="169664" y="98226"/>
                </a:lnTo>
                <a:lnTo>
                  <a:pt x="178594" y="62508"/>
                </a:lnTo>
                <a:lnTo>
                  <a:pt x="178594" y="26789"/>
                </a:lnTo>
                <a:lnTo>
                  <a:pt x="178594" y="8929"/>
                </a:lnTo>
                <a:lnTo>
                  <a:pt x="169664" y="0"/>
                </a:lnTo>
                <a:lnTo>
                  <a:pt x="169664" y="8929"/>
                </a:lnTo>
                <a:lnTo>
                  <a:pt x="169664" y="35718"/>
                </a:lnTo>
                <a:lnTo>
                  <a:pt x="160734" y="62508"/>
                </a:lnTo>
                <a:lnTo>
                  <a:pt x="160734" y="98226"/>
                </a:lnTo>
                <a:lnTo>
                  <a:pt x="169664" y="125015"/>
                </a:lnTo>
                <a:lnTo>
                  <a:pt x="178594" y="142875"/>
                </a:lnTo>
                <a:lnTo>
                  <a:pt x="187523" y="151804"/>
                </a:lnTo>
                <a:lnTo>
                  <a:pt x="196453" y="160734"/>
                </a:lnTo>
                <a:lnTo>
                  <a:pt x="214312" y="151804"/>
                </a:lnTo>
                <a:lnTo>
                  <a:pt x="223242" y="133945"/>
                </a:lnTo>
                <a:lnTo>
                  <a:pt x="232172" y="107156"/>
                </a:lnTo>
                <a:lnTo>
                  <a:pt x="232172" y="10715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6" name="Freeform 45"/>
          <p:cNvSpPr/>
          <p:nvPr/>
        </p:nvSpPr>
        <p:spPr bwMode="auto">
          <a:xfrm>
            <a:off x="7974211" y="5241727"/>
            <a:ext cx="151806" cy="258962"/>
          </a:xfrm>
          <a:custGeom>
            <a:avLst/>
            <a:gdLst/>
            <a:ahLst/>
            <a:cxnLst/>
            <a:rect l="0" t="0" r="0" b="0"/>
            <a:pathLst>
              <a:path w="151806" h="258962">
                <a:moveTo>
                  <a:pt x="116086" y="0"/>
                </a:moveTo>
                <a:lnTo>
                  <a:pt x="116086" y="0"/>
                </a:lnTo>
                <a:lnTo>
                  <a:pt x="107156" y="8929"/>
                </a:lnTo>
                <a:lnTo>
                  <a:pt x="98227" y="17859"/>
                </a:lnTo>
                <a:lnTo>
                  <a:pt x="98227" y="35718"/>
                </a:lnTo>
                <a:lnTo>
                  <a:pt x="107156" y="44648"/>
                </a:lnTo>
                <a:lnTo>
                  <a:pt x="107156" y="62507"/>
                </a:lnTo>
                <a:lnTo>
                  <a:pt x="125016" y="71437"/>
                </a:lnTo>
                <a:lnTo>
                  <a:pt x="133945" y="89296"/>
                </a:lnTo>
                <a:lnTo>
                  <a:pt x="142875" y="107156"/>
                </a:lnTo>
                <a:lnTo>
                  <a:pt x="151805" y="125015"/>
                </a:lnTo>
                <a:lnTo>
                  <a:pt x="151805" y="142875"/>
                </a:lnTo>
                <a:lnTo>
                  <a:pt x="151805" y="160734"/>
                </a:lnTo>
                <a:lnTo>
                  <a:pt x="133945" y="187523"/>
                </a:lnTo>
                <a:lnTo>
                  <a:pt x="116086" y="214312"/>
                </a:lnTo>
                <a:lnTo>
                  <a:pt x="89297" y="232171"/>
                </a:lnTo>
                <a:lnTo>
                  <a:pt x="62508" y="250031"/>
                </a:lnTo>
                <a:lnTo>
                  <a:pt x="35719" y="258961"/>
                </a:lnTo>
                <a:lnTo>
                  <a:pt x="8930" y="250031"/>
                </a:lnTo>
                <a:lnTo>
                  <a:pt x="0" y="232171"/>
                </a:lnTo>
                <a:lnTo>
                  <a:pt x="0" y="23217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7" name="Freeform 46"/>
          <p:cNvSpPr/>
          <p:nvPr/>
        </p:nvSpPr>
        <p:spPr bwMode="auto">
          <a:xfrm>
            <a:off x="8108156" y="5000625"/>
            <a:ext cx="169665" cy="473274"/>
          </a:xfrm>
          <a:custGeom>
            <a:avLst/>
            <a:gdLst/>
            <a:ahLst/>
            <a:cxnLst/>
            <a:rect l="0" t="0" r="0" b="0"/>
            <a:pathLst>
              <a:path w="169665" h="473274">
                <a:moveTo>
                  <a:pt x="0" y="0"/>
                </a:moveTo>
                <a:lnTo>
                  <a:pt x="0" y="0"/>
                </a:lnTo>
                <a:lnTo>
                  <a:pt x="8930" y="0"/>
                </a:lnTo>
                <a:lnTo>
                  <a:pt x="17860" y="8930"/>
                </a:lnTo>
                <a:lnTo>
                  <a:pt x="35719" y="26789"/>
                </a:lnTo>
                <a:lnTo>
                  <a:pt x="62508" y="53578"/>
                </a:lnTo>
                <a:lnTo>
                  <a:pt x="80367" y="98227"/>
                </a:lnTo>
                <a:lnTo>
                  <a:pt x="107156" y="151805"/>
                </a:lnTo>
                <a:lnTo>
                  <a:pt x="125015" y="214313"/>
                </a:lnTo>
                <a:lnTo>
                  <a:pt x="142874" y="276820"/>
                </a:lnTo>
                <a:lnTo>
                  <a:pt x="160734" y="330398"/>
                </a:lnTo>
                <a:lnTo>
                  <a:pt x="169664" y="383977"/>
                </a:lnTo>
                <a:lnTo>
                  <a:pt x="169664" y="419695"/>
                </a:lnTo>
                <a:lnTo>
                  <a:pt x="160734" y="455414"/>
                </a:lnTo>
                <a:lnTo>
                  <a:pt x="151804" y="464344"/>
                </a:lnTo>
                <a:lnTo>
                  <a:pt x="133945" y="473273"/>
                </a:lnTo>
                <a:lnTo>
                  <a:pt x="107156" y="464344"/>
                </a:lnTo>
                <a:lnTo>
                  <a:pt x="62508" y="446484"/>
                </a:lnTo>
                <a:lnTo>
                  <a:pt x="62508" y="44648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8" name="Freeform 47"/>
          <p:cNvSpPr/>
          <p:nvPr/>
        </p:nvSpPr>
        <p:spPr bwMode="auto">
          <a:xfrm>
            <a:off x="7875984" y="5054203"/>
            <a:ext cx="785813" cy="339329"/>
          </a:xfrm>
          <a:custGeom>
            <a:avLst/>
            <a:gdLst/>
            <a:ahLst/>
            <a:cxnLst/>
            <a:rect l="0" t="0" r="0" b="0"/>
            <a:pathLst>
              <a:path w="785813" h="339329">
                <a:moveTo>
                  <a:pt x="0" y="223242"/>
                </a:moveTo>
                <a:lnTo>
                  <a:pt x="0" y="223242"/>
                </a:lnTo>
                <a:lnTo>
                  <a:pt x="17860" y="232172"/>
                </a:lnTo>
                <a:lnTo>
                  <a:pt x="35719" y="232172"/>
                </a:lnTo>
                <a:lnTo>
                  <a:pt x="71438" y="241102"/>
                </a:lnTo>
                <a:lnTo>
                  <a:pt x="116086" y="241102"/>
                </a:lnTo>
                <a:lnTo>
                  <a:pt x="169664" y="232172"/>
                </a:lnTo>
                <a:lnTo>
                  <a:pt x="232172" y="223242"/>
                </a:lnTo>
                <a:lnTo>
                  <a:pt x="285750" y="214313"/>
                </a:lnTo>
                <a:lnTo>
                  <a:pt x="339328" y="196453"/>
                </a:lnTo>
                <a:lnTo>
                  <a:pt x="375046" y="187524"/>
                </a:lnTo>
                <a:lnTo>
                  <a:pt x="392906" y="178594"/>
                </a:lnTo>
                <a:lnTo>
                  <a:pt x="401836" y="169664"/>
                </a:lnTo>
                <a:lnTo>
                  <a:pt x="410765" y="178594"/>
                </a:lnTo>
                <a:lnTo>
                  <a:pt x="410765" y="196453"/>
                </a:lnTo>
                <a:lnTo>
                  <a:pt x="410765" y="223242"/>
                </a:lnTo>
                <a:lnTo>
                  <a:pt x="419695" y="258961"/>
                </a:lnTo>
                <a:lnTo>
                  <a:pt x="428625" y="285750"/>
                </a:lnTo>
                <a:lnTo>
                  <a:pt x="437554" y="312539"/>
                </a:lnTo>
                <a:lnTo>
                  <a:pt x="446484" y="330399"/>
                </a:lnTo>
                <a:lnTo>
                  <a:pt x="446484" y="339328"/>
                </a:lnTo>
                <a:lnTo>
                  <a:pt x="455414" y="339328"/>
                </a:lnTo>
                <a:lnTo>
                  <a:pt x="464343" y="330399"/>
                </a:lnTo>
                <a:lnTo>
                  <a:pt x="464343" y="312539"/>
                </a:lnTo>
                <a:lnTo>
                  <a:pt x="473273" y="285750"/>
                </a:lnTo>
                <a:lnTo>
                  <a:pt x="464343" y="258961"/>
                </a:lnTo>
                <a:lnTo>
                  <a:pt x="464343" y="223242"/>
                </a:lnTo>
                <a:lnTo>
                  <a:pt x="455414" y="187524"/>
                </a:lnTo>
                <a:lnTo>
                  <a:pt x="437554" y="160735"/>
                </a:lnTo>
                <a:lnTo>
                  <a:pt x="428625" y="151805"/>
                </a:lnTo>
                <a:lnTo>
                  <a:pt x="401836" y="151805"/>
                </a:lnTo>
                <a:lnTo>
                  <a:pt x="383976" y="178594"/>
                </a:lnTo>
                <a:lnTo>
                  <a:pt x="375046" y="205383"/>
                </a:lnTo>
                <a:lnTo>
                  <a:pt x="366117" y="232172"/>
                </a:lnTo>
                <a:lnTo>
                  <a:pt x="375046" y="258961"/>
                </a:lnTo>
                <a:lnTo>
                  <a:pt x="383976" y="276820"/>
                </a:lnTo>
                <a:lnTo>
                  <a:pt x="401836" y="294680"/>
                </a:lnTo>
                <a:lnTo>
                  <a:pt x="410765" y="294680"/>
                </a:lnTo>
                <a:lnTo>
                  <a:pt x="428625" y="285750"/>
                </a:lnTo>
                <a:lnTo>
                  <a:pt x="437554" y="267891"/>
                </a:lnTo>
                <a:lnTo>
                  <a:pt x="446484" y="241102"/>
                </a:lnTo>
                <a:lnTo>
                  <a:pt x="455414" y="214313"/>
                </a:lnTo>
                <a:lnTo>
                  <a:pt x="455414" y="187524"/>
                </a:lnTo>
                <a:lnTo>
                  <a:pt x="464343" y="169664"/>
                </a:lnTo>
                <a:lnTo>
                  <a:pt x="464343" y="151805"/>
                </a:lnTo>
                <a:lnTo>
                  <a:pt x="473273" y="151805"/>
                </a:lnTo>
                <a:lnTo>
                  <a:pt x="473273" y="160735"/>
                </a:lnTo>
                <a:lnTo>
                  <a:pt x="482203" y="187524"/>
                </a:lnTo>
                <a:lnTo>
                  <a:pt x="491132" y="214313"/>
                </a:lnTo>
                <a:lnTo>
                  <a:pt x="500062" y="250031"/>
                </a:lnTo>
                <a:lnTo>
                  <a:pt x="500062" y="276820"/>
                </a:lnTo>
                <a:lnTo>
                  <a:pt x="508992" y="303610"/>
                </a:lnTo>
                <a:lnTo>
                  <a:pt x="508992" y="321469"/>
                </a:lnTo>
                <a:lnTo>
                  <a:pt x="517921" y="330399"/>
                </a:lnTo>
                <a:lnTo>
                  <a:pt x="517921" y="330399"/>
                </a:lnTo>
                <a:lnTo>
                  <a:pt x="526851" y="321469"/>
                </a:lnTo>
                <a:lnTo>
                  <a:pt x="526851" y="303610"/>
                </a:lnTo>
                <a:lnTo>
                  <a:pt x="526851" y="267891"/>
                </a:lnTo>
                <a:lnTo>
                  <a:pt x="535781" y="232172"/>
                </a:lnTo>
                <a:lnTo>
                  <a:pt x="535781" y="196453"/>
                </a:lnTo>
                <a:lnTo>
                  <a:pt x="535781" y="160735"/>
                </a:lnTo>
                <a:lnTo>
                  <a:pt x="535781" y="142875"/>
                </a:lnTo>
                <a:lnTo>
                  <a:pt x="544711" y="133945"/>
                </a:lnTo>
                <a:lnTo>
                  <a:pt x="544711" y="133945"/>
                </a:lnTo>
                <a:lnTo>
                  <a:pt x="544711" y="151805"/>
                </a:lnTo>
                <a:lnTo>
                  <a:pt x="544711" y="169664"/>
                </a:lnTo>
                <a:lnTo>
                  <a:pt x="544711" y="196453"/>
                </a:lnTo>
                <a:lnTo>
                  <a:pt x="544711" y="223242"/>
                </a:lnTo>
                <a:lnTo>
                  <a:pt x="544711" y="241102"/>
                </a:lnTo>
                <a:lnTo>
                  <a:pt x="535781" y="250031"/>
                </a:lnTo>
                <a:lnTo>
                  <a:pt x="535781" y="258961"/>
                </a:lnTo>
                <a:lnTo>
                  <a:pt x="535781" y="258961"/>
                </a:lnTo>
                <a:lnTo>
                  <a:pt x="544711" y="241102"/>
                </a:lnTo>
                <a:lnTo>
                  <a:pt x="544711" y="223242"/>
                </a:lnTo>
                <a:lnTo>
                  <a:pt x="544711" y="196453"/>
                </a:lnTo>
                <a:lnTo>
                  <a:pt x="544711" y="169664"/>
                </a:lnTo>
                <a:lnTo>
                  <a:pt x="544711" y="151805"/>
                </a:lnTo>
                <a:lnTo>
                  <a:pt x="553640" y="142875"/>
                </a:lnTo>
                <a:lnTo>
                  <a:pt x="553640" y="142875"/>
                </a:lnTo>
                <a:lnTo>
                  <a:pt x="562570" y="160735"/>
                </a:lnTo>
                <a:lnTo>
                  <a:pt x="562570" y="178594"/>
                </a:lnTo>
                <a:lnTo>
                  <a:pt x="562570" y="196453"/>
                </a:lnTo>
                <a:lnTo>
                  <a:pt x="571500" y="223242"/>
                </a:lnTo>
                <a:lnTo>
                  <a:pt x="571500" y="241102"/>
                </a:lnTo>
                <a:lnTo>
                  <a:pt x="571500" y="258961"/>
                </a:lnTo>
                <a:lnTo>
                  <a:pt x="580429" y="258961"/>
                </a:lnTo>
                <a:lnTo>
                  <a:pt x="580429" y="258961"/>
                </a:lnTo>
                <a:lnTo>
                  <a:pt x="589359" y="241102"/>
                </a:lnTo>
                <a:lnTo>
                  <a:pt x="589359" y="223242"/>
                </a:lnTo>
                <a:lnTo>
                  <a:pt x="589359" y="196453"/>
                </a:lnTo>
                <a:lnTo>
                  <a:pt x="598289" y="169664"/>
                </a:lnTo>
                <a:lnTo>
                  <a:pt x="607218" y="142875"/>
                </a:lnTo>
                <a:lnTo>
                  <a:pt x="607218" y="125016"/>
                </a:lnTo>
                <a:lnTo>
                  <a:pt x="607218" y="125016"/>
                </a:lnTo>
                <a:lnTo>
                  <a:pt x="607218" y="125016"/>
                </a:lnTo>
                <a:lnTo>
                  <a:pt x="598289" y="125016"/>
                </a:lnTo>
                <a:lnTo>
                  <a:pt x="598289" y="142875"/>
                </a:lnTo>
                <a:lnTo>
                  <a:pt x="589359" y="160735"/>
                </a:lnTo>
                <a:lnTo>
                  <a:pt x="589359" y="178594"/>
                </a:lnTo>
                <a:lnTo>
                  <a:pt x="580429" y="196453"/>
                </a:lnTo>
                <a:lnTo>
                  <a:pt x="580429" y="214313"/>
                </a:lnTo>
                <a:lnTo>
                  <a:pt x="580429" y="223242"/>
                </a:lnTo>
                <a:lnTo>
                  <a:pt x="589359" y="223242"/>
                </a:lnTo>
                <a:lnTo>
                  <a:pt x="589359" y="223242"/>
                </a:lnTo>
                <a:lnTo>
                  <a:pt x="598289" y="214313"/>
                </a:lnTo>
                <a:lnTo>
                  <a:pt x="607218" y="196453"/>
                </a:lnTo>
                <a:lnTo>
                  <a:pt x="607218" y="178594"/>
                </a:lnTo>
                <a:lnTo>
                  <a:pt x="616148" y="160735"/>
                </a:lnTo>
                <a:lnTo>
                  <a:pt x="616148" y="142875"/>
                </a:lnTo>
                <a:lnTo>
                  <a:pt x="616148" y="133945"/>
                </a:lnTo>
                <a:lnTo>
                  <a:pt x="616148" y="125016"/>
                </a:lnTo>
                <a:lnTo>
                  <a:pt x="616148" y="125016"/>
                </a:lnTo>
                <a:lnTo>
                  <a:pt x="616148" y="133945"/>
                </a:lnTo>
                <a:lnTo>
                  <a:pt x="616148" y="151805"/>
                </a:lnTo>
                <a:lnTo>
                  <a:pt x="607218" y="169664"/>
                </a:lnTo>
                <a:lnTo>
                  <a:pt x="616148" y="196453"/>
                </a:lnTo>
                <a:lnTo>
                  <a:pt x="616148" y="223242"/>
                </a:lnTo>
                <a:lnTo>
                  <a:pt x="625078" y="250031"/>
                </a:lnTo>
                <a:lnTo>
                  <a:pt x="625078" y="267891"/>
                </a:lnTo>
                <a:lnTo>
                  <a:pt x="634007" y="276820"/>
                </a:lnTo>
                <a:lnTo>
                  <a:pt x="642937" y="285750"/>
                </a:lnTo>
                <a:lnTo>
                  <a:pt x="651867" y="267891"/>
                </a:lnTo>
                <a:lnTo>
                  <a:pt x="660796" y="250031"/>
                </a:lnTo>
                <a:lnTo>
                  <a:pt x="669726" y="223242"/>
                </a:lnTo>
                <a:lnTo>
                  <a:pt x="678656" y="196453"/>
                </a:lnTo>
                <a:lnTo>
                  <a:pt x="678656" y="178594"/>
                </a:lnTo>
                <a:lnTo>
                  <a:pt x="678656" y="160735"/>
                </a:lnTo>
                <a:lnTo>
                  <a:pt x="678656" y="151805"/>
                </a:lnTo>
                <a:lnTo>
                  <a:pt x="678656" y="160735"/>
                </a:lnTo>
                <a:lnTo>
                  <a:pt x="678656" y="169664"/>
                </a:lnTo>
                <a:lnTo>
                  <a:pt x="678656" y="196453"/>
                </a:lnTo>
                <a:lnTo>
                  <a:pt x="678656" y="214313"/>
                </a:lnTo>
                <a:lnTo>
                  <a:pt x="678656" y="232172"/>
                </a:lnTo>
                <a:lnTo>
                  <a:pt x="678656" y="241102"/>
                </a:lnTo>
                <a:lnTo>
                  <a:pt x="678656" y="241102"/>
                </a:lnTo>
                <a:lnTo>
                  <a:pt x="687586" y="232172"/>
                </a:lnTo>
                <a:lnTo>
                  <a:pt x="687586" y="214313"/>
                </a:lnTo>
                <a:lnTo>
                  <a:pt x="696515" y="187524"/>
                </a:lnTo>
                <a:lnTo>
                  <a:pt x="714375" y="142875"/>
                </a:lnTo>
                <a:lnTo>
                  <a:pt x="732234" y="98227"/>
                </a:lnTo>
                <a:lnTo>
                  <a:pt x="759023" y="53578"/>
                </a:lnTo>
                <a:lnTo>
                  <a:pt x="785812" y="0"/>
                </a:lnTo>
                <a:lnTo>
                  <a:pt x="785812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4164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Roles of </a:t>
            </a:r>
            <a:r>
              <a:rPr lang="en-US" dirty="0" err="1" smtClean="0"/>
              <a:t>ScrumMaster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Coach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Servant leader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“Kennedy “ask not what your country can do for you, ask what you can do for your country.”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err="1" smtClean="0"/>
              <a:t>ScrumMaster</a:t>
            </a:r>
            <a:r>
              <a:rPr lang="en-US" dirty="0" smtClean="0"/>
              <a:t> “What can I do today to help you and the team be more effective.”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Process Authority – assure team enacts and adheres to scrum principles and practices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Interference shield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Impediment remover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Change agent – “change minds” in addition to 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6443538"/>
            <a:ext cx="5378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Scrum by </a:t>
            </a:r>
            <a:r>
              <a:rPr lang="en-US" dirty="0" smtClean="0"/>
              <a:t>Rubin, </a:t>
            </a:r>
            <a:r>
              <a:rPr lang="en-US" dirty="0" err="1" smtClean="0"/>
              <a:t>Ch</a:t>
            </a:r>
            <a:r>
              <a:rPr lang="en-US" dirty="0" smtClean="0"/>
              <a:t> 10 Scrum Master</a:t>
            </a:r>
            <a:endParaRPr lang="en-US" dirty="0"/>
          </a:p>
        </p:txBody>
      </p:sp>
      <p:sp>
        <p:nvSpPr>
          <p:cNvPr id="5" name="Freeform 4"/>
          <p:cNvSpPr/>
          <p:nvPr/>
        </p:nvSpPr>
        <p:spPr bwMode="auto">
          <a:xfrm>
            <a:off x="1125141" y="2812851"/>
            <a:ext cx="98227" cy="169665"/>
          </a:xfrm>
          <a:custGeom>
            <a:avLst/>
            <a:gdLst/>
            <a:ahLst/>
            <a:cxnLst/>
            <a:rect l="0" t="0" r="0" b="0"/>
            <a:pathLst>
              <a:path w="98227" h="169665">
                <a:moveTo>
                  <a:pt x="8929" y="53578"/>
                </a:moveTo>
                <a:lnTo>
                  <a:pt x="0" y="44649"/>
                </a:lnTo>
                <a:lnTo>
                  <a:pt x="0" y="4464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26789"/>
                </a:lnTo>
                <a:lnTo>
                  <a:pt x="0" y="35719"/>
                </a:lnTo>
                <a:lnTo>
                  <a:pt x="0" y="35719"/>
                </a:lnTo>
                <a:lnTo>
                  <a:pt x="0" y="53578"/>
                </a:lnTo>
                <a:lnTo>
                  <a:pt x="0" y="71438"/>
                </a:lnTo>
                <a:lnTo>
                  <a:pt x="8929" y="98227"/>
                </a:lnTo>
                <a:lnTo>
                  <a:pt x="8929" y="125016"/>
                </a:lnTo>
                <a:lnTo>
                  <a:pt x="17859" y="142875"/>
                </a:lnTo>
                <a:lnTo>
                  <a:pt x="26789" y="160735"/>
                </a:lnTo>
                <a:lnTo>
                  <a:pt x="26789" y="169664"/>
                </a:lnTo>
                <a:lnTo>
                  <a:pt x="26789" y="160735"/>
                </a:lnTo>
                <a:lnTo>
                  <a:pt x="26789" y="151805"/>
                </a:lnTo>
                <a:lnTo>
                  <a:pt x="26789" y="133945"/>
                </a:lnTo>
                <a:lnTo>
                  <a:pt x="26789" y="116086"/>
                </a:lnTo>
                <a:lnTo>
                  <a:pt x="26789" y="89297"/>
                </a:lnTo>
                <a:lnTo>
                  <a:pt x="35718" y="62508"/>
                </a:lnTo>
                <a:lnTo>
                  <a:pt x="35718" y="44649"/>
                </a:lnTo>
                <a:lnTo>
                  <a:pt x="35718" y="26789"/>
                </a:lnTo>
                <a:lnTo>
                  <a:pt x="35718" y="26789"/>
                </a:lnTo>
                <a:lnTo>
                  <a:pt x="44648" y="35719"/>
                </a:lnTo>
                <a:lnTo>
                  <a:pt x="44648" y="53578"/>
                </a:lnTo>
                <a:lnTo>
                  <a:pt x="44648" y="80367"/>
                </a:lnTo>
                <a:lnTo>
                  <a:pt x="44648" y="107156"/>
                </a:lnTo>
                <a:lnTo>
                  <a:pt x="53578" y="133945"/>
                </a:lnTo>
                <a:lnTo>
                  <a:pt x="53578" y="151805"/>
                </a:lnTo>
                <a:lnTo>
                  <a:pt x="53578" y="160735"/>
                </a:lnTo>
                <a:lnTo>
                  <a:pt x="62508" y="160735"/>
                </a:lnTo>
                <a:lnTo>
                  <a:pt x="62508" y="151805"/>
                </a:lnTo>
                <a:lnTo>
                  <a:pt x="62508" y="133945"/>
                </a:lnTo>
                <a:lnTo>
                  <a:pt x="71437" y="107156"/>
                </a:lnTo>
                <a:lnTo>
                  <a:pt x="71437" y="80367"/>
                </a:lnTo>
                <a:lnTo>
                  <a:pt x="71437" y="53578"/>
                </a:lnTo>
                <a:lnTo>
                  <a:pt x="71437" y="26789"/>
                </a:lnTo>
                <a:lnTo>
                  <a:pt x="71437" y="0"/>
                </a:lnTo>
                <a:lnTo>
                  <a:pt x="71437" y="0"/>
                </a:lnTo>
                <a:lnTo>
                  <a:pt x="71437" y="8930"/>
                </a:lnTo>
                <a:lnTo>
                  <a:pt x="71437" y="26789"/>
                </a:lnTo>
                <a:lnTo>
                  <a:pt x="71437" y="62508"/>
                </a:lnTo>
                <a:lnTo>
                  <a:pt x="80367" y="98227"/>
                </a:lnTo>
                <a:lnTo>
                  <a:pt x="80367" y="133945"/>
                </a:lnTo>
                <a:lnTo>
                  <a:pt x="89297" y="160735"/>
                </a:lnTo>
                <a:lnTo>
                  <a:pt x="89297" y="169664"/>
                </a:lnTo>
                <a:lnTo>
                  <a:pt x="89297" y="169664"/>
                </a:lnTo>
                <a:lnTo>
                  <a:pt x="89297" y="169664"/>
                </a:lnTo>
                <a:lnTo>
                  <a:pt x="98226" y="151805"/>
                </a:lnTo>
                <a:lnTo>
                  <a:pt x="98226" y="125016"/>
                </a:lnTo>
                <a:lnTo>
                  <a:pt x="89297" y="98227"/>
                </a:lnTo>
                <a:lnTo>
                  <a:pt x="89297" y="62508"/>
                </a:lnTo>
                <a:lnTo>
                  <a:pt x="89297" y="35719"/>
                </a:lnTo>
                <a:lnTo>
                  <a:pt x="89297" y="17860"/>
                </a:lnTo>
                <a:lnTo>
                  <a:pt x="89297" y="17860"/>
                </a:lnTo>
                <a:lnTo>
                  <a:pt x="89297" y="26789"/>
                </a:lnTo>
                <a:lnTo>
                  <a:pt x="80367" y="44649"/>
                </a:lnTo>
                <a:lnTo>
                  <a:pt x="80367" y="71438"/>
                </a:lnTo>
                <a:lnTo>
                  <a:pt x="89297" y="89297"/>
                </a:lnTo>
                <a:lnTo>
                  <a:pt x="89297" y="107156"/>
                </a:lnTo>
                <a:lnTo>
                  <a:pt x="89297" y="107156"/>
                </a:lnTo>
                <a:lnTo>
                  <a:pt x="89297" y="98227"/>
                </a:lnTo>
                <a:lnTo>
                  <a:pt x="89297" y="80367"/>
                </a:lnTo>
                <a:lnTo>
                  <a:pt x="89297" y="53578"/>
                </a:lnTo>
                <a:lnTo>
                  <a:pt x="89297" y="5357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9639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71600" y="6443538"/>
            <a:ext cx="5378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Scrum by </a:t>
            </a:r>
            <a:r>
              <a:rPr lang="en-US" dirty="0" smtClean="0"/>
              <a:t>Rubin, </a:t>
            </a:r>
            <a:r>
              <a:rPr lang="en-US" dirty="0" err="1" smtClean="0"/>
              <a:t>Ch</a:t>
            </a:r>
            <a:r>
              <a:rPr lang="en-US" dirty="0" smtClean="0"/>
              <a:t> 10 Scrum Master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-76200"/>
            <a:ext cx="6553200" cy="658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1213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day in the Life of </a:t>
            </a:r>
            <a:r>
              <a:rPr lang="en-US" dirty="0" err="1" smtClean="0"/>
              <a:t>ScrumMaster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71600" y="6443538"/>
            <a:ext cx="5378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Scrum by </a:t>
            </a:r>
            <a:r>
              <a:rPr lang="en-US" dirty="0" smtClean="0"/>
              <a:t>Rubin, </a:t>
            </a:r>
            <a:r>
              <a:rPr lang="en-US" dirty="0" err="1" smtClean="0"/>
              <a:t>Ch</a:t>
            </a:r>
            <a:r>
              <a:rPr lang="en-US" dirty="0" smtClean="0"/>
              <a:t> 10 Scrum Master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143000"/>
            <a:ext cx="7639422" cy="4849923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 bwMode="auto">
          <a:xfrm>
            <a:off x="6045398" y="3214687"/>
            <a:ext cx="2071689" cy="491134"/>
          </a:xfrm>
          <a:custGeom>
            <a:avLst/>
            <a:gdLst/>
            <a:ahLst/>
            <a:cxnLst/>
            <a:rect l="0" t="0" r="0" b="0"/>
            <a:pathLst>
              <a:path w="2071689" h="491134">
                <a:moveTo>
                  <a:pt x="1884165" y="187524"/>
                </a:moveTo>
                <a:lnTo>
                  <a:pt x="1884165" y="187524"/>
                </a:lnTo>
                <a:lnTo>
                  <a:pt x="1884165" y="187524"/>
                </a:lnTo>
                <a:lnTo>
                  <a:pt x="1884165" y="187524"/>
                </a:lnTo>
                <a:lnTo>
                  <a:pt x="1884165" y="178594"/>
                </a:lnTo>
                <a:lnTo>
                  <a:pt x="1875235" y="178594"/>
                </a:lnTo>
                <a:lnTo>
                  <a:pt x="1875235" y="169664"/>
                </a:lnTo>
                <a:lnTo>
                  <a:pt x="1875235" y="169664"/>
                </a:lnTo>
                <a:lnTo>
                  <a:pt x="1875235" y="160734"/>
                </a:lnTo>
                <a:lnTo>
                  <a:pt x="1875235" y="160734"/>
                </a:lnTo>
                <a:lnTo>
                  <a:pt x="1875235" y="160734"/>
                </a:lnTo>
                <a:lnTo>
                  <a:pt x="1875235" y="160734"/>
                </a:lnTo>
                <a:lnTo>
                  <a:pt x="1866305" y="151805"/>
                </a:lnTo>
                <a:lnTo>
                  <a:pt x="1866305" y="151805"/>
                </a:lnTo>
                <a:lnTo>
                  <a:pt x="1857375" y="151805"/>
                </a:lnTo>
                <a:lnTo>
                  <a:pt x="1848446" y="151805"/>
                </a:lnTo>
                <a:lnTo>
                  <a:pt x="1839516" y="142875"/>
                </a:lnTo>
                <a:lnTo>
                  <a:pt x="1830586" y="142875"/>
                </a:lnTo>
                <a:lnTo>
                  <a:pt x="1821657" y="142875"/>
                </a:lnTo>
                <a:lnTo>
                  <a:pt x="1812727" y="133945"/>
                </a:lnTo>
                <a:lnTo>
                  <a:pt x="1794868" y="133945"/>
                </a:lnTo>
                <a:lnTo>
                  <a:pt x="1785938" y="133945"/>
                </a:lnTo>
                <a:lnTo>
                  <a:pt x="1777008" y="125016"/>
                </a:lnTo>
                <a:lnTo>
                  <a:pt x="1759149" y="125016"/>
                </a:lnTo>
                <a:lnTo>
                  <a:pt x="1741290" y="125016"/>
                </a:lnTo>
                <a:lnTo>
                  <a:pt x="1723430" y="116086"/>
                </a:lnTo>
                <a:lnTo>
                  <a:pt x="1714500" y="116086"/>
                </a:lnTo>
                <a:lnTo>
                  <a:pt x="1696641" y="116086"/>
                </a:lnTo>
                <a:lnTo>
                  <a:pt x="1678782" y="116086"/>
                </a:lnTo>
                <a:lnTo>
                  <a:pt x="1660922" y="107156"/>
                </a:lnTo>
                <a:lnTo>
                  <a:pt x="1634133" y="107156"/>
                </a:lnTo>
                <a:lnTo>
                  <a:pt x="1616274" y="107156"/>
                </a:lnTo>
                <a:lnTo>
                  <a:pt x="1589485" y="107156"/>
                </a:lnTo>
                <a:lnTo>
                  <a:pt x="1562696" y="107156"/>
                </a:lnTo>
                <a:lnTo>
                  <a:pt x="1544836" y="107156"/>
                </a:lnTo>
                <a:lnTo>
                  <a:pt x="1518047" y="98227"/>
                </a:lnTo>
                <a:lnTo>
                  <a:pt x="1491258" y="98227"/>
                </a:lnTo>
                <a:lnTo>
                  <a:pt x="1464469" y="98227"/>
                </a:lnTo>
                <a:lnTo>
                  <a:pt x="1428750" y="98227"/>
                </a:lnTo>
                <a:lnTo>
                  <a:pt x="1401961" y="89297"/>
                </a:lnTo>
                <a:lnTo>
                  <a:pt x="1375172" y="89297"/>
                </a:lnTo>
                <a:lnTo>
                  <a:pt x="1339454" y="89297"/>
                </a:lnTo>
                <a:lnTo>
                  <a:pt x="1303735" y="89297"/>
                </a:lnTo>
                <a:lnTo>
                  <a:pt x="1268016" y="89297"/>
                </a:lnTo>
                <a:lnTo>
                  <a:pt x="1241227" y="80367"/>
                </a:lnTo>
                <a:lnTo>
                  <a:pt x="1214438" y="80367"/>
                </a:lnTo>
                <a:lnTo>
                  <a:pt x="1187649" y="80367"/>
                </a:lnTo>
                <a:lnTo>
                  <a:pt x="1160860" y="80367"/>
                </a:lnTo>
                <a:lnTo>
                  <a:pt x="1125141" y="80367"/>
                </a:lnTo>
                <a:lnTo>
                  <a:pt x="1098352" y="80367"/>
                </a:lnTo>
                <a:lnTo>
                  <a:pt x="1062633" y="80367"/>
                </a:lnTo>
                <a:lnTo>
                  <a:pt x="1035844" y="80367"/>
                </a:lnTo>
                <a:lnTo>
                  <a:pt x="1009055" y="80367"/>
                </a:lnTo>
                <a:lnTo>
                  <a:pt x="973336" y="80367"/>
                </a:lnTo>
                <a:lnTo>
                  <a:pt x="946547" y="71438"/>
                </a:lnTo>
                <a:lnTo>
                  <a:pt x="919758" y="71438"/>
                </a:lnTo>
                <a:lnTo>
                  <a:pt x="884040" y="71438"/>
                </a:lnTo>
                <a:lnTo>
                  <a:pt x="857250" y="71438"/>
                </a:lnTo>
                <a:lnTo>
                  <a:pt x="839391" y="62508"/>
                </a:lnTo>
                <a:lnTo>
                  <a:pt x="812602" y="62508"/>
                </a:lnTo>
                <a:lnTo>
                  <a:pt x="785813" y="53578"/>
                </a:lnTo>
                <a:lnTo>
                  <a:pt x="759024" y="53578"/>
                </a:lnTo>
                <a:lnTo>
                  <a:pt x="723305" y="53578"/>
                </a:lnTo>
                <a:lnTo>
                  <a:pt x="696516" y="44649"/>
                </a:lnTo>
                <a:lnTo>
                  <a:pt x="669727" y="44649"/>
                </a:lnTo>
                <a:lnTo>
                  <a:pt x="642938" y="44649"/>
                </a:lnTo>
                <a:lnTo>
                  <a:pt x="616149" y="44649"/>
                </a:lnTo>
                <a:lnTo>
                  <a:pt x="589360" y="35719"/>
                </a:lnTo>
                <a:lnTo>
                  <a:pt x="562571" y="35719"/>
                </a:lnTo>
                <a:lnTo>
                  <a:pt x="535782" y="35719"/>
                </a:lnTo>
                <a:lnTo>
                  <a:pt x="508993" y="26789"/>
                </a:lnTo>
                <a:lnTo>
                  <a:pt x="491133" y="26789"/>
                </a:lnTo>
                <a:lnTo>
                  <a:pt x="464344" y="26789"/>
                </a:lnTo>
                <a:lnTo>
                  <a:pt x="437555" y="17859"/>
                </a:lnTo>
                <a:lnTo>
                  <a:pt x="419696" y="17859"/>
                </a:lnTo>
                <a:lnTo>
                  <a:pt x="392907" y="8930"/>
                </a:lnTo>
                <a:lnTo>
                  <a:pt x="366118" y="8930"/>
                </a:lnTo>
                <a:lnTo>
                  <a:pt x="348258" y="8930"/>
                </a:lnTo>
                <a:lnTo>
                  <a:pt x="321469" y="0"/>
                </a:lnTo>
                <a:lnTo>
                  <a:pt x="303610" y="0"/>
                </a:lnTo>
                <a:lnTo>
                  <a:pt x="276821" y="0"/>
                </a:lnTo>
                <a:lnTo>
                  <a:pt x="258961" y="0"/>
                </a:lnTo>
                <a:lnTo>
                  <a:pt x="241102" y="0"/>
                </a:lnTo>
                <a:lnTo>
                  <a:pt x="223243" y="0"/>
                </a:lnTo>
                <a:lnTo>
                  <a:pt x="196454" y="0"/>
                </a:lnTo>
                <a:lnTo>
                  <a:pt x="187524" y="0"/>
                </a:lnTo>
                <a:lnTo>
                  <a:pt x="160735" y="8930"/>
                </a:lnTo>
                <a:lnTo>
                  <a:pt x="151805" y="8930"/>
                </a:lnTo>
                <a:lnTo>
                  <a:pt x="133946" y="8930"/>
                </a:lnTo>
                <a:lnTo>
                  <a:pt x="116086" y="8930"/>
                </a:lnTo>
                <a:lnTo>
                  <a:pt x="98227" y="17859"/>
                </a:lnTo>
                <a:lnTo>
                  <a:pt x="89297" y="17859"/>
                </a:lnTo>
                <a:lnTo>
                  <a:pt x="71438" y="17859"/>
                </a:lnTo>
                <a:lnTo>
                  <a:pt x="62508" y="26789"/>
                </a:lnTo>
                <a:lnTo>
                  <a:pt x="53579" y="26789"/>
                </a:lnTo>
                <a:lnTo>
                  <a:pt x="35719" y="35719"/>
                </a:lnTo>
                <a:lnTo>
                  <a:pt x="26790" y="53578"/>
                </a:lnTo>
                <a:lnTo>
                  <a:pt x="26790" y="62508"/>
                </a:lnTo>
                <a:lnTo>
                  <a:pt x="17860" y="71438"/>
                </a:lnTo>
                <a:lnTo>
                  <a:pt x="8930" y="80367"/>
                </a:lnTo>
                <a:lnTo>
                  <a:pt x="8930" y="98227"/>
                </a:lnTo>
                <a:lnTo>
                  <a:pt x="8930" y="107156"/>
                </a:lnTo>
                <a:lnTo>
                  <a:pt x="0" y="116086"/>
                </a:lnTo>
                <a:lnTo>
                  <a:pt x="0" y="125016"/>
                </a:lnTo>
                <a:lnTo>
                  <a:pt x="0" y="133945"/>
                </a:lnTo>
                <a:lnTo>
                  <a:pt x="8930" y="142875"/>
                </a:lnTo>
                <a:lnTo>
                  <a:pt x="8930" y="160734"/>
                </a:lnTo>
                <a:lnTo>
                  <a:pt x="8930" y="169664"/>
                </a:lnTo>
                <a:lnTo>
                  <a:pt x="17860" y="178594"/>
                </a:lnTo>
                <a:lnTo>
                  <a:pt x="17860" y="187524"/>
                </a:lnTo>
                <a:lnTo>
                  <a:pt x="26790" y="205383"/>
                </a:lnTo>
                <a:lnTo>
                  <a:pt x="35719" y="223242"/>
                </a:lnTo>
                <a:lnTo>
                  <a:pt x="44649" y="241102"/>
                </a:lnTo>
                <a:lnTo>
                  <a:pt x="53579" y="258961"/>
                </a:lnTo>
                <a:lnTo>
                  <a:pt x="62508" y="276820"/>
                </a:lnTo>
                <a:lnTo>
                  <a:pt x="71438" y="285750"/>
                </a:lnTo>
                <a:lnTo>
                  <a:pt x="80368" y="303609"/>
                </a:lnTo>
                <a:lnTo>
                  <a:pt x="89297" y="312539"/>
                </a:lnTo>
                <a:lnTo>
                  <a:pt x="98227" y="330399"/>
                </a:lnTo>
                <a:lnTo>
                  <a:pt x="107157" y="339328"/>
                </a:lnTo>
                <a:lnTo>
                  <a:pt x="116086" y="348258"/>
                </a:lnTo>
                <a:lnTo>
                  <a:pt x="133946" y="357188"/>
                </a:lnTo>
                <a:lnTo>
                  <a:pt x="142875" y="375047"/>
                </a:lnTo>
                <a:lnTo>
                  <a:pt x="160735" y="383977"/>
                </a:lnTo>
                <a:lnTo>
                  <a:pt x="169665" y="401836"/>
                </a:lnTo>
                <a:lnTo>
                  <a:pt x="187524" y="410766"/>
                </a:lnTo>
                <a:lnTo>
                  <a:pt x="205383" y="419695"/>
                </a:lnTo>
                <a:lnTo>
                  <a:pt x="223243" y="437555"/>
                </a:lnTo>
                <a:lnTo>
                  <a:pt x="241102" y="446484"/>
                </a:lnTo>
                <a:lnTo>
                  <a:pt x="267891" y="455414"/>
                </a:lnTo>
                <a:lnTo>
                  <a:pt x="285750" y="464344"/>
                </a:lnTo>
                <a:lnTo>
                  <a:pt x="303610" y="464344"/>
                </a:lnTo>
                <a:lnTo>
                  <a:pt x="330399" y="473274"/>
                </a:lnTo>
                <a:lnTo>
                  <a:pt x="357188" y="473274"/>
                </a:lnTo>
                <a:lnTo>
                  <a:pt x="375047" y="473274"/>
                </a:lnTo>
                <a:lnTo>
                  <a:pt x="401836" y="473274"/>
                </a:lnTo>
                <a:lnTo>
                  <a:pt x="428625" y="482203"/>
                </a:lnTo>
                <a:lnTo>
                  <a:pt x="455415" y="482203"/>
                </a:lnTo>
                <a:lnTo>
                  <a:pt x="482204" y="482203"/>
                </a:lnTo>
                <a:lnTo>
                  <a:pt x="508993" y="491133"/>
                </a:lnTo>
                <a:lnTo>
                  <a:pt x="544711" y="491133"/>
                </a:lnTo>
                <a:lnTo>
                  <a:pt x="580430" y="491133"/>
                </a:lnTo>
                <a:lnTo>
                  <a:pt x="616149" y="491133"/>
                </a:lnTo>
                <a:lnTo>
                  <a:pt x="651868" y="491133"/>
                </a:lnTo>
                <a:lnTo>
                  <a:pt x="678657" y="491133"/>
                </a:lnTo>
                <a:lnTo>
                  <a:pt x="714375" y="491133"/>
                </a:lnTo>
                <a:lnTo>
                  <a:pt x="750094" y="482203"/>
                </a:lnTo>
                <a:lnTo>
                  <a:pt x="794743" y="482203"/>
                </a:lnTo>
                <a:lnTo>
                  <a:pt x="830461" y="482203"/>
                </a:lnTo>
                <a:lnTo>
                  <a:pt x="866180" y="482203"/>
                </a:lnTo>
                <a:lnTo>
                  <a:pt x="901899" y="482203"/>
                </a:lnTo>
                <a:lnTo>
                  <a:pt x="937618" y="482203"/>
                </a:lnTo>
                <a:lnTo>
                  <a:pt x="982266" y="482203"/>
                </a:lnTo>
                <a:lnTo>
                  <a:pt x="1017985" y="482203"/>
                </a:lnTo>
                <a:lnTo>
                  <a:pt x="1053704" y="482203"/>
                </a:lnTo>
                <a:lnTo>
                  <a:pt x="1098352" y="491133"/>
                </a:lnTo>
                <a:lnTo>
                  <a:pt x="1134071" y="491133"/>
                </a:lnTo>
                <a:lnTo>
                  <a:pt x="1178719" y="491133"/>
                </a:lnTo>
                <a:lnTo>
                  <a:pt x="1223368" y="491133"/>
                </a:lnTo>
                <a:lnTo>
                  <a:pt x="1259086" y="491133"/>
                </a:lnTo>
                <a:lnTo>
                  <a:pt x="1303735" y="491133"/>
                </a:lnTo>
                <a:lnTo>
                  <a:pt x="1348383" y="491133"/>
                </a:lnTo>
                <a:lnTo>
                  <a:pt x="1384102" y="491133"/>
                </a:lnTo>
                <a:lnTo>
                  <a:pt x="1419821" y="482203"/>
                </a:lnTo>
                <a:lnTo>
                  <a:pt x="1455540" y="482203"/>
                </a:lnTo>
                <a:lnTo>
                  <a:pt x="1491258" y="482203"/>
                </a:lnTo>
                <a:lnTo>
                  <a:pt x="1526977" y="473274"/>
                </a:lnTo>
                <a:lnTo>
                  <a:pt x="1562696" y="473274"/>
                </a:lnTo>
                <a:lnTo>
                  <a:pt x="1589485" y="473274"/>
                </a:lnTo>
                <a:lnTo>
                  <a:pt x="1625204" y="464344"/>
                </a:lnTo>
                <a:lnTo>
                  <a:pt x="1660922" y="455414"/>
                </a:lnTo>
                <a:lnTo>
                  <a:pt x="1687711" y="455414"/>
                </a:lnTo>
                <a:lnTo>
                  <a:pt x="1714500" y="446484"/>
                </a:lnTo>
                <a:lnTo>
                  <a:pt x="1741290" y="437555"/>
                </a:lnTo>
                <a:lnTo>
                  <a:pt x="1777008" y="428625"/>
                </a:lnTo>
                <a:lnTo>
                  <a:pt x="1803797" y="419695"/>
                </a:lnTo>
                <a:lnTo>
                  <a:pt x="1830586" y="410766"/>
                </a:lnTo>
                <a:lnTo>
                  <a:pt x="1848446" y="401836"/>
                </a:lnTo>
                <a:lnTo>
                  <a:pt x="1875235" y="383977"/>
                </a:lnTo>
                <a:lnTo>
                  <a:pt x="1902024" y="375047"/>
                </a:lnTo>
                <a:lnTo>
                  <a:pt x="1928813" y="366117"/>
                </a:lnTo>
                <a:lnTo>
                  <a:pt x="1946672" y="348258"/>
                </a:lnTo>
                <a:lnTo>
                  <a:pt x="1973461" y="339328"/>
                </a:lnTo>
                <a:lnTo>
                  <a:pt x="1991321" y="321469"/>
                </a:lnTo>
                <a:lnTo>
                  <a:pt x="2009180" y="312539"/>
                </a:lnTo>
                <a:lnTo>
                  <a:pt x="2018110" y="294680"/>
                </a:lnTo>
                <a:lnTo>
                  <a:pt x="2035969" y="285750"/>
                </a:lnTo>
                <a:lnTo>
                  <a:pt x="2044899" y="267891"/>
                </a:lnTo>
                <a:lnTo>
                  <a:pt x="2053829" y="250031"/>
                </a:lnTo>
                <a:lnTo>
                  <a:pt x="2062758" y="232172"/>
                </a:lnTo>
                <a:lnTo>
                  <a:pt x="2071688" y="214313"/>
                </a:lnTo>
                <a:lnTo>
                  <a:pt x="2071688" y="205383"/>
                </a:lnTo>
                <a:lnTo>
                  <a:pt x="2062758" y="196453"/>
                </a:lnTo>
                <a:lnTo>
                  <a:pt x="2062758" y="187524"/>
                </a:lnTo>
                <a:lnTo>
                  <a:pt x="2053829" y="169664"/>
                </a:lnTo>
                <a:lnTo>
                  <a:pt x="2035969" y="160734"/>
                </a:lnTo>
                <a:lnTo>
                  <a:pt x="2018110" y="160734"/>
                </a:lnTo>
                <a:lnTo>
                  <a:pt x="2000250" y="151805"/>
                </a:lnTo>
                <a:lnTo>
                  <a:pt x="1973461" y="142875"/>
                </a:lnTo>
                <a:lnTo>
                  <a:pt x="1955602" y="142875"/>
                </a:lnTo>
                <a:lnTo>
                  <a:pt x="1937743" y="133945"/>
                </a:lnTo>
                <a:lnTo>
                  <a:pt x="1919883" y="133945"/>
                </a:lnTo>
                <a:lnTo>
                  <a:pt x="1902024" y="133945"/>
                </a:lnTo>
                <a:lnTo>
                  <a:pt x="1884165" y="133945"/>
                </a:lnTo>
                <a:lnTo>
                  <a:pt x="1866305" y="133945"/>
                </a:lnTo>
                <a:lnTo>
                  <a:pt x="1848446" y="142875"/>
                </a:lnTo>
                <a:lnTo>
                  <a:pt x="1848446" y="14287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2009180" y="3955851"/>
            <a:ext cx="62509" cy="517923"/>
          </a:xfrm>
          <a:custGeom>
            <a:avLst/>
            <a:gdLst/>
            <a:ahLst/>
            <a:cxnLst/>
            <a:rect l="0" t="0" r="0" b="0"/>
            <a:pathLst>
              <a:path w="62509" h="517923">
                <a:moveTo>
                  <a:pt x="0" y="0"/>
                </a:moveTo>
                <a:lnTo>
                  <a:pt x="0" y="8930"/>
                </a:lnTo>
                <a:lnTo>
                  <a:pt x="0" y="17860"/>
                </a:lnTo>
                <a:lnTo>
                  <a:pt x="0" y="44649"/>
                </a:lnTo>
                <a:lnTo>
                  <a:pt x="0" y="80367"/>
                </a:lnTo>
                <a:lnTo>
                  <a:pt x="0" y="125016"/>
                </a:lnTo>
                <a:lnTo>
                  <a:pt x="8929" y="178594"/>
                </a:lnTo>
                <a:lnTo>
                  <a:pt x="17859" y="250031"/>
                </a:lnTo>
                <a:lnTo>
                  <a:pt x="35718" y="330399"/>
                </a:lnTo>
                <a:lnTo>
                  <a:pt x="53578" y="410766"/>
                </a:lnTo>
                <a:lnTo>
                  <a:pt x="62508" y="473274"/>
                </a:lnTo>
                <a:lnTo>
                  <a:pt x="62508" y="517922"/>
                </a:lnTo>
                <a:lnTo>
                  <a:pt x="62508" y="51792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5840016" y="3732609"/>
            <a:ext cx="241102" cy="348259"/>
          </a:xfrm>
          <a:custGeom>
            <a:avLst/>
            <a:gdLst/>
            <a:ahLst/>
            <a:cxnLst/>
            <a:rect l="0" t="0" r="0" b="0"/>
            <a:pathLst>
              <a:path w="241102" h="348259">
                <a:moveTo>
                  <a:pt x="8929" y="35719"/>
                </a:moveTo>
                <a:lnTo>
                  <a:pt x="8929" y="26789"/>
                </a:lnTo>
                <a:lnTo>
                  <a:pt x="0" y="2678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8929" y="8930"/>
                </a:lnTo>
                <a:lnTo>
                  <a:pt x="8929" y="0"/>
                </a:lnTo>
                <a:lnTo>
                  <a:pt x="8929" y="0"/>
                </a:lnTo>
                <a:lnTo>
                  <a:pt x="8929" y="8930"/>
                </a:lnTo>
                <a:lnTo>
                  <a:pt x="17859" y="26789"/>
                </a:lnTo>
                <a:lnTo>
                  <a:pt x="17859" y="53578"/>
                </a:lnTo>
                <a:lnTo>
                  <a:pt x="26789" y="98227"/>
                </a:lnTo>
                <a:lnTo>
                  <a:pt x="26789" y="142875"/>
                </a:lnTo>
                <a:lnTo>
                  <a:pt x="44648" y="196453"/>
                </a:lnTo>
                <a:lnTo>
                  <a:pt x="62507" y="250031"/>
                </a:lnTo>
                <a:lnTo>
                  <a:pt x="98226" y="285750"/>
                </a:lnTo>
                <a:lnTo>
                  <a:pt x="133945" y="312539"/>
                </a:lnTo>
                <a:lnTo>
                  <a:pt x="187523" y="339328"/>
                </a:lnTo>
                <a:lnTo>
                  <a:pt x="241101" y="348258"/>
                </a:lnTo>
                <a:lnTo>
                  <a:pt x="241101" y="34825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2071688" y="3946921"/>
            <a:ext cx="4473774" cy="1071564"/>
          </a:xfrm>
          <a:custGeom>
            <a:avLst/>
            <a:gdLst/>
            <a:ahLst/>
            <a:cxnLst/>
            <a:rect l="0" t="0" r="0" b="0"/>
            <a:pathLst>
              <a:path w="4473774" h="1071564">
                <a:moveTo>
                  <a:pt x="0" y="517922"/>
                </a:moveTo>
                <a:lnTo>
                  <a:pt x="0" y="517922"/>
                </a:lnTo>
                <a:lnTo>
                  <a:pt x="0" y="526852"/>
                </a:lnTo>
                <a:lnTo>
                  <a:pt x="0" y="535782"/>
                </a:lnTo>
                <a:lnTo>
                  <a:pt x="8929" y="544711"/>
                </a:lnTo>
                <a:lnTo>
                  <a:pt x="8929" y="553641"/>
                </a:lnTo>
                <a:lnTo>
                  <a:pt x="17859" y="571500"/>
                </a:lnTo>
                <a:lnTo>
                  <a:pt x="26789" y="589360"/>
                </a:lnTo>
                <a:lnTo>
                  <a:pt x="35718" y="607219"/>
                </a:lnTo>
                <a:lnTo>
                  <a:pt x="35718" y="625079"/>
                </a:lnTo>
                <a:lnTo>
                  <a:pt x="44648" y="651868"/>
                </a:lnTo>
                <a:lnTo>
                  <a:pt x="53578" y="678657"/>
                </a:lnTo>
                <a:lnTo>
                  <a:pt x="71437" y="705446"/>
                </a:lnTo>
                <a:lnTo>
                  <a:pt x="89296" y="723305"/>
                </a:lnTo>
                <a:lnTo>
                  <a:pt x="98226" y="750094"/>
                </a:lnTo>
                <a:lnTo>
                  <a:pt x="125015" y="776883"/>
                </a:lnTo>
                <a:lnTo>
                  <a:pt x="151804" y="803672"/>
                </a:lnTo>
                <a:lnTo>
                  <a:pt x="178593" y="830461"/>
                </a:lnTo>
                <a:lnTo>
                  <a:pt x="205382" y="857250"/>
                </a:lnTo>
                <a:lnTo>
                  <a:pt x="241101" y="884040"/>
                </a:lnTo>
                <a:lnTo>
                  <a:pt x="285750" y="910829"/>
                </a:lnTo>
                <a:lnTo>
                  <a:pt x="321468" y="937618"/>
                </a:lnTo>
                <a:lnTo>
                  <a:pt x="366117" y="955477"/>
                </a:lnTo>
                <a:lnTo>
                  <a:pt x="410765" y="973337"/>
                </a:lnTo>
                <a:lnTo>
                  <a:pt x="464343" y="991196"/>
                </a:lnTo>
                <a:lnTo>
                  <a:pt x="517921" y="1009056"/>
                </a:lnTo>
                <a:lnTo>
                  <a:pt x="580429" y="1017985"/>
                </a:lnTo>
                <a:lnTo>
                  <a:pt x="642937" y="1035845"/>
                </a:lnTo>
                <a:lnTo>
                  <a:pt x="705445" y="1053704"/>
                </a:lnTo>
                <a:lnTo>
                  <a:pt x="767953" y="1062634"/>
                </a:lnTo>
                <a:lnTo>
                  <a:pt x="839390" y="1062634"/>
                </a:lnTo>
                <a:lnTo>
                  <a:pt x="919757" y="1071563"/>
                </a:lnTo>
                <a:lnTo>
                  <a:pt x="991195" y="1071563"/>
                </a:lnTo>
                <a:lnTo>
                  <a:pt x="1071562" y="1071563"/>
                </a:lnTo>
                <a:lnTo>
                  <a:pt x="1160859" y="1062634"/>
                </a:lnTo>
                <a:lnTo>
                  <a:pt x="1241226" y="1062634"/>
                </a:lnTo>
                <a:lnTo>
                  <a:pt x="1330523" y="1053704"/>
                </a:lnTo>
                <a:lnTo>
                  <a:pt x="1419820" y="1053704"/>
                </a:lnTo>
                <a:lnTo>
                  <a:pt x="1509117" y="1044774"/>
                </a:lnTo>
                <a:lnTo>
                  <a:pt x="1607343" y="1026915"/>
                </a:lnTo>
                <a:lnTo>
                  <a:pt x="1696640" y="1017985"/>
                </a:lnTo>
                <a:lnTo>
                  <a:pt x="1785937" y="1000126"/>
                </a:lnTo>
                <a:lnTo>
                  <a:pt x="1884164" y="982267"/>
                </a:lnTo>
                <a:lnTo>
                  <a:pt x="1982390" y="955477"/>
                </a:lnTo>
                <a:lnTo>
                  <a:pt x="2080617" y="928688"/>
                </a:lnTo>
                <a:lnTo>
                  <a:pt x="2178843" y="901899"/>
                </a:lnTo>
                <a:lnTo>
                  <a:pt x="2277070" y="875110"/>
                </a:lnTo>
                <a:lnTo>
                  <a:pt x="2375296" y="848321"/>
                </a:lnTo>
                <a:lnTo>
                  <a:pt x="2473523" y="821532"/>
                </a:lnTo>
                <a:lnTo>
                  <a:pt x="2571750" y="794743"/>
                </a:lnTo>
                <a:lnTo>
                  <a:pt x="2661046" y="767954"/>
                </a:lnTo>
                <a:lnTo>
                  <a:pt x="2750343" y="741165"/>
                </a:lnTo>
                <a:lnTo>
                  <a:pt x="2848570" y="714375"/>
                </a:lnTo>
                <a:lnTo>
                  <a:pt x="2937867" y="687586"/>
                </a:lnTo>
                <a:lnTo>
                  <a:pt x="3018234" y="651868"/>
                </a:lnTo>
                <a:lnTo>
                  <a:pt x="3107531" y="616149"/>
                </a:lnTo>
                <a:lnTo>
                  <a:pt x="3187898" y="580430"/>
                </a:lnTo>
                <a:lnTo>
                  <a:pt x="3277195" y="544711"/>
                </a:lnTo>
                <a:lnTo>
                  <a:pt x="3348632" y="508993"/>
                </a:lnTo>
                <a:lnTo>
                  <a:pt x="3429000" y="482204"/>
                </a:lnTo>
                <a:lnTo>
                  <a:pt x="3500437" y="446485"/>
                </a:lnTo>
                <a:lnTo>
                  <a:pt x="3571875" y="419696"/>
                </a:lnTo>
                <a:lnTo>
                  <a:pt x="3634382" y="383977"/>
                </a:lnTo>
                <a:lnTo>
                  <a:pt x="3696890" y="348258"/>
                </a:lnTo>
                <a:lnTo>
                  <a:pt x="3759398" y="321469"/>
                </a:lnTo>
                <a:lnTo>
                  <a:pt x="3821906" y="294680"/>
                </a:lnTo>
                <a:lnTo>
                  <a:pt x="3875484" y="258961"/>
                </a:lnTo>
                <a:lnTo>
                  <a:pt x="3937992" y="232172"/>
                </a:lnTo>
                <a:lnTo>
                  <a:pt x="3991570" y="205383"/>
                </a:lnTo>
                <a:lnTo>
                  <a:pt x="4045148" y="178594"/>
                </a:lnTo>
                <a:lnTo>
                  <a:pt x="4089796" y="151805"/>
                </a:lnTo>
                <a:lnTo>
                  <a:pt x="4134445" y="133946"/>
                </a:lnTo>
                <a:lnTo>
                  <a:pt x="4179093" y="107157"/>
                </a:lnTo>
                <a:lnTo>
                  <a:pt x="4223742" y="89297"/>
                </a:lnTo>
                <a:lnTo>
                  <a:pt x="4268390" y="71438"/>
                </a:lnTo>
                <a:lnTo>
                  <a:pt x="4313039" y="53579"/>
                </a:lnTo>
                <a:lnTo>
                  <a:pt x="4357687" y="44649"/>
                </a:lnTo>
                <a:lnTo>
                  <a:pt x="4402335" y="26790"/>
                </a:lnTo>
                <a:lnTo>
                  <a:pt x="4438054" y="17860"/>
                </a:lnTo>
                <a:lnTo>
                  <a:pt x="4473773" y="0"/>
                </a:lnTo>
                <a:lnTo>
                  <a:pt x="4473773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6009680" y="3714750"/>
            <a:ext cx="866180" cy="392907"/>
          </a:xfrm>
          <a:custGeom>
            <a:avLst/>
            <a:gdLst/>
            <a:ahLst/>
            <a:cxnLst/>
            <a:rect l="0" t="0" r="0" b="0"/>
            <a:pathLst>
              <a:path w="866180" h="392907">
                <a:moveTo>
                  <a:pt x="26789" y="392906"/>
                </a:moveTo>
                <a:lnTo>
                  <a:pt x="17859" y="392906"/>
                </a:lnTo>
                <a:lnTo>
                  <a:pt x="17859" y="392906"/>
                </a:lnTo>
                <a:lnTo>
                  <a:pt x="8929" y="392906"/>
                </a:lnTo>
                <a:lnTo>
                  <a:pt x="8929" y="383976"/>
                </a:lnTo>
                <a:lnTo>
                  <a:pt x="0" y="383976"/>
                </a:lnTo>
                <a:lnTo>
                  <a:pt x="0" y="383976"/>
                </a:lnTo>
                <a:lnTo>
                  <a:pt x="0" y="375046"/>
                </a:lnTo>
                <a:lnTo>
                  <a:pt x="8929" y="366117"/>
                </a:lnTo>
                <a:lnTo>
                  <a:pt x="8929" y="366117"/>
                </a:lnTo>
                <a:lnTo>
                  <a:pt x="17859" y="366117"/>
                </a:lnTo>
                <a:lnTo>
                  <a:pt x="17859" y="366117"/>
                </a:lnTo>
                <a:lnTo>
                  <a:pt x="26789" y="366117"/>
                </a:lnTo>
                <a:lnTo>
                  <a:pt x="44648" y="366117"/>
                </a:lnTo>
                <a:lnTo>
                  <a:pt x="62508" y="366117"/>
                </a:lnTo>
                <a:lnTo>
                  <a:pt x="80367" y="366117"/>
                </a:lnTo>
                <a:lnTo>
                  <a:pt x="98226" y="366117"/>
                </a:lnTo>
                <a:lnTo>
                  <a:pt x="125015" y="357187"/>
                </a:lnTo>
                <a:lnTo>
                  <a:pt x="151804" y="357187"/>
                </a:lnTo>
                <a:lnTo>
                  <a:pt x="178593" y="348257"/>
                </a:lnTo>
                <a:lnTo>
                  <a:pt x="205383" y="339328"/>
                </a:lnTo>
                <a:lnTo>
                  <a:pt x="232172" y="321468"/>
                </a:lnTo>
                <a:lnTo>
                  <a:pt x="258961" y="312539"/>
                </a:lnTo>
                <a:lnTo>
                  <a:pt x="294679" y="303609"/>
                </a:lnTo>
                <a:lnTo>
                  <a:pt x="321468" y="285750"/>
                </a:lnTo>
                <a:lnTo>
                  <a:pt x="357187" y="267890"/>
                </a:lnTo>
                <a:lnTo>
                  <a:pt x="401836" y="250031"/>
                </a:lnTo>
                <a:lnTo>
                  <a:pt x="437554" y="232171"/>
                </a:lnTo>
                <a:lnTo>
                  <a:pt x="473273" y="223242"/>
                </a:lnTo>
                <a:lnTo>
                  <a:pt x="517922" y="196453"/>
                </a:lnTo>
                <a:lnTo>
                  <a:pt x="562570" y="178593"/>
                </a:lnTo>
                <a:lnTo>
                  <a:pt x="607218" y="160734"/>
                </a:lnTo>
                <a:lnTo>
                  <a:pt x="651867" y="133945"/>
                </a:lnTo>
                <a:lnTo>
                  <a:pt x="687586" y="107156"/>
                </a:lnTo>
                <a:lnTo>
                  <a:pt x="723304" y="89296"/>
                </a:lnTo>
                <a:lnTo>
                  <a:pt x="759023" y="62507"/>
                </a:lnTo>
                <a:lnTo>
                  <a:pt x="785812" y="44648"/>
                </a:lnTo>
                <a:lnTo>
                  <a:pt x="821531" y="26789"/>
                </a:lnTo>
                <a:lnTo>
                  <a:pt x="839390" y="8929"/>
                </a:lnTo>
                <a:lnTo>
                  <a:pt x="866179" y="0"/>
                </a:lnTo>
                <a:lnTo>
                  <a:pt x="866179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6009680" y="1178719"/>
            <a:ext cx="2107407" cy="2607469"/>
          </a:xfrm>
          <a:custGeom>
            <a:avLst/>
            <a:gdLst/>
            <a:ahLst/>
            <a:cxnLst/>
            <a:rect l="0" t="0" r="0" b="0"/>
            <a:pathLst>
              <a:path w="2107407" h="2607469">
                <a:moveTo>
                  <a:pt x="2107406" y="339328"/>
                </a:moveTo>
                <a:lnTo>
                  <a:pt x="2089547" y="330398"/>
                </a:lnTo>
                <a:lnTo>
                  <a:pt x="2062758" y="321468"/>
                </a:lnTo>
                <a:lnTo>
                  <a:pt x="2027039" y="303609"/>
                </a:lnTo>
                <a:lnTo>
                  <a:pt x="1973461" y="285750"/>
                </a:lnTo>
                <a:lnTo>
                  <a:pt x="1919883" y="267890"/>
                </a:lnTo>
                <a:lnTo>
                  <a:pt x="1866304" y="241101"/>
                </a:lnTo>
                <a:lnTo>
                  <a:pt x="1812726" y="223242"/>
                </a:lnTo>
                <a:lnTo>
                  <a:pt x="1759148" y="205383"/>
                </a:lnTo>
                <a:lnTo>
                  <a:pt x="1714500" y="178594"/>
                </a:lnTo>
                <a:lnTo>
                  <a:pt x="1669851" y="160734"/>
                </a:lnTo>
                <a:lnTo>
                  <a:pt x="1616273" y="142875"/>
                </a:lnTo>
                <a:lnTo>
                  <a:pt x="1562695" y="116086"/>
                </a:lnTo>
                <a:lnTo>
                  <a:pt x="1509117" y="98226"/>
                </a:lnTo>
                <a:lnTo>
                  <a:pt x="1446609" y="80367"/>
                </a:lnTo>
                <a:lnTo>
                  <a:pt x="1384101" y="62508"/>
                </a:lnTo>
                <a:lnTo>
                  <a:pt x="1321593" y="44648"/>
                </a:lnTo>
                <a:lnTo>
                  <a:pt x="1259086" y="35718"/>
                </a:lnTo>
                <a:lnTo>
                  <a:pt x="1196578" y="17859"/>
                </a:lnTo>
                <a:lnTo>
                  <a:pt x="1125140" y="8929"/>
                </a:lnTo>
                <a:lnTo>
                  <a:pt x="1062633" y="0"/>
                </a:lnTo>
                <a:lnTo>
                  <a:pt x="1000125" y="0"/>
                </a:lnTo>
                <a:lnTo>
                  <a:pt x="937617" y="0"/>
                </a:lnTo>
                <a:lnTo>
                  <a:pt x="875109" y="0"/>
                </a:lnTo>
                <a:lnTo>
                  <a:pt x="821531" y="0"/>
                </a:lnTo>
                <a:lnTo>
                  <a:pt x="776883" y="0"/>
                </a:lnTo>
                <a:lnTo>
                  <a:pt x="723304" y="0"/>
                </a:lnTo>
                <a:lnTo>
                  <a:pt x="678656" y="8929"/>
                </a:lnTo>
                <a:lnTo>
                  <a:pt x="634008" y="17859"/>
                </a:lnTo>
                <a:lnTo>
                  <a:pt x="589359" y="26789"/>
                </a:lnTo>
                <a:lnTo>
                  <a:pt x="553640" y="35718"/>
                </a:lnTo>
                <a:lnTo>
                  <a:pt x="508992" y="53578"/>
                </a:lnTo>
                <a:lnTo>
                  <a:pt x="464343" y="71437"/>
                </a:lnTo>
                <a:lnTo>
                  <a:pt x="428625" y="98226"/>
                </a:lnTo>
                <a:lnTo>
                  <a:pt x="392906" y="125015"/>
                </a:lnTo>
                <a:lnTo>
                  <a:pt x="357187" y="151804"/>
                </a:lnTo>
                <a:lnTo>
                  <a:pt x="321468" y="169664"/>
                </a:lnTo>
                <a:lnTo>
                  <a:pt x="285750" y="196453"/>
                </a:lnTo>
                <a:lnTo>
                  <a:pt x="258961" y="223242"/>
                </a:lnTo>
                <a:lnTo>
                  <a:pt x="223242" y="250031"/>
                </a:lnTo>
                <a:lnTo>
                  <a:pt x="196453" y="285750"/>
                </a:lnTo>
                <a:lnTo>
                  <a:pt x="178593" y="303609"/>
                </a:lnTo>
                <a:lnTo>
                  <a:pt x="160734" y="339328"/>
                </a:lnTo>
                <a:lnTo>
                  <a:pt x="142875" y="366117"/>
                </a:lnTo>
                <a:lnTo>
                  <a:pt x="125015" y="392906"/>
                </a:lnTo>
                <a:lnTo>
                  <a:pt x="116086" y="428625"/>
                </a:lnTo>
                <a:lnTo>
                  <a:pt x="98226" y="455414"/>
                </a:lnTo>
                <a:lnTo>
                  <a:pt x="98226" y="491132"/>
                </a:lnTo>
                <a:lnTo>
                  <a:pt x="89297" y="526851"/>
                </a:lnTo>
                <a:lnTo>
                  <a:pt x="89297" y="562570"/>
                </a:lnTo>
                <a:lnTo>
                  <a:pt x="89297" y="598289"/>
                </a:lnTo>
                <a:lnTo>
                  <a:pt x="89297" y="642937"/>
                </a:lnTo>
                <a:lnTo>
                  <a:pt x="89297" y="678656"/>
                </a:lnTo>
                <a:lnTo>
                  <a:pt x="89297" y="714375"/>
                </a:lnTo>
                <a:lnTo>
                  <a:pt x="89297" y="750093"/>
                </a:lnTo>
                <a:lnTo>
                  <a:pt x="89297" y="785812"/>
                </a:lnTo>
                <a:lnTo>
                  <a:pt x="80367" y="821531"/>
                </a:lnTo>
                <a:lnTo>
                  <a:pt x="80367" y="857250"/>
                </a:lnTo>
                <a:lnTo>
                  <a:pt x="80367" y="892968"/>
                </a:lnTo>
                <a:lnTo>
                  <a:pt x="80367" y="937617"/>
                </a:lnTo>
                <a:lnTo>
                  <a:pt x="89297" y="973335"/>
                </a:lnTo>
                <a:lnTo>
                  <a:pt x="89297" y="1017984"/>
                </a:lnTo>
                <a:lnTo>
                  <a:pt x="89297" y="1062632"/>
                </a:lnTo>
                <a:lnTo>
                  <a:pt x="89297" y="1107281"/>
                </a:lnTo>
                <a:lnTo>
                  <a:pt x="80367" y="1151929"/>
                </a:lnTo>
                <a:lnTo>
                  <a:pt x="71437" y="1196578"/>
                </a:lnTo>
                <a:lnTo>
                  <a:pt x="62508" y="1241226"/>
                </a:lnTo>
                <a:lnTo>
                  <a:pt x="44648" y="1285875"/>
                </a:lnTo>
                <a:lnTo>
                  <a:pt x="35718" y="1330523"/>
                </a:lnTo>
                <a:lnTo>
                  <a:pt x="26789" y="1375172"/>
                </a:lnTo>
                <a:lnTo>
                  <a:pt x="26789" y="1419820"/>
                </a:lnTo>
                <a:lnTo>
                  <a:pt x="17859" y="1464469"/>
                </a:lnTo>
                <a:lnTo>
                  <a:pt x="17859" y="1518047"/>
                </a:lnTo>
                <a:lnTo>
                  <a:pt x="17859" y="1571625"/>
                </a:lnTo>
                <a:lnTo>
                  <a:pt x="17859" y="1616273"/>
                </a:lnTo>
                <a:lnTo>
                  <a:pt x="17859" y="1669851"/>
                </a:lnTo>
                <a:lnTo>
                  <a:pt x="17859" y="1714499"/>
                </a:lnTo>
                <a:lnTo>
                  <a:pt x="8929" y="1759148"/>
                </a:lnTo>
                <a:lnTo>
                  <a:pt x="8929" y="1803796"/>
                </a:lnTo>
                <a:lnTo>
                  <a:pt x="8929" y="1848445"/>
                </a:lnTo>
                <a:lnTo>
                  <a:pt x="8929" y="1893093"/>
                </a:lnTo>
                <a:lnTo>
                  <a:pt x="8929" y="1946671"/>
                </a:lnTo>
                <a:lnTo>
                  <a:pt x="8929" y="1991320"/>
                </a:lnTo>
                <a:lnTo>
                  <a:pt x="8929" y="2035968"/>
                </a:lnTo>
                <a:lnTo>
                  <a:pt x="17859" y="2080617"/>
                </a:lnTo>
                <a:lnTo>
                  <a:pt x="17859" y="2125265"/>
                </a:lnTo>
                <a:lnTo>
                  <a:pt x="17859" y="2160984"/>
                </a:lnTo>
                <a:lnTo>
                  <a:pt x="26789" y="2196702"/>
                </a:lnTo>
                <a:lnTo>
                  <a:pt x="26789" y="2241351"/>
                </a:lnTo>
                <a:lnTo>
                  <a:pt x="17859" y="2277070"/>
                </a:lnTo>
                <a:lnTo>
                  <a:pt x="17859" y="2312788"/>
                </a:lnTo>
                <a:lnTo>
                  <a:pt x="8929" y="2348507"/>
                </a:lnTo>
                <a:lnTo>
                  <a:pt x="8929" y="2384226"/>
                </a:lnTo>
                <a:lnTo>
                  <a:pt x="8929" y="2411015"/>
                </a:lnTo>
                <a:lnTo>
                  <a:pt x="0" y="2446734"/>
                </a:lnTo>
                <a:lnTo>
                  <a:pt x="0" y="2473523"/>
                </a:lnTo>
                <a:lnTo>
                  <a:pt x="8929" y="2491382"/>
                </a:lnTo>
                <a:lnTo>
                  <a:pt x="8929" y="2518171"/>
                </a:lnTo>
                <a:lnTo>
                  <a:pt x="8929" y="2536031"/>
                </a:lnTo>
                <a:lnTo>
                  <a:pt x="17859" y="2553890"/>
                </a:lnTo>
                <a:lnTo>
                  <a:pt x="26789" y="2562820"/>
                </a:lnTo>
                <a:lnTo>
                  <a:pt x="35718" y="2580679"/>
                </a:lnTo>
                <a:lnTo>
                  <a:pt x="44648" y="2589609"/>
                </a:lnTo>
                <a:lnTo>
                  <a:pt x="53578" y="2598538"/>
                </a:lnTo>
                <a:lnTo>
                  <a:pt x="71437" y="2607468"/>
                </a:lnTo>
                <a:lnTo>
                  <a:pt x="71437" y="260746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6125766" y="1330523"/>
            <a:ext cx="2348508" cy="2571751"/>
          </a:xfrm>
          <a:custGeom>
            <a:avLst/>
            <a:gdLst/>
            <a:ahLst/>
            <a:cxnLst/>
            <a:rect l="0" t="0" r="0" b="0"/>
            <a:pathLst>
              <a:path w="2348508" h="2571751">
                <a:moveTo>
                  <a:pt x="0" y="2482453"/>
                </a:moveTo>
                <a:lnTo>
                  <a:pt x="26789" y="2491383"/>
                </a:lnTo>
                <a:lnTo>
                  <a:pt x="53578" y="2500313"/>
                </a:lnTo>
                <a:lnTo>
                  <a:pt x="89297" y="2500313"/>
                </a:lnTo>
                <a:lnTo>
                  <a:pt x="125015" y="2509242"/>
                </a:lnTo>
                <a:lnTo>
                  <a:pt x="160734" y="2518172"/>
                </a:lnTo>
                <a:lnTo>
                  <a:pt x="196453" y="2518172"/>
                </a:lnTo>
                <a:lnTo>
                  <a:pt x="241101" y="2527102"/>
                </a:lnTo>
                <a:lnTo>
                  <a:pt x="294679" y="2527102"/>
                </a:lnTo>
                <a:lnTo>
                  <a:pt x="339328" y="2536031"/>
                </a:lnTo>
                <a:lnTo>
                  <a:pt x="392906" y="2544961"/>
                </a:lnTo>
                <a:lnTo>
                  <a:pt x="446484" y="2544961"/>
                </a:lnTo>
                <a:lnTo>
                  <a:pt x="508992" y="2553891"/>
                </a:lnTo>
                <a:lnTo>
                  <a:pt x="571500" y="2553891"/>
                </a:lnTo>
                <a:lnTo>
                  <a:pt x="625078" y="2562820"/>
                </a:lnTo>
                <a:lnTo>
                  <a:pt x="696515" y="2562820"/>
                </a:lnTo>
                <a:lnTo>
                  <a:pt x="759023" y="2562820"/>
                </a:lnTo>
                <a:lnTo>
                  <a:pt x="830461" y="2562820"/>
                </a:lnTo>
                <a:lnTo>
                  <a:pt x="901898" y="2562820"/>
                </a:lnTo>
                <a:lnTo>
                  <a:pt x="982265" y="2562820"/>
                </a:lnTo>
                <a:lnTo>
                  <a:pt x="1053703" y="2562820"/>
                </a:lnTo>
                <a:lnTo>
                  <a:pt x="1134070" y="2562820"/>
                </a:lnTo>
                <a:lnTo>
                  <a:pt x="1214437" y="2562820"/>
                </a:lnTo>
                <a:lnTo>
                  <a:pt x="1294804" y="2562820"/>
                </a:lnTo>
                <a:lnTo>
                  <a:pt x="1375172" y="2562820"/>
                </a:lnTo>
                <a:lnTo>
                  <a:pt x="1446609" y="2571750"/>
                </a:lnTo>
                <a:lnTo>
                  <a:pt x="1518047" y="2571750"/>
                </a:lnTo>
                <a:lnTo>
                  <a:pt x="1589484" y="2571750"/>
                </a:lnTo>
                <a:lnTo>
                  <a:pt x="1660922" y="2571750"/>
                </a:lnTo>
                <a:lnTo>
                  <a:pt x="1723429" y="2571750"/>
                </a:lnTo>
                <a:lnTo>
                  <a:pt x="1794867" y="2562820"/>
                </a:lnTo>
                <a:lnTo>
                  <a:pt x="1875234" y="2562820"/>
                </a:lnTo>
                <a:lnTo>
                  <a:pt x="1946672" y="2553891"/>
                </a:lnTo>
                <a:lnTo>
                  <a:pt x="2027039" y="2544961"/>
                </a:lnTo>
                <a:lnTo>
                  <a:pt x="2089546" y="2536031"/>
                </a:lnTo>
                <a:lnTo>
                  <a:pt x="2152054" y="2527102"/>
                </a:lnTo>
                <a:lnTo>
                  <a:pt x="2196702" y="2518172"/>
                </a:lnTo>
                <a:lnTo>
                  <a:pt x="2232421" y="2500313"/>
                </a:lnTo>
                <a:lnTo>
                  <a:pt x="2268139" y="2491383"/>
                </a:lnTo>
                <a:lnTo>
                  <a:pt x="2285999" y="2473523"/>
                </a:lnTo>
                <a:lnTo>
                  <a:pt x="2303858" y="2446734"/>
                </a:lnTo>
                <a:lnTo>
                  <a:pt x="2321718" y="2428875"/>
                </a:lnTo>
                <a:lnTo>
                  <a:pt x="2330647" y="2402086"/>
                </a:lnTo>
                <a:lnTo>
                  <a:pt x="2339577" y="2375297"/>
                </a:lnTo>
                <a:lnTo>
                  <a:pt x="2348507" y="2339578"/>
                </a:lnTo>
                <a:lnTo>
                  <a:pt x="2348507" y="2303859"/>
                </a:lnTo>
                <a:lnTo>
                  <a:pt x="2348507" y="2268141"/>
                </a:lnTo>
                <a:lnTo>
                  <a:pt x="2348507" y="2232422"/>
                </a:lnTo>
                <a:lnTo>
                  <a:pt x="2348507" y="2187773"/>
                </a:lnTo>
                <a:lnTo>
                  <a:pt x="2348507" y="2134195"/>
                </a:lnTo>
                <a:lnTo>
                  <a:pt x="2348507" y="2080617"/>
                </a:lnTo>
                <a:lnTo>
                  <a:pt x="2348507" y="2027039"/>
                </a:lnTo>
                <a:lnTo>
                  <a:pt x="2348507" y="1964531"/>
                </a:lnTo>
                <a:lnTo>
                  <a:pt x="2339577" y="1893094"/>
                </a:lnTo>
                <a:lnTo>
                  <a:pt x="2348507" y="1821656"/>
                </a:lnTo>
                <a:lnTo>
                  <a:pt x="2348507" y="1750219"/>
                </a:lnTo>
                <a:lnTo>
                  <a:pt x="2339577" y="1669852"/>
                </a:lnTo>
                <a:lnTo>
                  <a:pt x="2339577" y="1589484"/>
                </a:lnTo>
                <a:lnTo>
                  <a:pt x="2339577" y="1509117"/>
                </a:lnTo>
                <a:lnTo>
                  <a:pt x="2330647" y="1419821"/>
                </a:lnTo>
                <a:lnTo>
                  <a:pt x="2330647" y="1339454"/>
                </a:lnTo>
                <a:lnTo>
                  <a:pt x="2330647" y="1259086"/>
                </a:lnTo>
                <a:lnTo>
                  <a:pt x="2321718" y="1178719"/>
                </a:lnTo>
                <a:lnTo>
                  <a:pt x="2321718" y="1098352"/>
                </a:lnTo>
                <a:lnTo>
                  <a:pt x="2312788" y="1009055"/>
                </a:lnTo>
                <a:lnTo>
                  <a:pt x="2303858" y="928688"/>
                </a:lnTo>
                <a:lnTo>
                  <a:pt x="2294929" y="848321"/>
                </a:lnTo>
                <a:lnTo>
                  <a:pt x="2285999" y="767953"/>
                </a:lnTo>
                <a:lnTo>
                  <a:pt x="2277069" y="696516"/>
                </a:lnTo>
                <a:lnTo>
                  <a:pt x="2268139" y="616149"/>
                </a:lnTo>
                <a:lnTo>
                  <a:pt x="2259210" y="544711"/>
                </a:lnTo>
                <a:lnTo>
                  <a:pt x="2250280" y="473274"/>
                </a:lnTo>
                <a:lnTo>
                  <a:pt x="2241350" y="401836"/>
                </a:lnTo>
                <a:lnTo>
                  <a:pt x="2232421" y="330399"/>
                </a:lnTo>
                <a:lnTo>
                  <a:pt x="2223491" y="267891"/>
                </a:lnTo>
                <a:lnTo>
                  <a:pt x="2223491" y="214313"/>
                </a:lnTo>
                <a:lnTo>
                  <a:pt x="2223491" y="169664"/>
                </a:lnTo>
                <a:lnTo>
                  <a:pt x="2214561" y="116086"/>
                </a:lnTo>
                <a:lnTo>
                  <a:pt x="2196702" y="80367"/>
                </a:lnTo>
                <a:lnTo>
                  <a:pt x="2178843" y="53579"/>
                </a:lnTo>
                <a:lnTo>
                  <a:pt x="2160983" y="26790"/>
                </a:lnTo>
                <a:lnTo>
                  <a:pt x="2134194" y="8930"/>
                </a:lnTo>
                <a:lnTo>
                  <a:pt x="2089546" y="8930"/>
                </a:lnTo>
                <a:lnTo>
                  <a:pt x="2035968" y="0"/>
                </a:lnTo>
                <a:lnTo>
                  <a:pt x="2035968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7375922" y="2330648"/>
            <a:ext cx="339329" cy="187525"/>
          </a:xfrm>
          <a:custGeom>
            <a:avLst/>
            <a:gdLst/>
            <a:ahLst/>
            <a:cxnLst/>
            <a:rect l="0" t="0" r="0" b="0"/>
            <a:pathLst>
              <a:path w="339329" h="187525">
                <a:moveTo>
                  <a:pt x="17859" y="187524"/>
                </a:moveTo>
                <a:lnTo>
                  <a:pt x="8930" y="178594"/>
                </a:lnTo>
                <a:lnTo>
                  <a:pt x="8930" y="178594"/>
                </a:lnTo>
                <a:lnTo>
                  <a:pt x="0" y="169665"/>
                </a:lnTo>
                <a:lnTo>
                  <a:pt x="0" y="160735"/>
                </a:lnTo>
                <a:lnTo>
                  <a:pt x="0" y="151805"/>
                </a:lnTo>
                <a:lnTo>
                  <a:pt x="17859" y="133946"/>
                </a:lnTo>
                <a:lnTo>
                  <a:pt x="53578" y="116086"/>
                </a:lnTo>
                <a:lnTo>
                  <a:pt x="107156" y="89297"/>
                </a:lnTo>
                <a:lnTo>
                  <a:pt x="178594" y="62508"/>
                </a:lnTo>
                <a:lnTo>
                  <a:pt x="258961" y="35719"/>
                </a:lnTo>
                <a:lnTo>
                  <a:pt x="339328" y="0"/>
                </a:lnTo>
                <a:lnTo>
                  <a:pt x="339328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7554516" y="2080617"/>
            <a:ext cx="401837" cy="71438"/>
          </a:xfrm>
          <a:custGeom>
            <a:avLst/>
            <a:gdLst/>
            <a:ahLst/>
            <a:cxnLst/>
            <a:rect l="0" t="0" r="0" b="0"/>
            <a:pathLst>
              <a:path w="401837" h="71438">
                <a:moveTo>
                  <a:pt x="17859" y="71437"/>
                </a:moveTo>
                <a:lnTo>
                  <a:pt x="8929" y="71437"/>
                </a:lnTo>
                <a:lnTo>
                  <a:pt x="8929" y="71437"/>
                </a:ln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8929" y="53578"/>
                </a:lnTo>
                <a:lnTo>
                  <a:pt x="17859" y="53578"/>
                </a:lnTo>
                <a:lnTo>
                  <a:pt x="44648" y="44648"/>
                </a:lnTo>
                <a:lnTo>
                  <a:pt x="89297" y="35719"/>
                </a:lnTo>
                <a:lnTo>
                  <a:pt x="142875" y="26789"/>
                </a:lnTo>
                <a:lnTo>
                  <a:pt x="214312" y="26789"/>
                </a:lnTo>
                <a:lnTo>
                  <a:pt x="294679" y="17859"/>
                </a:lnTo>
                <a:lnTo>
                  <a:pt x="401836" y="0"/>
                </a:lnTo>
                <a:lnTo>
                  <a:pt x="401836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7527727" y="2125265"/>
            <a:ext cx="375047" cy="232173"/>
          </a:xfrm>
          <a:custGeom>
            <a:avLst/>
            <a:gdLst/>
            <a:ahLst/>
            <a:cxnLst/>
            <a:rect l="0" t="0" r="0" b="0"/>
            <a:pathLst>
              <a:path w="375047" h="232173">
                <a:moveTo>
                  <a:pt x="375046" y="0"/>
                </a:moveTo>
                <a:lnTo>
                  <a:pt x="375046" y="0"/>
                </a:lnTo>
                <a:lnTo>
                  <a:pt x="366117" y="0"/>
                </a:lnTo>
                <a:lnTo>
                  <a:pt x="357187" y="0"/>
                </a:lnTo>
                <a:lnTo>
                  <a:pt x="348257" y="0"/>
                </a:lnTo>
                <a:lnTo>
                  <a:pt x="339328" y="8930"/>
                </a:lnTo>
                <a:lnTo>
                  <a:pt x="321468" y="17860"/>
                </a:lnTo>
                <a:lnTo>
                  <a:pt x="303609" y="26789"/>
                </a:lnTo>
                <a:lnTo>
                  <a:pt x="276820" y="44649"/>
                </a:lnTo>
                <a:lnTo>
                  <a:pt x="241101" y="71438"/>
                </a:lnTo>
                <a:lnTo>
                  <a:pt x="214312" y="98227"/>
                </a:lnTo>
                <a:lnTo>
                  <a:pt x="178593" y="125016"/>
                </a:lnTo>
                <a:lnTo>
                  <a:pt x="133945" y="160735"/>
                </a:lnTo>
                <a:lnTo>
                  <a:pt x="89296" y="187524"/>
                </a:lnTo>
                <a:lnTo>
                  <a:pt x="44648" y="214313"/>
                </a:lnTo>
                <a:lnTo>
                  <a:pt x="0" y="232172"/>
                </a:lnTo>
                <a:lnTo>
                  <a:pt x="0" y="23217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0935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should be a </a:t>
            </a:r>
            <a:r>
              <a:rPr lang="en-US" dirty="0" err="1" smtClean="0"/>
              <a:t>ScrumMaster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Traditional Project managers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More likely product owners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Technical lead?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6443538"/>
            <a:ext cx="5378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Scrum by </a:t>
            </a:r>
            <a:r>
              <a:rPr lang="en-US" dirty="0" smtClean="0"/>
              <a:t>Rubin, </a:t>
            </a:r>
            <a:r>
              <a:rPr lang="en-US" dirty="0" err="1" smtClean="0"/>
              <a:t>Ch</a:t>
            </a:r>
            <a:r>
              <a:rPr lang="en-US" dirty="0" smtClean="0"/>
              <a:t> 10 Scrum Master</a:t>
            </a:r>
            <a:endParaRPr lang="en-US" dirty="0"/>
          </a:p>
        </p:txBody>
      </p:sp>
      <p:sp>
        <p:nvSpPr>
          <p:cNvPr id="5" name="Freeform 4"/>
          <p:cNvSpPr/>
          <p:nvPr/>
        </p:nvSpPr>
        <p:spPr bwMode="auto">
          <a:xfrm>
            <a:off x="2053828" y="1660922"/>
            <a:ext cx="2491384" cy="53579"/>
          </a:xfrm>
          <a:custGeom>
            <a:avLst/>
            <a:gdLst/>
            <a:ahLst/>
            <a:cxnLst/>
            <a:rect l="0" t="0" r="0" b="0"/>
            <a:pathLst>
              <a:path w="2491384" h="53579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8930" y="8929"/>
                </a:lnTo>
                <a:lnTo>
                  <a:pt x="17860" y="8929"/>
                </a:lnTo>
                <a:lnTo>
                  <a:pt x="35719" y="8929"/>
                </a:lnTo>
                <a:lnTo>
                  <a:pt x="44649" y="17859"/>
                </a:lnTo>
                <a:lnTo>
                  <a:pt x="62508" y="17859"/>
                </a:lnTo>
                <a:lnTo>
                  <a:pt x="80367" y="17859"/>
                </a:lnTo>
                <a:lnTo>
                  <a:pt x="98227" y="17859"/>
                </a:lnTo>
                <a:lnTo>
                  <a:pt x="116086" y="17859"/>
                </a:lnTo>
                <a:lnTo>
                  <a:pt x="142875" y="17859"/>
                </a:lnTo>
                <a:lnTo>
                  <a:pt x="169664" y="17859"/>
                </a:lnTo>
                <a:lnTo>
                  <a:pt x="196453" y="17859"/>
                </a:lnTo>
                <a:lnTo>
                  <a:pt x="223242" y="17859"/>
                </a:lnTo>
                <a:lnTo>
                  <a:pt x="258961" y="17859"/>
                </a:lnTo>
                <a:lnTo>
                  <a:pt x="294680" y="26789"/>
                </a:lnTo>
                <a:lnTo>
                  <a:pt x="321469" y="26789"/>
                </a:lnTo>
                <a:lnTo>
                  <a:pt x="366117" y="26789"/>
                </a:lnTo>
                <a:lnTo>
                  <a:pt x="401836" y="26789"/>
                </a:lnTo>
                <a:lnTo>
                  <a:pt x="446485" y="26789"/>
                </a:lnTo>
                <a:lnTo>
                  <a:pt x="500063" y="35718"/>
                </a:lnTo>
                <a:lnTo>
                  <a:pt x="553641" y="35718"/>
                </a:lnTo>
                <a:lnTo>
                  <a:pt x="607219" y="35718"/>
                </a:lnTo>
                <a:lnTo>
                  <a:pt x="660797" y="35718"/>
                </a:lnTo>
                <a:lnTo>
                  <a:pt x="714375" y="35718"/>
                </a:lnTo>
                <a:lnTo>
                  <a:pt x="776883" y="26789"/>
                </a:lnTo>
                <a:lnTo>
                  <a:pt x="839391" y="26789"/>
                </a:lnTo>
                <a:lnTo>
                  <a:pt x="901899" y="26789"/>
                </a:lnTo>
                <a:lnTo>
                  <a:pt x="964406" y="26789"/>
                </a:lnTo>
                <a:lnTo>
                  <a:pt x="1035844" y="26789"/>
                </a:lnTo>
                <a:lnTo>
                  <a:pt x="1107281" y="26789"/>
                </a:lnTo>
                <a:lnTo>
                  <a:pt x="1178719" y="35718"/>
                </a:lnTo>
                <a:lnTo>
                  <a:pt x="1250156" y="35718"/>
                </a:lnTo>
                <a:lnTo>
                  <a:pt x="1321594" y="35718"/>
                </a:lnTo>
                <a:lnTo>
                  <a:pt x="1384102" y="35718"/>
                </a:lnTo>
                <a:lnTo>
                  <a:pt x="1455539" y="44648"/>
                </a:lnTo>
                <a:lnTo>
                  <a:pt x="1526977" y="44648"/>
                </a:lnTo>
                <a:lnTo>
                  <a:pt x="1598414" y="44648"/>
                </a:lnTo>
                <a:lnTo>
                  <a:pt x="1669852" y="44648"/>
                </a:lnTo>
                <a:lnTo>
                  <a:pt x="1741289" y="44648"/>
                </a:lnTo>
                <a:lnTo>
                  <a:pt x="1812727" y="53578"/>
                </a:lnTo>
                <a:lnTo>
                  <a:pt x="1893094" y="53578"/>
                </a:lnTo>
                <a:lnTo>
                  <a:pt x="1964531" y="53578"/>
                </a:lnTo>
                <a:lnTo>
                  <a:pt x="2035969" y="53578"/>
                </a:lnTo>
                <a:lnTo>
                  <a:pt x="2116336" y="53578"/>
                </a:lnTo>
                <a:lnTo>
                  <a:pt x="2187774" y="44648"/>
                </a:lnTo>
                <a:lnTo>
                  <a:pt x="2250281" y="44648"/>
                </a:lnTo>
                <a:lnTo>
                  <a:pt x="2321719" y="44648"/>
                </a:lnTo>
                <a:lnTo>
                  <a:pt x="2384227" y="44648"/>
                </a:lnTo>
                <a:lnTo>
                  <a:pt x="2437805" y="44648"/>
                </a:lnTo>
                <a:lnTo>
                  <a:pt x="2491383" y="44648"/>
                </a:lnTo>
                <a:lnTo>
                  <a:pt x="2491383" y="4464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2509242" y="2062758"/>
            <a:ext cx="1857376" cy="26790"/>
          </a:xfrm>
          <a:custGeom>
            <a:avLst/>
            <a:gdLst/>
            <a:ahLst/>
            <a:cxnLst/>
            <a:rect l="0" t="0" r="0" b="0"/>
            <a:pathLst>
              <a:path w="1857376" h="26790">
                <a:moveTo>
                  <a:pt x="0" y="8929"/>
                </a:move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8929"/>
                </a:lnTo>
                <a:lnTo>
                  <a:pt x="8930" y="8929"/>
                </a:lnTo>
                <a:lnTo>
                  <a:pt x="17860" y="8929"/>
                </a:lnTo>
                <a:lnTo>
                  <a:pt x="35719" y="8929"/>
                </a:lnTo>
                <a:lnTo>
                  <a:pt x="44649" y="8929"/>
                </a:lnTo>
                <a:lnTo>
                  <a:pt x="62508" y="8929"/>
                </a:lnTo>
                <a:lnTo>
                  <a:pt x="80367" y="8929"/>
                </a:lnTo>
                <a:lnTo>
                  <a:pt x="98227" y="8929"/>
                </a:lnTo>
                <a:lnTo>
                  <a:pt x="125016" y="8929"/>
                </a:lnTo>
                <a:lnTo>
                  <a:pt x="151805" y="8929"/>
                </a:lnTo>
                <a:lnTo>
                  <a:pt x="178594" y="8929"/>
                </a:lnTo>
                <a:lnTo>
                  <a:pt x="205383" y="8929"/>
                </a:lnTo>
                <a:lnTo>
                  <a:pt x="241102" y="8929"/>
                </a:lnTo>
                <a:lnTo>
                  <a:pt x="276821" y="8929"/>
                </a:lnTo>
                <a:lnTo>
                  <a:pt x="312539" y="8929"/>
                </a:lnTo>
                <a:lnTo>
                  <a:pt x="348258" y="8929"/>
                </a:lnTo>
                <a:lnTo>
                  <a:pt x="392906" y="8929"/>
                </a:lnTo>
                <a:lnTo>
                  <a:pt x="437555" y="8929"/>
                </a:lnTo>
                <a:lnTo>
                  <a:pt x="491133" y="8929"/>
                </a:lnTo>
                <a:lnTo>
                  <a:pt x="535781" y="8929"/>
                </a:lnTo>
                <a:lnTo>
                  <a:pt x="589360" y="0"/>
                </a:lnTo>
                <a:lnTo>
                  <a:pt x="634008" y="0"/>
                </a:lnTo>
                <a:lnTo>
                  <a:pt x="687586" y="8929"/>
                </a:lnTo>
                <a:lnTo>
                  <a:pt x="741164" y="8929"/>
                </a:lnTo>
                <a:lnTo>
                  <a:pt x="785813" y="8929"/>
                </a:lnTo>
                <a:lnTo>
                  <a:pt x="848321" y="8929"/>
                </a:lnTo>
                <a:lnTo>
                  <a:pt x="901899" y="17859"/>
                </a:lnTo>
                <a:lnTo>
                  <a:pt x="964406" y="17859"/>
                </a:lnTo>
                <a:lnTo>
                  <a:pt x="1017985" y="17859"/>
                </a:lnTo>
                <a:lnTo>
                  <a:pt x="1080492" y="17859"/>
                </a:lnTo>
                <a:lnTo>
                  <a:pt x="1134071" y="17859"/>
                </a:lnTo>
                <a:lnTo>
                  <a:pt x="1187649" y="17859"/>
                </a:lnTo>
                <a:lnTo>
                  <a:pt x="1250156" y="17859"/>
                </a:lnTo>
                <a:lnTo>
                  <a:pt x="1303735" y="17859"/>
                </a:lnTo>
                <a:lnTo>
                  <a:pt x="1366242" y="17859"/>
                </a:lnTo>
                <a:lnTo>
                  <a:pt x="1428750" y="17859"/>
                </a:lnTo>
                <a:lnTo>
                  <a:pt x="1482328" y="17859"/>
                </a:lnTo>
                <a:lnTo>
                  <a:pt x="1535906" y="8929"/>
                </a:lnTo>
                <a:lnTo>
                  <a:pt x="1589485" y="8929"/>
                </a:lnTo>
                <a:lnTo>
                  <a:pt x="1634133" y="8929"/>
                </a:lnTo>
                <a:lnTo>
                  <a:pt x="1678781" y="8929"/>
                </a:lnTo>
                <a:lnTo>
                  <a:pt x="1714500" y="8929"/>
                </a:lnTo>
                <a:lnTo>
                  <a:pt x="1750219" y="8929"/>
                </a:lnTo>
                <a:lnTo>
                  <a:pt x="1777008" y="8929"/>
                </a:lnTo>
                <a:lnTo>
                  <a:pt x="1803797" y="17859"/>
                </a:lnTo>
                <a:lnTo>
                  <a:pt x="1821656" y="17859"/>
                </a:lnTo>
                <a:lnTo>
                  <a:pt x="1839516" y="26789"/>
                </a:lnTo>
                <a:lnTo>
                  <a:pt x="1857375" y="26789"/>
                </a:lnTo>
                <a:lnTo>
                  <a:pt x="1857375" y="26789"/>
                </a:lnTo>
                <a:lnTo>
                  <a:pt x="1857375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2631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Scrum Master a full-time job?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Scrum Master a full-time job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smtClean="0"/>
              <a:t>Combining </a:t>
            </a:r>
            <a:r>
              <a:rPr lang="en-US" dirty="0" err="1" smtClean="0"/>
              <a:t>ScrumMaster</a:t>
            </a:r>
            <a:r>
              <a:rPr lang="en-US" dirty="0" smtClean="0"/>
              <a:t> with other Roles</a:t>
            </a:r>
          </a:p>
          <a:p>
            <a:endParaRPr lang="en-US" dirty="0"/>
          </a:p>
          <a:p>
            <a:r>
              <a:rPr lang="en-US" dirty="0" err="1" smtClean="0"/>
              <a:t>ScrumMaster</a:t>
            </a:r>
            <a:r>
              <a:rPr lang="en-US" dirty="0" smtClean="0"/>
              <a:t> on more than one team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6443538"/>
            <a:ext cx="5378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Scrum by </a:t>
            </a:r>
            <a:r>
              <a:rPr lang="en-US" dirty="0" smtClean="0"/>
              <a:t>Rubin, </a:t>
            </a:r>
            <a:r>
              <a:rPr lang="en-US" dirty="0" err="1" smtClean="0"/>
              <a:t>Ch</a:t>
            </a:r>
            <a:r>
              <a:rPr lang="en-US" dirty="0" smtClean="0"/>
              <a:t> 10 Scrum Master</a:t>
            </a:r>
            <a:endParaRPr lang="en-US" dirty="0"/>
          </a:p>
        </p:txBody>
      </p:sp>
      <p:sp>
        <p:nvSpPr>
          <p:cNvPr id="5" name="Freeform 4"/>
          <p:cNvSpPr/>
          <p:nvPr/>
        </p:nvSpPr>
        <p:spPr bwMode="auto">
          <a:xfrm>
            <a:off x="419695" y="3759398"/>
            <a:ext cx="1714501" cy="89298"/>
          </a:xfrm>
          <a:custGeom>
            <a:avLst/>
            <a:gdLst/>
            <a:ahLst/>
            <a:cxnLst/>
            <a:rect l="0" t="0" r="0" b="0"/>
            <a:pathLst>
              <a:path w="1714501" h="89298">
                <a:moveTo>
                  <a:pt x="0" y="71438"/>
                </a:moveTo>
                <a:lnTo>
                  <a:pt x="0" y="71438"/>
                </a:lnTo>
                <a:lnTo>
                  <a:pt x="0" y="71438"/>
                </a:lnTo>
                <a:lnTo>
                  <a:pt x="8930" y="71438"/>
                </a:lnTo>
                <a:lnTo>
                  <a:pt x="17860" y="71438"/>
                </a:lnTo>
                <a:lnTo>
                  <a:pt x="17860" y="71438"/>
                </a:lnTo>
                <a:lnTo>
                  <a:pt x="35719" y="71438"/>
                </a:lnTo>
                <a:lnTo>
                  <a:pt x="44649" y="71438"/>
                </a:lnTo>
                <a:lnTo>
                  <a:pt x="62508" y="71438"/>
                </a:lnTo>
                <a:lnTo>
                  <a:pt x="80368" y="71438"/>
                </a:lnTo>
                <a:lnTo>
                  <a:pt x="89297" y="71438"/>
                </a:lnTo>
                <a:lnTo>
                  <a:pt x="107157" y="80367"/>
                </a:lnTo>
                <a:lnTo>
                  <a:pt x="133946" y="80367"/>
                </a:lnTo>
                <a:lnTo>
                  <a:pt x="151805" y="80367"/>
                </a:lnTo>
                <a:lnTo>
                  <a:pt x="178594" y="89297"/>
                </a:lnTo>
                <a:lnTo>
                  <a:pt x="205383" y="89297"/>
                </a:lnTo>
                <a:lnTo>
                  <a:pt x="232172" y="80367"/>
                </a:lnTo>
                <a:lnTo>
                  <a:pt x="258961" y="80367"/>
                </a:lnTo>
                <a:lnTo>
                  <a:pt x="294680" y="80367"/>
                </a:lnTo>
                <a:lnTo>
                  <a:pt x="330399" y="71438"/>
                </a:lnTo>
                <a:lnTo>
                  <a:pt x="375047" y="71438"/>
                </a:lnTo>
                <a:lnTo>
                  <a:pt x="419696" y="71438"/>
                </a:lnTo>
                <a:lnTo>
                  <a:pt x="464344" y="62508"/>
                </a:lnTo>
                <a:lnTo>
                  <a:pt x="517922" y="62508"/>
                </a:lnTo>
                <a:lnTo>
                  <a:pt x="562571" y="53578"/>
                </a:lnTo>
                <a:lnTo>
                  <a:pt x="616149" y="53578"/>
                </a:lnTo>
                <a:lnTo>
                  <a:pt x="660797" y="53578"/>
                </a:lnTo>
                <a:lnTo>
                  <a:pt x="714375" y="53578"/>
                </a:lnTo>
                <a:lnTo>
                  <a:pt x="759024" y="44648"/>
                </a:lnTo>
                <a:lnTo>
                  <a:pt x="803672" y="44648"/>
                </a:lnTo>
                <a:lnTo>
                  <a:pt x="857250" y="44648"/>
                </a:lnTo>
                <a:lnTo>
                  <a:pt x="892969" y="35719"/>
                </a:lnTo>
                <a:lnTo>
                  <a:pt x="937618" y="35719"/>
                </a:lnTo>
                <a:lnTo>
                  <a:pt x="982266" y="35719"/>
                </a:lnTo>
                <a:lnTo>
                  <a:pt x="1026914" y="35719"/>
                </a:lnTo>
                <a:lnTo>
                  <a:pt x="1071563" y="26789"/>
                </a:lnTo>
                <a:lnTo>
                  <a:pt x="1116211" y="26789"/>
                </a:lnTo>
                <a:lnTo>
                  <a:pt x="1160860" y="17859"/>
                </a:lnTo>
                <a:lnTo>
                  <a:pt x="1214438" y="17859"/>
                </a:lnTo>
                <a:lnTo>
                  <a:pt x="1259086" y="17859"/>
                </a:lnTo>
                <a:lnTo>
                  <a:pt x="1303735" y="17859"/>
                </a:lnTo>
                <a:lnTo>
                  <a:pt x="1339453" y="17859"/>
                </a:lnTo>
                <a:lnTo>
                  <a:pt x="1384102" y="8930"/>
                </a:lnTo>
                <a:lnTo>
                  <a:pt x="1419821" y="8930"/>
                </a:lnTo>
                <a:lnTo>
                  <a:pt x="1464469" y="8930"/>
                </a:lnTo>
                <a:lnTo>
                  <a:pt x="1500188" y="8930"/>
                </a:lnTo>
                <a:lnTo>
                  <a:pt x="1526977" y="8930"/>
                </a:lnTo>
                <a:lnTo>
                  <a:pt x="1562696" y="8930"/>
                </a:lnTo>
                <a:lnTo>
                  <a:pt x="1589485" y="8930"/>
                </a:lnTo>
                <a:lnTo>
                  <a:pt x="1616274" y="8930"/>
                </a:lnTo>
                <a:lnTo>
                  <a:pt x="1643063" y="0"/>
                </a:lnTo>
                <a:lnTo>
                  <a:pt x="1669852" y="0"/>
                </a:lnTo>
                <a:lnTo>
                  <a:pt x="1687711" y="8930"/>
                </a:lnTo>
                <a:lnTo>
                  <a:pt x="1705571" y="8930"/>
                </a:lnTo>
                <a:lnTo>
                  <a:pt x="1714500" y="8930"/>
                </a:lnTo>
                <a:lnTo>
                  <a:pt x="1714500" y="8930"/>
                </a:lnTo>
                <a:lnTo>
                  <a:pt x="1714500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1937742" y="4348757"/>
            <a:ext cx="2982517" cy="1455540"/>
          </a:xfrm>
          <a:custGeom>
            <a:avLst/>
            <a:gdLst/>
            <a:ahLst/>
            <a:cxnLst/>
            <a:rect l="0" t="0" r="0" b="0"/>
            <a:pathLst>
              <a:path w="2982517" h="1455540">
                <a:moveTo>
                  <a:pt x="2678906" y="187524"/>
                </a:moveTo>
                <a:lnTo>
                  <a:pt x="2669977" y="178594"/>
                </a:lnTo>
                <a:lnTo>
                  <a:pt x="2661047" y="178594"/>
                </a:lnTo>
                <a:lnTo>
                  <a:pt x="2643188" y="169664"/>
                </a:lnTo>
                <a:lnTo>
                  <a:pt x="2625328" y="160735"/>
                </a:lnTo>
                <a:lnTo>
                  <a:pt x="2598539" y="151805"/>
                </a:lnTo>
                <a:lnTo>
                  <a:pt x="2571750" y="133946"/>
                </a:lnTo>
                <a:lnTo>
                  <a:pt x="2536031" y="125016"/>
                </a:lnTo>
                <a:lnTo>
                  <a:pt x="2500313" y="116086"/>
                </a:lnTo>
                <a:lnTo>
                  <a:pt x="2464594" y="98227"/>
                </a:lnTo>
                <a:lnTo>
                  <a:pt x="2419946" y="89297"/>
                </a:lnTo>
                <a:lnTo>
                  <a:pt x="2375297" y="80368"/>
                </a:lnTo>
                <a:lnTo>
                  <a:pt x="2321719" y="71438"/>
                </a:lnTo>
                <a:lnTo>
                  <a:pt x="2268141" y="62508"/>
                </a:lnTo>
                <a:lnTo>
                  <a:pt x="2205633" y="44649"/>
                </a:lnTo>
                <a:lnTo>
                  <a:pt x="2143125" y="44649"/>
                </a:lnTo>
                <a:lnTo>
                  <a:pt x="2080617" y="26789"/>
                </a:lnTo>
                <a:lnTo>
                  <a:pt x="2018110" y="17860"/>
                </a:lnTo>
                <a:lnTo>
                  <a:pt x="1946672" y="17860"/>
                </a:lnTo>
                <a:lnTo>
                  <a:pt x="1875235" y="8930"/>
                </a:lnTo>
                <a:lnTo>
                  <a:pt x="1803797" y="8930"/>
                </a:lnTo>
                <a:lnTo>
                  <a:pt x="1732360" y="8930"/>
                </a:lnTo>
                <a:lnTo>
                  <a:pt x="1651992" y="0"/>
                </a:lnTo>
                <a:lnTo>
                  <a:pt x="1571625" y="8930"/>
                </a:lnTo>
                <a:lnTo>
                  <a:pt x="1500188" y="8930"/>
                </a:lnTo>
                <a:lnTo>
                  <a:pt x="1419821" y="17860"/>
                </a:lnTo>
                <a:lnTo>
                  <a:pt x="1339453" y="17860"/>
                </a:lnTo>
                <a:lnTo>
                  <a:pt x="1259086" y="35719"/>
                </a:lnTo>
                <a:lnTo>
                  <a:pt x="1178719" y="44649"/>
                </a:lnTo>
                <a:lnTo>
                  <a:pt x="1089422" y="62508"/>
                </a:lnTo>
                <a:lnTo>
                  <a:pt x="1009055" y="80368"/>
                </a:lnTo>
                <a:lnTo>
                  <a:pt x="919758" y="98227"/>
                </a:lnTo>
                <a:lnTo>
                  <a:pt x="839391" y="125016"/>
                </a:lnTo>
                <a:lnTo>
                  <a:pt x="759024" y="151805"/>
                </a:lnTo>
                <a:lnTo>
                  <a:pt x="678656" y="178594"/>
                </a:lnTo>
                <a:lnTo>
                  <a:pt x="598289" y="205383"/>
                </a:lnTo>
                <a:lnTo>
                  <a:pt x="526852" y="241102"/>
                </a:lnTo>
                <a:lnTo>
                  <a:pt x="455414" y="285750"/>
                </a:lnTo>
                <a:lnTo>
                  <a:pt x="392906" y="321469"/>
                </a:lnTo>
                <a:lnTo>
                  <a:pt x="339328" y="357188"/>
                </a:lnTo>
                <a:lnTo>
                  <a:pt x="285750" y="401836"/>
                </a:lnTo>
                <a:lnTo>
                  <a:pt x="232172" y="446485"/>
                </a:lnTo>
                <a:lnTo>
                  <a:pt x="187524" y="491133"/>
                </a:lnTo>
                <a:lnTo>
                  <a:pt x="142875" y="535782"/>
                </a:lnTo>
                <a:lnTo>
                  <a:pt x="107156" y="589360"/>
                </a:lnTo>
                <a:lnTo>
                  <a:pt x="71438" y="634009"/>
                </a:lnTo>
                <a:lnTo>
                  <a:pt x="44649" y="687587"/>
                </a:lnTo>
                <a:lnTo>
                  <a:pt x="26789" y="732235"/>
                </a:lnTo>
                <a:lnTo>
                  <a:pt x="8930" y="776884"/>
                </a:lnTo>
                <a:lnTo>
                  <a:pt x="8930" y="821532"/>
                </a:lnTo>
                <a:lnTo>
                  <a:pt x="0" y="866181"/>
                </a:lnTo>
                <a:lnTo>
                  <a:pt x="8930" y="910829"/>
                </a:lnTo>
                <a:lnTo>
                  <a:pt x="17860" y="946548"/>
                </a:lnTo>
                <a:lnTo>
                  <a:pt x="26789" y="991196"/>
                </a:lnTo>
                <a:lnTo>
                  <a:pt x="44649" y="1035845"/>
                </a:lnTo>
                <a:lnTo>
                  <a:pt x="71438" y="1071563"/>
                </a:lnTo>
                <a:lnTo>
                  <a:pt x="98227" y="1116212"/>
                </a:lnTo>
                <a:lnTo>
                  <a:pt x="133946" y="1151931"/>
                </a:lnTo>
                <a:lnTo>
                  <a:pt x="178594" y="1187649"/>
                </a:lnTo>
                <a:lnTo>
                  <a:pt x="223242" y="1223368"/>
                </a:lnTo>
                <a:lnTo>
                  <a:pt x="276821" y="1259086"/>
                </a:lnTo>
                <a:lnTo>
                  <a:pt x="330399" y="1285875"/>
                </a:lnTo>
                <a:lnTo>
                  <a:pt x="383977" y="1321594"/>
                </a:lnTo>
                <a:lnTo>
                  <a:pt x="446485" y="1348383"/>
                </a:lnTo>
                <a:lnTo>
                  <a:pt x="517922" y="1366242"/>
                </a:lnTo>
                <a:lnTo>
                  <a:pt x="598289" y="1384102"/>
                </a:lnTo>
                <a:lnTo>
                  <a:pt x="678656" y="1410891"/>
                </a:lnTo>
                <a:lnTo>
                  <a:pt x="759024" y="1419820"/>
                </a:lnTo>
                <a:lnTo>
                  <a:pt x="848321" y="1437680"/>
                </a:lnTo>
                <a:lnTo>
                  <a:pt x="937617" y="1446609"/>
                </a:lnTo>
                <a:lnTo>
                  <a:pt x="1035844" y="1446609"/>
                </a:lnTo>
                <a:lnTo>
                  <a:pt x="1134071" y="1455539"/>
                </a:lnTo>
                <a:lnTo>
                  <a:pt x="1232297" y="1455539"/>
                </a:lnTo>
                <a:lnTo>
                  <a:pt x="1330524" y="1446609"/>
                </a:lnTo>
                <a:lnTo>
                  <a:pt x="1437680" y="1446609"/>
                </a:lnTo>
                <a:lnTo>
                  <a:pt x="1544836" y="1437680"/>
                </a:lnTo>
                <a:lnTo>
                  <a:pt x="1643063" y="1428750"/>
                </a:lnTo>
                <a:lnTo>
                  <a:pt x="1750219" y="1410891"/>
                </a:lnTo>
                <a:lnTo>
                  <a:pt x="1848446" y="1393031"/>
                </a:lnTo>
                <a:lnTo>
                  <a:pt x="1946672" y="1375172"/>
                </a:lnTo>
                <a:lnTo>
                  <a:pt x="2044899" y="1357313"/>
                </a:lnTo>
                <a:lnTo>
                  <a:pt x="2134196" y="1339453"/>
                </a:lnTo>
                <a:lnTo>
                  <a:pt x="2232422" y="1321594"/>
                </a:lnTo>
                <a:lnTo>
                  <a:pt x="2312789" y="1294805"/>
                </a:lnTo>
                <a:lnTo>
                  <a:pt x="2393156" y="1268016"/>
                </a:lnTo>
                <a:lnTo>
                  <a:pt x="2473524" y="1241227"/>
                </a:lnTo>
                <a:lnTo>
                  <a:pt x="2544961" y="1214438"/>
                </a:lnTo>
                <a:lnTo>
                  <a:pt x="2607469" y="1178720"/>
                </a:lnTo>
                <a:lnTo>
                  <a:pt x="2669977" y="1151931"/>
                </a:lnTo>
                <a:lnTo>
                  <a:pt x="2723555" y="1116212"/>
                </a:lnTo>
                <a:lnTo>
                  <a:pt x="2777133" y="1080493"/>
                </a:lnTo>
                <a:lnTo>
                  <a:pt x="2812852" y="1035845"/>
                </a:lnTo>
                <a:lnTo>
                  <a:pt x="2857500" y="1000126"/>
                </a:lnTo>
                <a:lnTo>
                  <a:pt x="2884289" y="955477"/>
                </a:lnTo>
                <a:lnTo>
                  <a:pt x="2911078" y="910829"/>
                </a:lnTo>
                <a:lnTo>
                  <a:pt x="2937867" y="875110"/>
                </a:lnTo>
                <a:lnTo>
                  <a:pt x="2955727" y="830462"/>
                </a:lnTo>
                <a:lnTo>
                  <a:pt x="2964656" y="785813"/>
                </a:lnTo>
                <a:lnTo>
                  <a:pt x="2982516" y="741165"/>
                </a:lnTo>
                <a:lnTo>
                  <a:pt x="2982516" y="696516"/>
                </a:lnTo>
                <a:lnTo>
                  <a:pt x="2982516" y="651868"/>
                </a:lnTo>
                <a:lnTo>
                  <a:pt x="2982516" y="607220"/>
                </a:lnTo>
                <a:lnTo>
                  <a:pt x="2982516" y="571501"/>
                </a:lnTo>
                <a:lnTo>
                  <a:pt x="2973586" y="526852"/>
                </a:lnTo>
                <a:lnTo>
                  <a:pt x="2964656" y="482204"/>
                </a:lnTo>
                <a:lnTo>
                  <a:pt x="2946797" y="437555"/>
                </a:lnTo>
                <a:lnTo>
                  <a:pt x="2928938" y="401836"/>
                </a:lnTo>
                <a:lnTo>
                  <a:pt x="2902149" y="357188"/>
                </a:lnTo>
                <a:lnTo>
                  <a:pt x="2875360" y="321469"/>
                </a:lnTo>
                <a:lnTo>
                  <a:pt x="2839641" y="285750"/>
                </a:lnTo>
                <a:lnTo>
                  <a:pt x="2794992" y="250032"/>
                </a:lnTo>
                <a:lnTo>
                  <a:pt x="2741414" y="214313"/>
                </a:lnTo>
                <a:lnTo>
                  <a:pt x="2687836" y="187524"/>
                </a:lnTo>
                <a:lnTo>
                  <a:pt x="2625328" y="169664"/>
                </a:lnTo>
                <a:lnTo>
                  <a:pt x="2553891" y="151805"/>
                </a:lnTo>
                <a:lnTo>
                  <a:pt x="2473524" y="133946"/>
                </a:lnTo>
                <a:lnTo>
                  <a:pt x="2393156" y="116086"/>
                </a:lnTo>
                <a:lnTo>
                  <a:pt x="2312789" y="98227"/>
                </a:lnTo>
                <a:lnTo>
                  <a:pt x="2232422" y="89297"/>
                </a:lnTo>
                <a:lnTo>
                  <a:pt x="2152055" y="80368"/>
                </a:lnTo>
                <a:lnTo>
                  <a:pt x="2062758" y="71438"/>
                </a:lnTo>
                <a:lnTo>
                  <a:pt x="1982391" y="44649"/>
                </a:lnTo>
                <a:lnTo>
                  <a:pt x="1982391" y="4464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2589609" y="3893343"/>
            <a:ext cx="357189" cy="392908"/>
          </a:xfrm>
          <a:custGeom>
            <a:avLst/>
            <a:gdLst/>
            <a:ahLst/>
            <a:cxnLst/>
            <a:rect l="0" t="0" r="0" b="0"/>
            <a:pathLst>
              <a:path w="357189" h="392908">
                <a:moveTo>
                  <a:pt x="357188" y="35719"/>
                </a:moveTo>
                <a:lnTo>
                  <a:pt x="348258" y="26789"/>
                </a:lnTo>
                <a:lnTo>
                  <a:pt x="339329" y="17860"/>
                </a:lnTo>
                <a:lnTo>
                  <a:pt x="321469" y="17860"/>
                </a:lnTo>
                <a:lnTo>
                  <a:pt x="303610" y="8930"/>
                </a:lnTo>
                <a:lnTo>
                  <a:pt x="285750" y="0"/>
                </a:lnTo>
                <a:lnTo>
                  <a:pt x="258961" y="0"/>
                </a:lnTo>
                <a:lnTo>
                  <a:pt x="223243" y="8930"/>
                </a:lnTo>
                <a:lnTo>
                  <a:pt x="196454" y="8930"/>
                </a:lnTo>
                <a:lnTo>
                  <a:pt x="160735" y="17860"/>
                </a:lnTo>
                <a:lnTo>
                  <a:pt x="125016" y="35719"/>
                </a:lnTo>
                <a:lnTo>
                  <a:pt x="98227" y="44649"/>
                </a:lnTo>
                <a:lnTo>
                  <a:pt x="71438" y="62508"/>
                </a:lnTo>
                <a:lnTo>
                  <a:pt x="44649" y="80368"/>
                </a:lnTo>
                <a:lnTo>
                  <a:pt x="26789" y="98227"/>
                </a:lnTo>
                <a:lnTo>
                  <a:pt x="8930" y="116086"/>
                </a:lnTo>
                <a:lnTo>
                  <a:pt x="0" y="133946"/>
                </a:lnTo>
                <a:lnTo>
                  <a:pt x="0" y="151805"/>
                </a:lnTo>
                <a:lnTo>
                  <a:pt x="8930" y="160735"/>
                </a:lnTo>
                <a:lnTo>
                  <a:pt x="35719" y="178594"/>
                </a:lnTo>
                <a:lnTo>
                  <a:pt x="62508" y="187524"/>
                </a:lnTo>
                <a:lnTo>
                  <a:pt x="98227" y="187524"/>
                </a:lnTo>
                <a:lnTo>
                  <a:pt x="142875" y="196453"/>
                </a:lnTo>
                <a:lnTo>
                  <a:pt x="178594" y="205383"/>
                </a:lnTo>
                <a:lnTo>
                  <a:pt x="223243" y="214313"/>
                </a:lnTo>
                <a:lnTo>
                  <a:pt x="258961" y="232172"/>
                </a:lnTo>
                <a:lnTo>
                  <a:pt x="285750" y="250032"/>
                </a:lnTo>
                <a:lnTo>
                  <a:pt x="312539" y="267891"/>
                </a:lnTo>
                <a:lnTo>
                  <a:pt x="330399" y="294680"/>
                </a:lnTo>
                <a:lnTo>
                  <a:pt x="339329" y="321469"/>
                </a:lnTo>
                <a:lnTo>
                  <a:pt x="330399" y="339328"/>
                </a:lnTo>
                <a:lnTo>
                  <a:pt x="321469" y="357188"/>
                </a:lnTo>
                <a:lnTo>
                  <a:pt x="303610" y="375047"/>
                </a:lnTo>
                <a:lnTo>
                  <a:pt x="267891" y="383977"/>
                </a:lnTo>
                <a:lnTo>
                  <a:pt x="232172" y="392907"/>
                </a:lnTo>
                <a:lnTo>
                  <a:pt x="196454" y="392907"/>
                </a:lnTo>
                <a:lnTo>
                  <a:pt x="151805" y="392907"/>
                </a:lnTo>
                <a:lnTo>
                  <a:pt x="107157" y="392907"/>
                </a:lnTo>
                <a:lnTo>
                  <a:pt x="71438" y="392907"/>
                </a:lnTo>
                <a:lnTo>
                  <a:pt x="44649" y="383977"/>
                </a:lnTo>
                <a:lnTo>
                  <a:pt x="17860" y="383977"/>
                </a:lnTo>
                <a:lnTo>
                  <a:pt x="8930" y="375047"/>
                </a:lnTo>
                <a:lnTo>
                  <a:pt x="8930" y="366118"/>
                </a:lnTo>
                <a:lnTo>
                  <a:pt x="17860" y="357188"/>
                </a:lnTo>
                <a:lnTo>
                  <a:pt x="17860" y="35718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2928938" y="4080867"/>
            <a:ext cx="178594" cy="178595"/>
          </a:xfrm>
          <a:custGeom>
            <a:avLst/>
            <a:gdLst/>
            <a:ahLst/>
            <a:cxnLst/>
            <a:rect l="0" t="0" r="0" b="0"/>
            <a:pathLst>
              <a:path w="178594" h="178595">
                <a:moveTo>
                  <a:pt x="98226" y="0"/>
                </a:moveTo>
                <a:lnTo>
                  <a:pt x="98226" y="0"/>
                </a:lnTo>
                <a:lnTo>
                  <a:pt x="89296" y="0"/>
                </a:lnTo>
                <a:lnTo>
                  <a:pt x="89296" y="0"/>
                </a:lnTo>
                <a:lnTo>
                  <a:pt x="80367" y="8929"/>
                </a:lnTo>
                <a:lnTo>
                  <a:pt x="71437" y="17859"/>
                </a:lnTo>
                <a:lnTo>
                  <a:pt x="62507" y="26789"/>
                </a:lnTo>
                <a:lnTo>
                  <a:pt x="53578" y="44648"/>
                </a:lnTo>
                <a:lnTo>
                  <a:pt x="35718" y="62508"/>
                </a:lnTo>
                <a:lnTo>
                  <a:pt x="26789" y="89297"/>
                </a:lnTo>
                <a:lnTo>
                  <a:pt x="8929" y="107156"/>
                </a:lnTo>
                <a:lnTo>
                  <a:pt x="0" y="125015"/>
                </a:lnTo>
                <a:lnTo>
                  <a:pt x="0" y="142875"/>
                </a:lnTo>
                <a:lnTo>
                  <a:pt x="0" y="160734"/>
                </a:lnTo>
                <a:lnTo>
                  <a:pt x="8929" y="169664"/>
                </a:lnTo>
                <a:lnTo>
                  <a:pt x="35718" y="178594"/>
                </a:lnTo>
                <a:lnTo>
                  <a:pt x="62507" y="178594"/>
                </a:lnTo>
                <a:lnTo>
                  <a:pt x="107156" y="178594"/>
                </a:lnTo>
                <a:lnTo>
                  <a:pt x="142875" y="169664"/>
                </a:lnTo>
                <a:lnTo>
                  <a:pt x="178593" y="151804"/>
                </a:lnTo>
                <a:lnTo>
                  <a:pt x="178593" y="15180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3178969" y="4045148"/>
            <a:ext cx="196454" cy="151806"/>
          </a:xfrm>
          <a:custGeom>
            <a:avLst/>
            <a:gdLst/>
            <a:ahLst/>
            <a:cxnLst/>
            <a:rect l="0" t="0" r="0" b="0"/>
            <a:pathLst>
              <a:path w="196454" h="151806">
                <a:moveTo>
                  <a:pt x="0" y="80367"/>
                </a:moveTo>
                <a:lnTo>
                  <a:pt x="0" y="89297"/>
                </a:lnTo>
                <a:lnTo>
                  <a:pt x="8929" y="98227"/>
                </a:lnTo>
                <a:lnTo>
                  <a:pt x="8929" y="107156"/>
                </a:lnTo>
                <a:lnTo>
                  <a:pt x="17859" y="125016"/>
                </a:lnTo>
                <a:lnTo>
                  <a:pt x="17859" y="133945"/>
                </a:lnTo>
                <a:lnTo>
                  <a:pt x="26789" y="151805"/>
                </a:lnTo>
                <a:lnTo>
                  <a:pt x="26789" y="151805"/>
                </a:lnTo>
                <a:lnTo>
                  <a:pt x="26789" y="151805"/>
                </a:lnTo>
                <a:lnTo>
                  <a:pt x="26789" y="151805"/>
                </a:lnTo>
                <a:lnTo>
                  <a:pt x="26789" y="142875"/>
                </a:lnTo>
                <a:lnTo>
                  <a:pt x="26789" y="125016"/>
                </a:lnTo>
                <a:lnTo>
                  <a:pt x="26789" y="98227"/>
                </a:lnTo>
                <a:lnTo>
                  <a:pt x="35719" y="80367"/>
                </a:lnTo>
                <a:lnTo>
                  <a:pt x="62508" y="53578"/>
                </a:lnTo>
                <a:lnTo>
                  <a:pt x="80367" y="35719"/>
                </a:lnTo>
                <a:lnTo>
                  <a:pt x="107156" y="17859"/>
                </a:lnTo>
                <a:lnTo>
                  <a:pt x="133945" y="8930"/>
                </a:lnTo>
                <a:lnTo>
                  <a:pt x="160734" y="0"/>
                </a:lnTo>
                <a:lnTo>
                  <a:pt x="178594" y="0"/>
                </a:lnTo>
                <a:lnTo>
                  <a:pt x="187523" y="0"/>
                </a:lnTo>
                <a:lnTo>
                  <a:pt x="196453" y="0"/>
                </a:lnTo>
                <a:lnTo>
                  <a:pt x="196453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3393281" y="4089796"/>
            <a:ext cx="580431" cy="178595"/>
          </a:xfrm>
          <a:custGeom>
            <a:avLst/>
            <a:gdLst/>
            <a:ahLst/>
            <a:cxnLst/>
            <a:rect l="0" t="0" r="0" b="0"/>
            <a:pathLst>
              <a:path w="580431" h="178595">
                <a:moveTo>
                  <a:pt x="26789" y="8930"/>
                </a:moveTo>
                <a:lnTo>
                  <a:pt x="26789" y="8930"/>
                </a:lnTo>
                <a:lnTo>
                  <a:pt x="17860" y="17860"/>
                </a:lnTo>
                <a:lnTo>
                  <a:pt x="8930" y="35719"/>
                </a:lnTo>
                <a:lnTo>
                  <a:pt x="8930" y="62508"/>
                </a:lnTo>
                <a:lnTo>
                  <a:pt x="0" y="80368"/>
                </a:lnTo>
                <a:lnTo>
                  <a:pt x="0" y="98227"/>
                </a:lnTo>
                <a:lnTo>
                  <a:pt x="8930" y="107157"/>
                </a:lnTo>
                <a:lnTo>
                  <a:pt x="17860" y="116086"/>
                </a:lnTo>
                <a:lnTo>
                  <a:pt x="35719" y="116086"/>
                </a:lnTo>
                <a:lnTo>
                  <a:pt x="44649" y="116086"/>
                </a:lnTo>
                <a:lnTo>
                  <a:pt x="62508" y="98227"/>
                </a:lnTo>
                <a:lnTo>
                  <a:pt x="80367" y="89297"/>
                </a:lnTo>
                <a:lnTo>
                  <a:pt x="98227" y="62508"/>
                </a:lnTo>
                <a:lnTo>
                  <a:pt x="107157" y="44649"/>
                </a:lnTo>
                <a:lnTo>
                  <a:pt x="116086" y="35719"/>
                </a:lnTo>
                <a:lnTo>
                  <a:pt x="125016" y="17860"/>
                </a:lnTo>
                <a:lnTo>
                  <a:pt x="133946" y="17860"/>
                </a:lnTo>
                <a:lnTo>
                  <a:pt x="133946" y="17860"/>
                </a:lnTo>
                <a:lnTo>
                  <a:pt x="133946" y="35719"/>
                </a:lnTo>
                <a:lnTo>
                  <a:pt x="125016" y="53579"/>
                </a:lnTo>
                <a:lnTo>
                  <a:pt x="125016" y="71438"/>
                </a:lnTo>
                <a:lnTo>
                  <a:pt x="133946" y="98227"/>
                </a:lnTo>
                <a:lnTo>
                  <a:pt x="133946" y="125016"/>
                </a:lnTo>
                <a:lnTo>
                  <a:pt x="142875" y="133946"/>
                </a:lnTo>
                <a:lnTo>
                  <a:pt x="151805" y="142875"/>
                </a:lnTo>
                <a:lnTo>
                  <a:pt x="169664" y="151805"/>
                </a:lnTo>
                <a:lnTo>
                  <a:pt x="187524" y="142875"/>
                </a:lnTo>
                <a:lnTo>
                  <a:pt x="196453" y="125016"/>
                </a:lnTo>
                <a:lnTo>
                  <a:pt x="205383" y="107157"/>
                </a:lnTo>
                <a:lnTo>
                  <a:pt x="214313" y="80368"/>
                </a:lnTo>
                <a:lnTo>
                  <a:pt x="223242" y="53579"/>
                </a:lnTo>
                <a:lnTo>
                  <a:pt x="223242" y="26790"/>
                </a:lnTo>
                <a:lnTo>
                  <a:pt x="232172" y="17860"/>
                </a:lnTo>
                <a:lnTo>
                  <a:pt x="232172" y="8930"/>
                </a:lnTo>
                <a:lnTo>
                  <a:pt x="232172" y="8930"/>
                </a:lnTo>
                <a:lnTo>
                  <a:pt x="232172" y="17860"/>
                </a:lnTo>
                <a:lnTo>
                  <a:pt x="232172" y="44649"/>
                </a:lnTo>
                <a:lnTo>
                  <a:pt x="223242" y="71438"/>
                </a:lnTo>
                <a:lnTo>
                  <a:pt x="223242" y="107157"/>
                </a:lnTo>
                <a:lnTo>
                  <a:pt x="223242" y="133946"/>
                </a:lnTo>
                <a:lnTo>
                  <a:pt x="232172" y="142875"/>
                </a:lnTo>
                <a:lnTo>
                  <a:pt x="232172" y="151805"/>
                </a:lnTo>
                <a:lnTo>
                  <a:pt x="241102" y="151805"/>
                </a:lnTo>
                <a:lnTo>
                  <a:pt x="258961" y="142875"/>
                </a:lnTo>
                <a:lnTo>
                  <a:pt x="267891" y="125016"/>
                </a:lnTo>
                <a:lnTo>
                  <a:pt x="276821" y="107157"/>
                </a:lnTo>
                <a:lnTo>
                  <a:pt x="285750" y="71438"/>
                </a:lnTo>
                <a:lnTo>
                  <a:pt x="285750" y="44649"/>
                </a:lnTo>
                <a:lnTo>
                  <a:pt x="294680" y="17860"/>
                </a:lnTo>
                <a:lnTo>
                  <a:pt x="294680" y="0"/>
                </a:lnTo>
                <a:lnTo>
                  <a:pt x="303610" y="0"/>
                </a:lnTo>
                <a:lnTo>
                  <a:pt x="312539" y="0"/>
                </a:lnTo>
                <a:lnTo>
                  <a:pt x="312539" y="17860"/>
                </a:lnTo>
                <a:lnTo>
                  <a:pt x="321469" y="44649"/>
                </a:lnTo>
                <a:lnTo>
                  <a:pt x="321469" y="80368"/>
                </a:lnTo>
                <a:lnTo>
                  <a:pt x="330399" y="107157"/>
                </a:lnTo>
                <a:lnTo>
                  <a:pt x="339328" y="133946"/>
                </a:lnTo>
                <a:lnTo>
                  <a:pt x="348258" y="151805"/>
                </a:lnTo>
                <a:lnTo>
                  <a:pt x="357188" y="160735"/>
                </a:lnTo>
                <a:lnTo>
                  <a:pt x="375047" y="151805"/>
                </a:lnTo>
                <a:lnTo>
                  <a:pt x="383977" y="142875"/>
                </a:lnTo>
                <a:lnTo>
                  <a:pt x="401836" y="125016"/>
                </a:lnTo>
                <a:lnTo>
                  <a:pt x="410766" y="98227"/>
                </a:lnTo>
                <a:lnTo>
                  <a:pt x="428625" y="62508"/>
                </a:lnTo>
                <a:lnTo>
                  <a:pt x="437555" y="44649"/>
                </a:lnTo>
                <a:lnTo>
                  <a:pt x="446485" y="26790"/>
                </a:lnTo>
                <a:lnTo>
                  <a:pt x="455414" y="17860"/>
                </a:lnTo>
                <a:lnTo>
                  <a:pt x="464344" y="26790"/>
                </a:lnTo>
                <a:lnTo>
                  <a:pt x="473274" y="53579"/>
                </a:lnTo>
                <a:lnTo>
                  <a:pt x="482203" y="89297"/>
                </a:lnTo>
                <a:lnTo>
                  <a:pt x="491133" y="116086"/>
                </a:lnTo>
                <a:lnTo>
                  <a:pt x="500063" y="151805"/>
                </a:lnTo>
                <a:lnTo>
                  <a:pt x="517922" y="169665"/>
                </a:lnTo>
                <a:lnTo>
                  <a:pt x="535782" y="178594"/>
                </a:lnTo>
                <a:lnTo>
                  <a:pt x="544711" y="169665"/>
                </a:lnTo>
                <a:lnTo>
                  <a:pt x="562571" y="142875"/>
                </a:lnTo>
                <a:lnTo>
                  <a:pt x="580430" y="89297"/>
                </a:lnTo>
                <a:lnTo>
                  <a:pt x="580430" y="8929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4170164" y="3937992"/>
            <a:ext cx="53579" cy="285751"/>
          </a:xfrm>
          <a:custGeom>
            <a:avLst/>
            <a:gdLst/>
            <a:ahLst/>
            <a:cxnLst/>
            <a:rect l="0" t="0" r="0" b="0"/>
            <a:pathLst>
              <a:path w="53579" h="285751">
                <a:moveTo>
                  <a:pt x="0" y="0"/>
                </a:moveTo>
                <a:lnTo>
                  <a:pt x="8930" y="0"/>
                </a:lnTo>
                <a:lnTo>
                  <a:pt x="8930" y="0"/>
                </a:lnTo>
                <a:lnTo>
                  <a:pt x="17859" y="0"/>
                </a:lnTo>
                <a:lnTo>
                  <a:pt x="17859" y="0"/>
                </a:lnTo>
                <a:lnTo>
                  <a:pt x="26789" y="17859"/>
                </a:lnTo>
                <a:lnTo>
                  <a:pt x="35719" y="44648"/>
                </a:lnTo>
                <a:lnTo>
                  <a:pt x="35719" y="89297"/>
                </a:lnTo>
                <a:lnTo>
                  <a:pt x="44649" y="133945"/>
                </a:lnTo>
                <a:lnTo>
                  <a:pt x="44649" y="187523"/>
                </a:lnTo>
                <a:lnTo>
                  <a:pt x="53578" y="232172"/>
                </a:lnTo>
                <a:lnTo>
                  <a:pt x="53578" y="267890"/>
                </a:lnTo>
                <a:lnTo>
                  <a:pt x="53578" y="285750"/>
                </a:lnTo>
                <a:lnTo>
                  <a:pt x="53578" y="285750"/>
                </a:lnTo>
                <a:lnTo>
                  <a:pt x="44649" y="276820"/>
                </a:lnTo>
                <a:lnTo>
                  <a:pt x="35719" y="250031"/>
                </a:lnTo>
                <a:lnTo>
                  <a:pt x="35719" y="25003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3973711" y="3920132"/>
            <a:ext cx="455415" cy="44650"/>
          </a:xfrm>
          <a:custGeom>
            <a:avLst/>
            <a:gdLst/>
            <a:ahLst/>
            <a:cxnLst/>
            <a:rect l="0" t="0" r="0" b="0"/>
            <a:pathLst>
              <a:path w="455415" h="44650">
                <a:moveTo>
                  <a:pt x="0" y="0"/>
                </a:moveTo>
                <a:lnTo>
                  <a:pt x="0" y="8930"/>
                </a:lnTo>
                <a:lnTo>
                  <a:pt x="8930" y="8930"/>
                </a:lnTo>
                <a:lnTo>
                  <a:pt x="17859" y="8930"/>
                </a:lnTo>
                <a:lnTo>
                  <a:pt x="53578" y="17860"/>
                </a:lnTo>
                <a:lnTo>
                  <a:pt x="98227" y="26789"/>
                </a:lnTo>
                <a:lnTo>
                  <a:pt x="160734" y="35719"/>
                </a:lnTo>
                <a:lnTo>
                  <a:pt x="223242" y="35719"/>
                </a:lnTo>
                <a:lnTo>
                  <a:pt x="294680" y="44649"/>
                </a:lnTo>
                <a:lnTo>
                  <a:pt x="357187" y="44649"/>
                </a:lnTo>
                <a:lnTo>
                  <a:pt x="410766" y="35719"/>
                </a:lnTo>
                <a:lnTo>
                  <a:pt x="455414" y="26789"/>
                </a:lnTo>
                <a:lnTo>
                  <a:pt x="455414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4304109" y="4071937"/>
            <a:ext cx="187525" cy="223243"/>
          </a:xfrm>
          <a:custGeom>
            <a:avLst/>
            <a:gdLst/>
            <a:ahLst/>
            <a:cxnLst/>
            <a:rect l="0" t="0" r="0" b="0"/>
            <a:pathLst>
              <a:path w="187525" h="223243">
                <a:moveTo>
                  <a:pt x="0" y="98227"/>
                </a:moveTo>
                <a:lnTo>
                  <a:pt x="0" y="98227"/>
                </a:lnTo>
                <a:lnTo>
                  <a:pt x="17860" y="107156"/>
                </a:lnTo>
                <a:lnTo>
                  <a:pt x="26789" y="107156"/>
                </a:lnTo>
                <a:lnTo>
                  <a:pt x="53579" y="116086"/>
                </a:lnTo>
                <a:lnTo>
                  <a:pt x="71438" y="125016"/>
                </a:lnTo>
                <a:lnTo>
                  <a:pt x="98227" y="133945"/>
                </a:lnTo>
                <a:lnTo>
                  <a:pt x="125016" y="133945"/>
                </a:lnTo>
                <a:lnTo>
                  <a:pt x="151805" y="133945"/>
                </a:lnTo>
                <a:lnTo>
                  <a:pt x="169664" y="125016"/>
                </a:lnTo>
                <a:lnTo>
                  <a:pt x="178594" y="107156"/>
                </a:lnTo>
                <a:lnTo>
                  <a:pt x="187524" y="80367"/>
                </a:lnTo>
                <a:lnTo>
                  <a:pt x="187524" y="53578"/>
                </a:lnTo>
                <a:lnTo>
                  <a:pt x="169664" y="26789"/>
                </a:lnTo>
                <a:lnTo>
                  <a:pt x="160735" y="0"/>
                </a:lnTo>
                <a:lnTo>
                  <a:pt x="142875" y="0"/>
                </a:lnTo>
                <a:lnTo>
                  <a:pt x="125016" y="0"/>
                </a:lnTo>
                <a:lnTo>
                  <a:pt x="107157" y="17859"/>
                </a:lnTo>
                <a:lnTo>
                  <a:pt x="89297" y="53578"/>
                </a:lnTo>
                <a:lnTo>
                  <a:pt x="71438" y="89297"/>
                </a:lnTo>
                <a:lnTo>
                  <a:pt x="62508" y="133945"/>
                </a:lnTo>
                <a:lnTo>
                  <a:pt x="62508" y="178594"/>
                </a:lnTo>
                <a:lnTo>
                  <a:pt x="62508" y="205383"/>
                </a:lnTo>
                <a:lnTo>
                  <a:pt x="80368" y="223242"/>
                </a:lnTo>
                <a:lnTo>
                  <a:pt x="98227" y="223242"/>
                </a:lnTo>
                <a:lnTo>
                  <a:pt x="125016" y="214313"/>
                </a:lnTo>
                <a:lnTo>
                  <a:pt x="125016" y="21431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4500563" y="4089796"/>
            <a:ext cx="464344" cy="294681"/>
          </a:xfrm>
          <a:custGeom>
            <a:avLst/>
            <a:gdLst/>
            <a:ahLst/>
            <a:cxnLst/>
            <a:rect l="0" t="0" r="0" b="0"/>
            <a:pathLst>
              <a:path w="464344" h="294681">
                <a:moveTo>
                  <a:pt x="44648" y="17860"/>
                </a:moveTo>
                <a:lnTo>
                  <a:pt x="35718" y="35719"/>
                </a:lnTo>
                <a:lnTo>
                  <a:pt x="26789" y="53579"/>
                </a:lnTo>
                <a:lnTo>
                  <a:pt x="17859" y="80368"/>
                </a:lnTo>
                <a:lnTo>
                  <a:pt x="8929" y="107157"/>
                </a:lnTo>
                <a:lnTo>
                  <a:pt x="0" y="125016"/>
                </a:lnTo>
                <a:lnTo>
                  <a:pt x="0" y="142875"/>
                </a:lnTo>
                <a:lnTo>
                  <a:pt x="0" y="160735"/>
                </a:lnTo>
                <a:lnTo>
                  <a:pt x="0" y="169665"/>
                </a:lnTo>
                <a:lnTo>
                  <a:pt x="8929" y="178594"/>
                </a:lnTo>
                <a:lnTo>
                  <a:pt x="8929" y="178594"/>
                </a:lnTo>
                <a:lnTo>
                  <a:pt x="17859" y="178594"/>
                </a:lnTo>
                <a:lnTo>
                  <a:pt x="26789" y="178594"/>
                </a:lnTo>
                <a:lnTo>
                  <a:pt x="35718" y="169665"/>
                </a:lnTo>
                <a:lnTo>
                  <a:pt x="44648" y="151805"/>
                </a:lnTo>
                <a:lnTo>
                  <a:pt x="62507" y="133946"/>
                </a:lnTo>
                <a:lnTo>
                  <a:pt x="71437" y="107157"/>
                </a:lnTo>
                <a:lnTo>
                  <a:pt x="80367" y="89297"/>
                </a:lnTo>
                <a:lnTo>
                  <a:pt x="89296" y="71438"/>
                </a:lnTo>
                <a:lnTo>
                  <a:pt x="98226" y="62508"/>
                </a:lnTo>
                <a:lnTo>
                  <a:pt x="98226" y="62508"/>
                </a:lnTo>
                <a:lnTo>
                  <a:pt x="98226" y="80368"/>
                </a:lnTo>
                <a:lnTo>
                  <a:pt x="107156" y="107157"/>
                </a:lnTo>
                <a:lnTo>
                  <a:pt x="107156" y="125016"/>
                </a:lnTo>
                <a:lnTo>
                  <a:pt x="116085" y="151805"/>
                </a:lnTo>
                <a:lnTo>
                  <a:pt x="125015" y="169665"/>
                </a:lnTo>
                <a:lnTo>
                  <a:pt x="133945" y="187524"/>
                </a:lnTo>
                <a:lnTo>
                  <a:pt x="142875" y="196454"/>
                </a:lnTo>
                <a:lnTo>
                  <a:pt x="151804" y="196454"/>
                </a:lnTo>
                <a:lnTo>
                  <a:pt x="160734" y="196454"/>
                </a:lnTo>
                <a:lnTo>
                  <a:pt x="178593" y="178594"/>
                </a:lnTo>
                <a:lnTo>
                  <a:pt x="187523" y="151805"/>
                </a:lnTo>
                <a:lnTo>
                  <a:pt x="196453" y="116086"/>
                </a:lnTo>
                <a:lnTo>
                  <a:pt x="205382" y="80368"/>
                </a:lnTo>
                <a:lnTo>
                  <a:pt x="205382" y="53579"/>
                </a:lnTo>
                <a:lnTo>
                  <a:pt x="214312" y="26790"/>
                </a:lnTo>
                <a:lnTo>
                  <a:pt x="214312" y="17860"/>
                </a:lnTo>
                <a:lnTo>
                  <a:pt x="223242" y="17860"/>
                </a:lnTo>
                <a:lnTo>
                  <a:pt x="223242" y="35719"/>
                </a:lnTo>
                <a:lnTo>
                  <a:pt x="223242" y="62508"/>
                </a:lnTo>
                <a:lnTo>
                  <a:pt x="223242" y="107157"/>
                </a:lnTo>
                <a:lnTo>
                  <a:pt x="214312" y="142875"/>
                </a:lnTo>
                <a:lnTo>
                  <a:pt x="214312" y="169665"/>
                </a:lnTo>
                <a:lnTo>
                  <a:pt x="214312" y="196454"/>
                </a:lnTo>
                <a:lnTo>
                  <a:pt x="214312" y="205383"/>
                </a:lnTo>
                <a:lnTo>
                  <a:pt x="223242" y="205383"/>
                </a:lnTo>
                <a:lnTo>
                  <a:pt x="223242" y="196454"/>
                </a:lnTo>
                <a:lnTo>
                  <a:pt x="241101" y="169665"/>
                </a:lnTo>
                <a:lnTo>
                  <a:pt x="241101" y="142875"/>
                </a:lnTo>
                <a:lnTo>
                  <a:pt x="250031" y="107157"/>
                </a:lnTo>
                <a:lnTo>
                  <a:pt x="258960" y="62508"/>
                </a:lnTo>
                <a:lnTo>
                  <a:pt x="267890" y="35719"/>
                </a:lnTo>
                <a:lnTo>
                  <a:pt x="276820" y="8930"/>
                </a:lnTo>
                <a:lnTo>
                  <a:pt x="285750" y="0"/>
                </a:lnTo>
                <a:lnTo>
                  <a:pt x="294679" y="8930"/>
                </a:lnTo>
                <a:lnTo>
                  <a:pt x="303609" y="26790"/>
                </a:lnTo>
                <a:lnTo>
                  <a:pt x="312539" y="62508"/>
                </a:lnTo>
                <a:lnTo>
                  <a:pt x="321468" y="98227"/>
                </a:lnTo>
                <a:lnTo>
                  <a:pt x="330398" y="133946"/>
                </a:lnTo>
                <a:lnTo>
                  <a:pt x="339328" y="160735"/>
                </a:lnTo>
                <a:lnTo>
                  <a:pt x="348257" y="178594"/>
                </a:lnTo>
                <a:lnTo>
                  <a:pt x="366117" y="178594"/>
                </a:lnTo>
                <a:lnTo>
                  <a:pt x="392906" y="178594"/>
                </a:lnTo>
                <a:lnTo>
                  <a:pt x="410765" y="169665"/>
                </a:lnTo>
                <a:lnTo>
                  <a:pt x="428625" y="151805"/>
                </a:lnTo>
                <a:lnTo>
                  <a:pt x="437554" y="133946"/>
                </a:lnTo>
                <a:lnTo>
                  <a:pt x="455414" y="133946"/>
                </a:lnTo>
                <a:lnTo>
                  <a:pt x="455414" y="142875"/>
                </a:lnTo>
                <a:lnTo>
                  <a:pt x="464343" y="169665"/>
                </a:lnTo>
                <a:lnTo>
                  <a:pt x="464343" y="205383"/>
                </a:lnTo>
                <a:lnTo>
                  <a:pt x="464343" y="250032"/>
                </a:lnTo>
                <a:lnTo>
                  <a:pt x="464343" y="294680"/>
                </a:lnTo>
                <a:lnTo>
                  <a:pt x="464343" y="29468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4688086" y="4964906"/>
            <a:ext cx="98228" cy="142876"/>
          </a:xfrm>
          <a:custGeom>
            <a:avLst/>
            <a:gdLst/>
            <a:ahLst/>
            <a:cxnLst/>
            <a:rect l="0" t="0" r="0" b="0"/>
            <a:pathLst>
              <a:path w="98228" h="142876">
                <a:moveTo>
                  <a:pt x="35719" y="35719"/>
                </a:moveTo>
                <a:lnTo>
                  <a:pt x="35719" y="35719"/>
                </a:lnTo>
                <a:lnTo>
                  <a:pt x="35719" y="35719"/>
                </a:lnTo>
                <a:lnTo>
                  <a:pt x="44648" y="26789"/>
                </a:lnTo>
                <a:lnTo>
                  <a:pt x="44648" y="26789"/>
                </a:lnTo>
                <a:lnTo>
                  <a:pt x="35719" y="26789"/>
                </a:lnTo>
                <a:lnTo>
                  <a:pt x="35719" y="26789"/>
                </a:lnTo>
                <a:lnTo>
                  <a:pt x="26789" y="44649"/>
                </a:lnTo>
                <a:lnTo>
                  <a:pt x="17859" y="53578"/>
                </a:lnTo>
                <a:lnTo>
                  <a:pt x="8930" y="71438"/>
                </a:lnTo>
                <a:lnTo>
                  <a:pt x="8930" y="89297"/>
                </a:lnTo>
                <a:lnTo>
                  <a:pt x="8930" y="107157"/>
                </a:lnTo>
                <a:lnTo>
                  <a:pt x="17859" y="125016"/>
                </a:lnTo>
                <a:lnTo>
                  <a:pt x="26789" y="133946"/>
                </a:lnTo>
                <a:lnTo>
                  <a:pt x="35719" y="142875"/>
                </a:lnTo>
                <a:lnTo>
                  <a:pt x="53578" y="133946"/>
                </a:lnTo>
                <a:lnTo>
                  <a:pt x="71437" y="125016"/>
                </a:lnTo>
                <a:lnTo>
                  <a:pt x="80367" y="107157"/>
                </a:lnTo>
                <a:lnTo>
                  <a:pt x="89297" y="89297"/>
                </a:lnTo>
                <a:lnTo>
                  <a:pt x="98227" y="71438"/>
                </a:lnTo>
                <a:lnTo>
                  <a:pt x="98227" y="44649"/>
                </a:lnTo>
                <a:lnTo>
                  <a:pt x="98227" y="26789"/>
                </a:lnTo>
                <a:lnTo>
                  <a:pt x="98227" y="8930"/>
                </a:lnTo>
                <a:lnTo>
                  <a:pt x="89297" y="0"/>
                </a:lnTo>
                <a:lnTo>
                  <a:pt x="80367" y="8930"/>
                </a:lnTo>
                <a:lnTo>
                  <a:pt x="62508" y="26789"/>
                </a:lnTo>
                <a:lnTo>
                  <a:pt x="44648" y="53578"/>
                </a:lnTo>
                <a:lnTo>
                  <a:pt x="26789" y="80367"/>
                </a:lnTo>
                <a:lnTo>
                  <a:pt x="8930" y="107157"/>
                </a:lnTo>
                <a:lnTo>
                  <a:pt x="0" y="125016"/>
                </a:lnTo>
                <a:lnTo>
                  <a:pt x="0" y="133946"/>
                </a:lnTo>
                <a:lnTo>
                  <a:pt x="0" y="142875"/>
                </a:lnTo>
                <a:lnTo>
                  <a:pt x="8930" y="142875"/>
                </a:lnTo>
                <a:lnTo>
                  <a:pt x="17859" y="133946"/>
                </a:lnTo>
                <a:lnTo>
                  <a:pt x="26789" y="116086"/>
                </a:lnTo>
                <a:lnTo>
                  <a:pt x="35719" y="89297"/>
                </a:lnTo>
                <a:lnTo>
                  <a:pt x="35719" y="62508"/>
                </a:lnTo>
                <a:lnTo>
                  <a:pt x="44648" y="44649"/>
                </a:lnTo>
                <a:lnTo>
                  <a:pt x="44648" y="17860"/>
                </a:lnTo>
                <a:lnTo>
                  <a:pt x="44648" y="8930"/>
                </a:lnTo>
                <a:lnTo>
                  <a:pt x="35719" y="8930"/>
                </a:lnTo>
                <a:lnTo>
                  <a:pt x="35719" y="17860"/>
                </a:lnTo>
                <a:lnTo>
                  <a:pt x="26789" y="44649"/>
                </a:lnTo>
                <a:lnTo>
                  <a:pt x="26789" y="71438"/>
                </a:lnTo>
                <a:lnTo>
                  <a:pt x="26789" y="98227"/>
                </a:lnTo>
                <a:lnTo>
                  <a:pt x="26789" y="116086"/>
                </a:lnTo>
                <a:lnTo>
                  <a:pt x="35719" y="125016"/>
                </a:lnTo>
                <a:lnTo>
                  <a:pt x="44648" y="116086"/>
                </a:lnTo>
                <a:lnTo>
                  <a:pt x="44648" y="11608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7402711" y="4589859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4313039" y="4330898"/>
            <a:ext cx="3795118" cy="1526977"/>
          </a:xfrm>
          <a:custGeom>
            <a:avLst/>
            <a:gdLst/>
            <a:ahLst/>
            <a:cxnLst/>
            <a:rect l="0" t="0" r="0" b="0"/>
            <a:pathLst>
              <a:path w="3795118" h="1526977">
                <a:moveTo>
                  <a:pt x="3089672" y="250031"/>
                </a:moveTo>
                <a:lnTo>
                  <a:pt x="3089672" y="241102"/>
                </a:lnTo>
                <a:lnTo>
                  <a:pt x="3080742" y="232172"/>
                </a:lnTo>
                <a:lnTo>
                  <a:pt x="3071813" y="223242"/>
                </a:lnTo>
                <a:lnTo>
                  <a:pt x="3053953" y="214313"/>
                </a:lnTo>
                <a:lnTo>
                  <a:pt x="3036094" y="205383"/>
                </a:lnTo>
                <a:lnTo>
                  <a:pt x="3009305" y="196453"/>
                </a:lnTo>
                <a:lnTo>
                  <a:pt x="2973586" y="187523"/>
                </a:lnTo>
                <a:lnTo>
                  <a:pt x="2937867" y="178594"/>
                </a:lnTo>
                <a:lnTo>
                  <a:pt x="2893219" y="169664"/>
                </a:lnTo>
                <a:lnTo>
                  <a:pt x="2848570" y="151805"/>
                </a:lnTo>
                <a:lnTo>
                  <a:pt x="2794992" y="142875"/>
                </a:lnTo>
                <a:lnTo>
                  <a:pt x="2741414" y="133945"/>
                </a:lnTo>
                <a:lnTo>
                  <a:pt x="2678906" y="116086"/>
                </a:lnTo>
                <a:lnTo>
                  <a:pt x="2625328" y="107156"/>
                </a:lnTo>
                <a:lnTo>
                  <a:pt x="2553891" y="89297"/>
                </a:lnTo>
                <a:lnTo>
                  <a:pt x="2491383" y="80367"/>
                </a:lnTo>
                <a:lnTo>
                  <a:pt x="2419945" y="62508"/>
                </a:lnTo>
                <a:lnTo>
                  <a:pt x="2348508" y="53578"/>
                </a:lnTo>
                <a:lnTo>
                  <a:pt x="2277070" y="44648"/>
                </a:lnTo>
                <a:lnTo>
                  <a:pt x="2196703" y="26789"/>
                </a:lnTo>
                <a:lnTo>
                  <a:pt x="2116336" y="17859"/>
                </a:lnTo>
                <a:lnTo>
                  <a:pt x="2035969" y="8930"/>
                </a:lnTo>
                <a:lnTo>
                  <a:pt x="1946672" y="8930"/>
                </a:lnTo>
                <a:lnTo>
                  <a:pt x="1857375" y="0"/>
                </a:lnTo>
                <a:lnTo>
                  <a:pt x="1768078" y="0"/>
                </a:lnTo>
                <a:lnTo>
                  <a:pt x="1678781" y="0"/>
                </a:lnTo>
                <a:lnTo>
                  <a:pt x="1589484" y="0"/>
                </a:lnTo>
                <a:lnTo>
                  <a:pt x="1500188" y="0"/>
                </a:lnTo>
                <a:lnTo>
                  <a:pt x="1410891" y="0"/>
                </a:lnTo>
                <a:lnTo>
                  <a:pt x="1321594" y="8930"/>
                </a:lnTo>
                <a:lnTo>
                  <a:pt x="1232297" y="17859"/>
                </a:lnTo>
                <a:lnTo>
                  <a:pt x="1143000" y="26789"/>
                </a:lnTo>
                <a:lnTo>
                  <a:pt x="1053703" y="35719"/>
                </a:lnTo>
                <a:lnTo>
                  <a:pt x="964406" y="62508"/>
                </a:lnTo>
                <a:lnTo>
                  <a:pt x="884039" y="80367"/>
                </a:lnTo>
                <a:lnTo>
                  <a:pt x="803672" y="107156"/>
                </a:lnTo>
                <a:lnTo>
                  <a:pt x="732234" y="133945"/>
                </a:lnTo>
                <a:lnTo>
                  <a:pt x="651867" y="160734"/>
                </a:lnTo>
                <a:lnTo>
                  <a:pt x="589359" y="187523"/>
                </a:lnTo>
                <a:lnTo>
                  <a:pt x="517922" y="223242"/>
                </a:lnTo>
                <a:lnTo>
                  <a:pt x="455414" y="258961"/>
                </a:lnTo>
                <a:lnTo>
                  <a:pt x="392906" y="303609"/>
                </a:lnTo>
                <a:lnTo>
                  <a:pt x="339328" y="339328"/>
                </a:lnTo>
                <a:lnTo>
                  <a:pt x="285750" y="383977"/>
                </a:lnTo>
                <a:lnTo>
                  <a:pt x="232172" y="428625"/>
                </a:lnTo>
                <a:lnTo>
                  <a:pt x="187524" y="473273"/>
                </a:lnTo>
                <a:lnTo>
                  <a:pt x="151805" y="526852"/>
                </a:lnTo>
                <a:lnTo>
                  <a:pt x="116086" y="571500"/>
                </a:lnTo>
                <a:lnTo>
                  <a:pt x="80367" y="625079"/>
                </a:lnTo>
                <a:lnTo>
                  <a:pt x="62508" y="669727"/>
                </a:lnTo>
                <a:lnTo>
                  <a:pt x="35719" y="723305"/>
                </a:lnTo>
                <a:lnTo>
                  <a:pt x="26789" y="767954"/>
                </a:lnTo>
                <a:lnTo>
                  <a:pt x="8930" y="821532"/>
                </a:lnTo>
                <a:lnTo>
                  <a:pt x="0" y="866180"/>
                </a:lnTo>
                <a:lnTo>
                  <a:pt x="0" y="919758"/>
                </a:lnTo>
                <a:lnTo>
                  <a:pt x="8930" y="964407"/>
                </a:lnTo>
                <a:lnTo>
                  <a:pt x="17859" y="1017985"/>
                </a:lnTo>
                <a:lnTo>
                  <a:pt x="35719" y="1062633"/>
                </a:lnTo>
                <a:lnTo>
                  <a:pt x="62508" y="1107282"/>
                </a:lnTo>
                <a:lnTo>
                  <a:pt x="89297" y="1151930"/>
                </a:lnTo>
                <a:lnTo>
                  <a:pt x="133945" y="1196579"/>
                </a:lnTo>
                <a:lnTo>
                  <a:pt x="178594" y="1232297"/>
                </a:lnTo>
                <a:lnTo>
                  <a:pt x="232172" y="1268015"/>
                </a:lnTo>
                <a:lnTo>
                  <a:pt x="294680" y="1303734"/>
                </a:lnTo>
                <a:lnTo>
                  <a:pt x="366117" y="1330523"/>
                </a:lnTo>
                <a:lnTo>
                  <a:pt x="437555" y="1357312"/>
                </a:lnTo>
                <a:lnTo>
                  <a:pt x="508992" y="1375172"/>
                </a:lnTo>
                <a:lnTo>
                  <a:pt x="598289" y="1401961"/>
                </a:lnTo>
                <a:lnTo>
                  <a:pt x="687586" y="1419820"/>
                </a:lnTo>
                <a:lnTo>
                  <a:pt x="785813" y="1437679"/>
                </a:lnTo>
                <a:lnTo>
                  <a:pt x="884039" y="1455539"/>
                </a:lnTo>
                <a:lnTo>
                  <a:pt x="991195" y="1473398"/>
                </a:lnTo>
                <a:lnTo>
                  <a:pt x="1107281" y="1491257"/>
                </a:lnTo>
                <a:lnTo>
                  <a:pt x="1223367" y="1500187"/>
                </a:lnTo>
                <a:lnTo>
                  <a:pt x="1339453" y="1509117"/>
                </a:lnTo>
                <a:lnTo>
                  <a:pt x="1455539" y="1518047"/>
                </a:lnTo>
                <a:lnTo>
                  <a:pt x="1580555" y="1526976"/>
                </a:lnTo>
                <a:lnTo>
                  <a:pt x="1705570" y="1526976"/>
                </a:lnTo>
                <a:lnTo>
                  <a:pt x="1830586" y="1526976"/>
                </a:lnTo>
                <a:lnTo>
                  <a:pt x="1964531" y="1526976"/>
                </a:lnTo>
                <a:lnTo>
                  <a:pt x="2089547" y="1518047"/>
                </a:lnTo>
                <a:lnTo>
                  <a:pt x="2214563" y="1509117"/>
                </a:lnTo>
                <a:lnTo>
                  <a:pt x="2348508" y="1500187"/>
                </a:lnTo>
                <a:lnTo>
                  <a:pt x="2473524" y="1491257"/>
                </a:lnTo>
                <a:lnTo>
                  <a:pt x="2598539" y="1473398"/>
                </a:lnTo>
                <a:lnTo>
                  <a:pt x="2705695" y="1455539"/>
                </a:lnTo>
                <a:lnTo>
                  <a:pt x="2821781" y="1437679"/>
                </a:lnTo>
                <a:lnTo>
                  <a:pt x="2928938" y="1410890"/>
                </a:lnTo>
                <a:lnTo>
                  <a:pt x="3036094" y="1384101"/>
                </a:lnTo>
                <a:lnTo>
                  <a:pt x="3143250" y="1348382"/>
                </a:lnTo>
                <a:lnTo>
                  <a:pt x="3232547" y="1321593"/>
                </a:lnTo>
                <a:lnTo>
                  <a:pt x="3321844" y="1285875"/>
                </a:lnTo>
                <a:lnTo>
                  <a:pt x="3402211" y="1250156"/>
                </a:lnTo>
                <a:lnTo>
                  <a:pt x="3473649" y="1214438"/>
                </a:lnTo>
                <a:lnTo>
                  <a:pt x="3545086" y="1160860"/>
                </a:lnTo>
                <a:lnTo>
                  <a:pt x="3607594" y="1116211"/>
                </a:lnTo>
                <a:lnTo>
                  <a:pt x="3661172" y="1071563"/>
                </a:lnTo>
                <a:lnTo>
                  <a:pt x="3705820" y="1017985"/>
                </a:lnTo>
                <a:lnTo>
                  <a:pt x="3750469" y="973336"/>
                </a:lnTo>
                <a:lnTo>
                  <a:pt x="3777258" y="919758"/>
                </a:lnTo>
                <a:lnTo>
                  <a:pt x="3786188" y="866180"/>
                </a:lnTo>
                <a:lnTo>
                  <a:pt x="3795117" y="812602"/>
                </a:lnTo>
                <a:lnTo>
                  <a:pt x="3786188" y="759024"/>
                </a:lnTo>
                <a:lnTo>
                  <a:pt x="3759399" y="696516"/>
                </a:lnTo>
                <a:lnTo>
                  <a:pt x="3723680" y="642938"/>
                </a:lnTo>
                <a:lnTo>
                  <a:pt x="3679031" y="580430"/>
                </a:lnTo>
                <a:lnTo>
                  <a:pt x="3616524" y="517922"/>
                </a:lnTo>
                <a:lnTo>
                  <a:pt x="3554016" y="464344"/>
                </a:lnTo>
                <a:lnTo>
                  <a:pt x="3473649" y="410766"/>
                </a:lnTo>
                <a:lnTo>
                  <a:pt x="3375422" y="357188"/>
                </a:lnTo>
                <a:lnTo>
                  <a:pt x="3277195" y="303609"/>
                </a:lnTo>
                <a:lnTo>
                  <a:pt x="3170039" y="250031"/>
                </a:lnTo>
                <a:lnTo>
                  <a:pt x="3053953" y="196453"/>
                </a:lnTo>
                <a:lnTo>
                  <a:pt x="2928938" y="151805"/>
                </a:lnTo>
                <a:lnTo>
                  <a:pt x="2803922" y="116086"/>
                </a:lnTo>
                <a:lnTo>
                  <a:pt x="2678906" y="80367"/>
                </a:lnTo>
                <a:lnTo>
                  <a:pt x="2553891" y="53578"/>
                </a:lnTo>
                <a:lnTo>
                  <a:pt x="2419945" y="35719"/>
                </a:lnTo>
                <a:lnTo>
                  <a:pt x="2294930" y="26789"/>
                </a:lnTo>
                <a:lnTo>
                  <a:pt x="2169914" y="26789"/>
                </a:lnTo>
                <a:lnTo>
                  <a:pt x="2053828" y="26789"/>
                </a:lnTo>
                <a:lnTo>
                  <a:pt x="2053828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4295180" y="5223867"/>
            <a:ext cx="410766" cy="1026914"/>
          </a:xfrm>
          <a:custGeom>
            <a:avLst/>
            <a:gdLst/>
            <a:ahLst/>
            <a:cxnLst/>
            <a:rect l="0" t="0" r="0" b="0"/>
            <a:pathLst>
              <a:path w="410766" h="1026914">
                <a:moveTo>
                  <a:pt x="410765" y="8930"/>
                </a:moveTo>
                <a:lnTo>
                  <a:pt x="410765" y="8930"/>
                </a:lnTo>
                <a:lnTo>
                  <a:pt x="401836" y="8930"/>
                </a:lnTo>
                <a:lnTo>
                  <a:pt x="392906" y="0"/>
                </a:lnTo>
                <a:lnTo>
                  <a:pt x="383976" y="0"/>
                </a:lnTo>
                <a:lnTo>
                  <a:pt x="375047" y="8930"/>
                </a:lnTo>
                <a:lnTo>
                  <a:pt x="366117" y="17860"/>
                </a:lnTo>
                <a:lnTo>
                  <a:pt x="357187" y="35719"/>
                </a:lnTo>
                <a:lnTo>
                  <a:pt x="348258" y="62508"/>
                </a:lnTo>
                <a:lnTo>
                  <a:pt x="339328" y="89297"/>
                </a:lnTo>
                <a:lnTo>
                  <a:pt x="321468" y="125016"/>
                </a:lnTo>
                <a:lnTo>
                  <a:pt x="294679" y="160735"/>
                </a:lnTo>
                <a:lnTo>
                  <a:pt x="276820" y="214313"/>
                </a:lnTo>
                <a:lnTo>
                  <a:pt x="258961" y="258961"/>
                </a:lnTo>
                <a:lnTo>
                  <a:pt x="241101" y="303610"/>
                </a:lnTo>
                <a:lnTo>
                  <a:pt x="223242" y="357187"/>
                </a:lnTo>
                <a:lnTo>
                  <a:pt x="205383" y="419695"/>
                </a:lnTo>
                <a:lnTo>
                  <a:pt x="178593" y="473273"/>
                </a:lnTo>
                <a:lnTo>
                  <a:pt x="160734" y="526851"/>
                </a:lnTo>
                <a:lnTo>
                  <a:pt x="142875" y="589359"/>
                </a:lnTo>
                <a:lnTo>
                  <a:pt x="133945" y="642937"/>
                </a:lnTo>
                <a:lnTo>
                  <a:pt x="116086" y="696515"/>
                </a:lnTo>
                <a:lnTo>
                  <a:pt x="98226" y="750093"/>
                </a:lnTo>
                <a:lnTo>
                  <a:pt x="89297" y="803671"/>
                </a:lnTo>
                <a:lnTo>
                  <a:pt x="71437" y="857249"/>
                </a:lnTo>
                <a:lnTo>
                  <a:pt x="62508" y="892968"/>
                </a:lnTo>
                <a:lnTo>
                  <a:pt x="44648" y="937617"/>
                </a:lnTo>
                <a:lnTo>
                  <a:pt x="35718" y="973335"/>
                </a:lnTo>
                <a:lnTo>
                  <a:pt x="26789" y="991195"/>
                </a:lnTo>
                <a:lnTo>
                  <a:pt x="8929" y="1017984"/>
                </a:lnTo>
                <a:lnTo>
                  <a:pt x="8929" y="1026913"/>
                </a:lnTo>
                <a:lnTo>
                  <a:pt x="0" y="1026913"/>
                </a:lnTo>
                <a:lnTo>
                  <a:pt x="0" y="1026913"/>
                </a:lnTo>
                <a:lnTo>
                  <a:pt x="0" y="1017984"/>
                </a:lnTo>
                <a:lnTo>
                  <a:pt x="0" y="101798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4143375" y="6250780"/>
            <a:ext cx="303610" cy="205384"/>
          </a:xfrm>
          <a:custGeom>
            <a:avLst/>
            <a:gdLst/>
            <a:ahLst/>
            <a:cxnLst/>
            <a:rect l="0" t="0" r="0" b="0"/>
            <a:pathLst>
              <a:path w="303610" h="205384">
                <a:moveTo>
                  <a:pt x="276820" y="71438"/>
                </a:moveTo>
                <a:lnTo>
                  <a:pt x="285750" y="71438"/>
                </a:lnTo>
                <a:lnTo>
                  <a:pt x="285750" y="62508"/>
                </a:lnTo>
                <a:lnTo>
                  <a:pt x="285750" y="53579"/>
                </a:lnTo>
                <a:lnTo>
                  <a:pt x="285750" y="35719"/>
                </a:lnTo>
                <a:lnTo>
                  <a:pt x="285750" y="26790"/>
                </a:lnTo>
                <a:lnTo>
                  <a:pt x="276820" y="17860"/>
                </a:lnTo>
                <a:lnTo>
                  <a:pt x="267891" y="8930"/>
                </a:lnTo>
                <a:lnTo>
                  <a:pt x="258961" y="0"/>
                </a:lnTo>
                <a:lnTo>
                  <a:pt x="250031" y="0"/>
                </a:lnTo>
                <a:lnTo>
                  <a:pt x="232172" y="0"/>
                </a:lnTo>
                <a:lnTo>
                  <a:pt x="205383" y="8930"/>
                </a:lnTo>
                <a:lnTo>
                  <a:pt x="187523" y="17860"/>
                </a:lnTo>
                <a:lnTo>
                  <a:pt x="160734" y="35719"/>
                </a:lnTo>
                <a:lnTo>
                  <a:pt x="142875" y="44649"/>
                </a:lnTo>
                <a:lnTo>
                  <a:pt x="125016" y="62508"/>
                </a:lnTo>
                <a:lnTo>
                  <a:pt x="125016" y="80368"/>
                </a:lnTo>
                <a:lnTo>
                  <a:pt x="125016" y="89297"/>
                </a:lnTo>
                <a:lnTo>
                  <a:pt x="142875" y="107157"/>
                </a:lnTo>
                <a:lnTo>
                  <a:pt x="160734" y="116086"/>
                </a:lnTo>
                <a:lnTo>
                  <a:pt x="187523" y="133946"/>
                </a:lnTo>
                <a:lnTo>
                  <a:pt x="232172" y="151805"/>
                </a:lnTo>
                <a:lnTo>
                  <a:pt x="258961" y="160735"/>
                </a:lnTo>
                <a:lnTo>
                  <a:pt x="294680" y="178594"/>
                </a:lnTo>
                <a:lnTo>
                  <a:pt x="303609" y="196454"/>
                </a:lnTo>
                <a:lnTo>
                  <a:pt x="303609" y="196454"/>
                </a:lnTo>
                <a:lnTo>
                  <a:pt x="285750" y="205383"/>
                </a:lnTo>
                <a:lnTo>
                  <a:pt x="250031" y="205383"/>
                </a:lnTo>
                <a:lnTo>
                  <a:pt x="205383" y="205383"/>
                </a:lnTo>
                <a:lnTo>
                  <a:pt x="160734" y="196454"/>
                </a:lnTo>
                <a:lnTo>
                  <a:pt x="107156" y="196454"/>
                </a:lnTo>
                <a:lnTo>
                  <a:pt x="62508" y="187524"/>
                </a:lnTo>
                <a:lnTo>
                  <a:pt x="35719" y="187524"/>
                </a:lnTo>
                <a:lnTo>
                  <a:pt x="8930" y="187524"/>
                </a:lnTo>
                <a:lnTo>
                  <a:pt x="0" y="187524"/>
                </a:lnTo>
                <a:lnTo>
                  <a:pt x="0" y="196454"/>
                </a:lnTo>
                <a:lnTo>
                  <a:pt x="8930" y="196454"/>
                </a:lnTo>
                <a:lnTo>
                  <a:pt x="26789" y="196454"/>
                </a:lnTo>
                <a:lnTo>
                  <a:pt x="53578" y="196454"/>
                </a:lnTo>
                <a:lnTo>
                  <a:pt x="89297" y="187524"/>
                </a:lnTo>
                <a:lnTo>
                  <a:pt x="89297" y="18752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4527352" y="6322218"/>
            <a:ext cx="205383" cy="133946"/>
          </a:xfrm>
          <a:custGeom>
            <a:avLst/>
            <a:gdLst/>
            <a:ahLst/>
            <a:cxnLst/>
            <a:rect l="0" t="0" r="0" b="0"/>
            <a:pathLst>
              <a:path w="205383" h="133946">
                <a:moveTo>
                  <a:pt x="62507" y="8930"/>
                </a:moveTo>
                <a:lnTo>
                  <a:pt x="71437" y="8930"/>
                </a:lnTo>
                <a:lnTo>
                  <a:pt x="71437" y="0"/>
                </a:lnTo>
                <a:lnTo>
                  <a:pt x="80367" y="0"/>
                </a:lnTo>
                <a:lnTo>
                  <a:pt x="89296" y="0"/>
                </a:lnTo>
                <a:lnTo>
                  <a:pt x="80367" y="8930"/>
                </a:lnTo>
                <a:lnTo>
                  <a:pt x="71437" y="8930"/>
                </a:lnTo>
                <a:lnTo>
                  <a:pt x="62507" y="26789"/>
                </a:lnTo>
                <a:lnTo>
                  <a:pt x="44648" y="44648"/>
                </a:lnTo>
                <a:lnTo>
                  <a:pt x="17859" y="62508"/>
                </a:lnTo>
                <a:lnTo>
                  <a:pt x="8929" y="80367"/>
                </a:lnTo>
                <a:lnTo>
                  <a:pt x="0" y="98227"/>
                </a:lnTo>
                <a:lnTo>
                  <a:pt x="0" y="116086"/>
                </a:lnTo>
                <a:lnTo>
                  <a:pt x="0" y="125016"/>
                </a:lnTo>
                <a:lnTo>
                  <a:pt x="17859" y="133945"/>
                </a:lnTo>
                <a:lnTo>
                  <a:pt x="44648" y="133945"/>
                </a:lnTo>
                <a:lnTo>
                  <a:pt x="71437" y="133945"/>
                </a:lnTo>
                <a:lnTo>
                  <a:pt x="107156" y="125016"/>
                </a:lnTo>
                <a:lnTo>
                  <a:pt x="142875" y="125016"/>
                </a:lnTo>
                <a:lnTo>
                  <a:pt x="169664" y="116086"/>
                </a:lnTo>
                <a:lnTo>
                  <a:pt x="187523" y="107156"/>
                </a:lnTo>
                <a:lnTo>
                  <a:pt x="205382" y="89297"/>
                </a:lnTo>
                <a:lnTo>
                  <a:pt x="205382" y="8929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4768453" y="6277570"/>
            <a:ext cx="205384" cy="178594"/>
          </a:xfrm>
          <a:custGeom>
            <a:avLst/>
            <a:gdLst/>
            <a:ahLst/>
            <a:cxnLst/>
            <a:rect l="0" t="0" r="0" b="0"/>
            <a:pathLst>
              <a:path w="205384" h="178594">
                <a:moveTo>
                  <a:pt x="0" y="71437"/>
                </a:moveTo>
                <a:lnTo>
                  <a:pt x="0" y="71437"/>
                </a:lnTo>
                <a:lnTo>
                  <a:pt x="0" y="71437"/>
                </a:lnTo>
                <a:lnTo>
                  <a:pt x="0" y="80367"/>
                </a:lnTo>
                <a:lnTo>
                  <a:pt x="0" y="98226"/>
                </a:lnTo>
                <a:lnTo>
                  <a:pt x="0" y="116085"/>
                </a:lnTo>
                <a:lnTo>
                  <a:pt x="8930" y="133945"/>
                </a:lnTo>
                <a:lnTo>
                  <a:pt x="17860" y="151804"/>
                </a:lnTo>
                <a:lnTo>
                  <a:pt x="17860" y="169664"/>
                </a:lnTo>
                <a:lnTo>
                  <a:pt x="26789" y="178593"/>
                </a:lnTo>
                <a:lnTo>
                  <a:pt x="35719" y="178593"/>
                </a:lnTo>
                <a:lnTo>
                  <a:pt x="44649" y="169664"/>
                </a:lnTo>
                <a:lnTo>
                  <a:pt x="53578" y="151804"/>
                </a:lnTo>
                <a:lnTo>
                  <a:pt x="53578" y="125015"/>
                </a:lnTo>
                <a:lnTo>
                  <a:pt x="62508" y="89296"/>
                </a:lnTo>
                <a:lnTo>
                  <a:pt x="71438" y="53578"/>
                </a:lnTo>
                <a:lnTo>
                  <a:pt x="80367" y="26789"/>
                </a:lnTo>
                <a:lnTo>
                  <a:pt x="98227" y="8929"/>
                </a:lnTo>
                <a:lnTo>
                  <a:pt x="107156" y="0"/>
                </a:lnTo>
                <a:lnTo>
                  <a:pt x="125016" y="0"/>
                </a:lnTo>
                <a:lnTo>
                  <a:pt x="151805" y="8929"/>
                </a:lnTo>
                <a:lnTo>
                  <a:pt x="169664" y="17859"/>
                </a:lnTo>
                <a:lnTo>
                  <a:pt x="187524" y="17859"/>
                </a:lnTo>
                <a:lnTo>
                  <a:pt x="205383" y="17859"/>
                </a:lnTo>
                <a:lnTo>
                  <a:pt x="205383" y="1785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4991695" y="6268640"/>
            <a:ext cx="214314" cy="187524"/>
          </a:xfrm>
          <a:custGeom>
            <a:avLst/>
            <a:gdLst/>
            <a:ahLst/>
            <a:cxnLst/>
            <a:rect l="0" t="0" r="0" b="0"/>
            <a:pathLst>
              <a:path w="214314" h="187524">
                <a:moveTo>
                  <a:pt x="8930" y="44648"/>
                </a:moveTo>
                <a:lnTo>
                  <a:pt x="8930" y="53578"/>
                </a:lnTo>
                <a:lnTo>
                  <a:pt x="0" y="62508"/>
                </a:lnTo>
                <a:lnTo>
                  <a:pt x="0" y="89297"/>
                </a:lnTo>
                <a:lnTo>
                  <a:pt x="0" y="116086"/>
                </a:lnTo>
                <a:lnTo>
                  <a:pt x="0" y="142875"/>
                </a:lnTo>
                <a:lnTo>
                  <a:pt x="0" y="169664"/>
                </a:lnTo>
                <a:lnTo>
                  <a:pt x="8930" y="178594"/>
                </a:lnTo>
                <a:lnTo>
                  <a:pt x="17860" y="187523"/>
                </a:lnTo>
                <a:lnTo>
                  <a:pt x="26789" y="187523"/>
                </a:lnTo>
                <a:lnTo>
                  <a:pt x="35719" y="178594"/>
                </a:lnTo>
                <a:lnTo>
                  <a:pt x="53578" y="151805"/>
                </a:lnTo>
                <a:lnTo>
                  <a:pt x="62508" y="125015"/>
                </a:lnTo>
                <a:lnTo>
                  <a:pt x="80368" y="89297"/>
                </a:lnTo>
                <a:lnTo>
                  <a:pt x="98227" y="53578"/>
                </a:lnTo>
                <a:lnTo>
                  <a:pt x="116086" y="26789"/>
                </a:lnTo>
                <a:lnTo>
                  <a:pt x="125016" y="8930"/>
                </a:lnTo>
                <a:lnTo>
                  <a:pt x="133946" y="0"/>
                </a:lnTo>
                <a:lnTo>
                  <a:pt x="133946" y="8930"/>
                </a:lnTo>
                <a:lnTo>
                  <a:pt x="133946" y="26789"/>
                </a:lnTo>
                <a:lnTo>
                  <a:pt x="142875" y="62508"/>
                </a:lnTo>
                <a:lnTo>
                  <a:pt x="142875" y="89297"/>
                </a:lnTo>
                <a:lnTo>
                  <a:pt x="151805" y="125015"/>
                </a:lnTo>
                <a:lnTo>
                  <a:pt x="160735" y="142875"/>
                </a:lnTo>
                <a:lnTo>
                  <a:pt x="169664" y="151805"/>
                </a:lnTo>
                <a:lnTo>
                  <a:pt x="187524" y="151805"/>
                </a:lnTo>
                <a:lnTo>
                  <a:pt x="205383" y="133945"/>
                </a:lnTo>
                <a:lnTo>
                  <a:pt x="214313" y="107156"/>
                </a:lnTo>
                <a:lnTo>
                  <a:pt x="214313" y="10715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5241727" y="6286499"/>
            <a:ext cx="250032" cy="187525"/>
          </a:xfrm>
          <a:custGeom>
            <a:avLst/>
            <a:gdLst/>
            <a:ahLst/>
            <a:cxnLst/>
            <a:rect l="0" t="0" r="0" b="0"/>
            <a:pathLst>
              <a:path w="250032" h="187525">
                <a:moveTo>
                  <a:pt x="0" y="8930"/>
                </a:moveTo>
                <a:lnTo>
                  <a:pt x="0" y="17860"/>
                </a:lnTo>
                <a:lnTo>
                  <a:pt x="0" y="26789"/>
                </a:lnTo>
                <a:lnTo>
                  <a:pt x="0" y="44649"/>
                </a:lnTo>
                <a:lnTo>
                  <a:pt x="0" y="62508"/>
                </a:lnTo>
                <a:lnTo>
                  <a:pt x="0" y="89297"/>
                </a:lnTo>
                <a:lnTo>
                  <a:pt x="8929" y="116086"/>
                </a:lnTo>
                <a:lnTo>
                  <a:pt x="8929" y="133946"/>
                </a:lnTo>
                <a:lnTo>
                  <a:pt x="8929" y="142875"/>
                </a:lnTo>
                <a:lnTo>
                  <a:pt x="8929" y="142875"/>
                </a:lnTo>
                <a:lnTo>
                  <a:pt x="17859" y="133946"/>
                </a:lnTo>
                <a:lnTo>
                  <a:pt x="17859" y="116086"/>
                </a:lnTo>
                <a:lnTo>
                  <a:pt x="26789" y="98227"/>
                </a:lnTo>
                <a:lnTo>
                  <a:pt x="26789" y="62508"/>
                </a:lnTo>
                <a:lnTo>
                  <a:pt x="35718" y="35719"/>
                </a:lnTo>
                <a:lnTo>
                  <a:pt x="44648" y="8930"/>
                </a:lnTo>
                <a:lnTo>
                  <a:pt x="44648" y="0"/>
                </a:lnTo>
                <a:lnTo>
                  <a:pt x="53578" y="0"/>
                </a:lnTo>
                <a:lnTo>
                  <a:pt x="62507" y="8930"/>
                </a:lnTo>
                <a:lnTo>
                  <a:pt x="62507" y="35719"/>
                </a:lnTo>
                <a:lnTo>
                  <a:pt x="71437" y="62508"/>
                </a:lnTo>
                <a:lnTo>
                  <a:pt x="80367" y="98227"/>
                </a:lnTo>
                <a:lnTo>
                  <a:pt x="80367" y="133946"/>
                </a:lnTo>
                <a:lnTo>
                  <a:pt x="89296" y="160735"/>
                </a:lnTo>
                <a:lnTo>
                  <a:pt x="89296" y="178594"/>
                </a:lnTo>
                <a:lnTo>
                  <a:pt x="98226" y="187524"/>
                </a:lnTo>
                <a:lnTo>
                  <a:pt x="116086" y="178594"/>
                </a:lnTo>
                <a:lnTo>
                  <a:pt x="125015" y="160735"/>
                </a:lnTo>
                <a:lnTo>
                  <a:pt x="133945" y="133946"/>
                </a:lnTo>
                <a:lnTo>
                  <a:pt x="142875" y="98227"/>
                </a:lnTo>
                <a:lnTo>
                  <a:pt x="151804" y="71438"/>
                </a:lnTo>
                <a:lnTo>
                  <a:pt x="160734" y="44649"/>
                </a:lnTo>
                <a:lnTo>
                  <a:pt x="169664" y="26789"/>
                </a:lnTo>
                <a:lnTo>
                  <a:pt x="169664" y="26789"/>
                </a:lnTo>
                <a:lnTo>
                  <a:pt x="178593" y="35719"/>
                </a:lnTo>
                <a:lnTo>
                  <a:pt x="187523" y="62508"/>
                </a:lnTo>
                <a:lnTo>
                  <a:pt x="187523" y="89297"/>
                </a:lnTo>
                <a:lnTo>
                  <a:pt x="196453" y="116086"/>
                </a:lnTo>
                <a:lnTo>
                  <a:pt x="205382" y="142875"/>
                </a:lnTo>
                <a:lnTo>
                  <a:pt x="214312" y="169664"/>
                </a:lnTo>
                <a:lnTo>
                  <a:pt x="214312" y="169664"/>
                </a:lnTo>
                <a:lnTo>
                  <a:pt x="232171" y="169664"/>
                </a:lnTo>
                <a:lnTo>
                  <a:pt x="232171" y="142875"/>
                </a:lnTo>
                <a:lnTo>
                  <a:pt x="250031" y="116086"/>
                </a:lnTo>
                <a:lnTo>
                  <a:pt x="250031" y="11608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5643563" y="6170413"/>
            <a:ext cx="285751" cy="276822"/>
          </a:xfrm>
          <a:custGeom>
            <a:avLst/>
            <a:gdLst/>
            <a:ahLst/>
            <a:cxnLst/>
            <a:rect l="0" t="0" r="0" b="0"/>
            <a:pathLst>
              <a:path w="285751" h="276822">
                <a:moveTo>
                  <a:pt x="17859" y="71438"/>
                </a:moveTo>
                <a:lnTo>
                  <a:pt x="17859" y="80367"/>
                </a:lnTo>
                <a:lnTo>
                  <a:pt x="17859" y="98227"/>
                </a:lnTo>
                <a:lnTo>
                  <a:pt x="8929" y="125016"/>
                </a:lnTo>
                <a:lnTo>
                  <a:pt x="8929" y="169664"/>
                </a:lnTo>
                <a:lnTo>
                  <a:pt x="0" y="205383"/>
                </a:lnTo>
                <a:lnTo>
                  <a:pt x="0" y="241102"/>
                </a:lnTo>
                <a:lnTo>
                  <a:pt x="0" y="258961"/>
                </a:lnTo>
                <a:lnTo>
                  <a:pt x="0" y="276821"/>
                </a:lnTo>
                <a:lnTo>
                  <a:pt x="0" y="267891"/>
                </a:lnTo>
                <a:lnTo>
                  <a:pt x="8929" y="250032"/>
                </a:lnTo>
                <a:lnTo>
                  <a:pt x="17859" y="214313"/>
                </a:lnTo>
                <a:lnTo>
                  <a:pt x="17859" y="178594"/>
                </a:lnTo>
                <a:lnTo>
                  <a:pt x="26789" y="133946"/>
                </a:lnTo>
                <a:lnTo>
                  <a:pt x="26789" y="89297"/>
                </a:lnTo>
                <a:lnTo>
                  <a:pt x="35718" y="53578"/>
                </a:lnTo>
                <a:lnTo>
                  <a:pt x="35718" y="17860"/>
                </a:lnTo>
                <a:lnTo>
                  <a:pt x="44648" y="0"/>
                </a:lnTo>
                <a:lnTo>
                  <a:pt x="53578" y="0"/>
                </a:lnTo>
                <a:lnTo>
                  <a:pt x="62507" y="8930"/>
                </a:lnTo>
                <a:lnTo>
                  <a:pt x="62507" y="35719"/>
                </a:lnTo>
                <a:lnTo>
                  <a:pt x="62507" y="71438"/>
                </a:lnTo>
                <a:lnTo>
                  <a:pt x="62507" y="116086"/>
                </a:lnTo>
                <a:lnTo>
                  <a:pt x="62507" y="169664"/>
                </a:lnTo>
                <a:lnTo>
                  <a:pt x="62507" y="205383"/>
                </a:lnTo>
                <a:lnTo>
                  <a:pt x="71437" y="232172"/>
                </a:lnTo>
                <a:lnTo>
                  <a:pt x="80367" y="250032"/>
                </a:lnTo>
                <a:lnTo>
                  <a:pt x="89296" y="250032"/>
                </a:lnTo>
                <a:lnTo>
                  <a:pt x="98226" y="241102"/>
                </a:lnTo>
                <a:lnTo>
                  <a:pt x="107156" y="223242"/>
                </a:lnTo>
                <a:lnTo>
                  <a:pt x="125015" y="196453"/>
                </a:lnTo>
                <a:lnTo>
                  <a:pt x="133945" y="160735"/>
                </a:lnTo>
                <a:lnTo>
                  <a:pt x="142875" y="116086"/>
                </a:lnTo>
                <a:lnTo>
                  <a:pt x="160734" y="80367"/>
                </a:lnTo>
                <a:lnTo>
                  <a:pt x="169664" y="44649"/>
                </a:lnTo>
                <a:lnTo>
                  <a:pt x="187523" y="17860"/>
                </a:lnTo>
                <a:lnTo>
                  <a:pt x="196453" y="8930"/>
                </a:lnTo>
                <a:lnTo>
                  <a:pt x="214312" y="0"/>
                </a:lnTo>
                <a:lnTo>
                  <a:pt x="223242" y="8930"/>
                </a:lnTo>
                <a:lnTo>
                  <a:pt x="232171" y="35719"/>
                </a:lnTo>
                <a:lnTo>
                  <a:pt x="241101" y="71438"/>
                </a:lnTo>
                <a:lnTo>
                  <a:pt x="241101" y="107157"/>
                </a:lnTo>
                <a:lnTo>
                  <a:pt x="250031" y="151805"/>
                </a:lnTo>
                <a:lnTo>
                  <a:pt x="258960" y="187524"/>
                </a:lnTo>
                <a:lnTo>
                  <a:pt x="267890" y="214313"/>
                </a:lnTo>
                <a:lnTo>
                  <a:pt x="267890" y="232172"/>
                </a:lnTo>
                <a:lnTo>
                  <a:pt x="276820" y="250032"/>
                </a:lnTo>
                <a:lnTo>
                  <a:pt x="285750" y="250032"/>
                </a:lnTo>
                <a:lnTo>
                  <a:pt x="285750" y="241102"/>
                </a:lnTo>
                <a:lnTo>
                  <a:pt x="285750" y="241102"/>
                </a:lnTo>
                <a:lnTo>
                  <a:pt x="285750" y="232172"/>
                </a:lnTo>
                <a:lnTo>
                  <a:pt x="285750" y="232172"/>
                </a:lnTo>
                <a:lnTo>
                  <a:pt x="285750" y="23217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5938242" y="6277570"/>
            <a:ext cx="241103" cy="250032"/>
          </a:xfrm>
          <a:custGeom>
            <a:avLst/>
            <a:gdLst/>
            <a:ahLst/>
            <a:cxnLst/>
            <a:rect l="0" t="0" r="0" b="0"/>
            <a:pathLst>
              <a:path w="241103" h="250032">
                <a:moveTo>
                  <a:pt x="71438" y="0"/>
                </a:moveTo>
                <a:lnTo>
                  <a:pt x="62508" y="8929"/>
                </a:lnTo>
                <a:lnTo>
                  <a:pt x="44649" y="44648"/>
                </a:lnTo>
                <a:lnTo>
                  <a:pt x="26789" y="89296"/>
                </a:lnTo>
                <a:lnTo>
                  <a:pt x="17860" y="133945"/>
                </a:lnTo>
                <a:lnTo>
                  <a:pt x="0" y="178593"/>
                </a:lnTo>
                <a:lnTo>
                  <a:pt x="0" y="223242"/>
                </a:lnTo>
                <a:lnTo>
                  <a:pt x="0" y="241101"/>
                </a:lnTo>
                <a:lnTo>
                  <a:pt x="17860" y="250031"/>
                </a:lnTo>
                <a:lnTo>
                  <a:pt x="26789" y="232171"/>
                </a:lnTo>
                <a:lnTo>
                  <a:pt x="44649" y="205382"/>
                </a:lnTo>
                <a:lnTo>
                  <a:pt x="53578" y="169664"/>
                </a:lnTo>
                <a:lnTo>
                  <a:pt x="71438" y="125015"/>
                </a:lnTo>
                <a:lnTo>
                  <a:pt x="89297" y="80367"/>
                </a:lnTo>
                <a:lnTo>
                  <a:pt x="98227" y="35718"/>
                </a:lnTo>
                <a:lnTo>
                  <a:pt x="116086" y="8929"/>
                </a:lnTo>
                <a:lnTo>
                  <a:pt x="125016" y="0"/>
                </a:lnTo>
                <a:lnTo>
                  <a:pt x="125016" y="0"/>
                </a:lnTo>
                <a:lnTo>
                  <a:pt x="125016" y="26789"/>
                </a:lnTo>
                <a:lnTo>
                  <a:pt x="125016" y="62507"/>
                </a:lnTo>
                <a:lnTo>
                  <a:pt x="125016" y="107156"/>
                </a:lnTo>
                <a:lnTo>
                  <a:pt x="116086" y="151804"/>
                </a:lnTo>
                <a:lnTo>
                  <a:pt x="125016" y="187523"/>
                </a:lnTo>
                <a:lnTo>
                  <a:pt x="133946" y="214312"/>
                </a:lnTo>
                <a:lnTo>
                  <a:pt x="151805" y="223242"/>
                </a:lnTo>
                <a:lnTo>
                  <a:pt x="169664" y="214312"/>
                </a:lnTo>
                <a:lnTo>
                  <a:pt x="196453" y="196453"/>
                </a:lnTo>
                <a:lnTo>
                  <a:pt x="214313" y="169664"/>
                </a:lnTo>
                <a:lnTo>
                  <a:pt x="232172" y="125015"/>
                </a:lnTo>
                <a:lnTo>
                  <a:pt x="241102" y="80367"/>
                </a:lnTo>
                <a:lnTo>
                  <a:pt x="241102" y="8036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6072188" y="6223991"/>
            <a:ext cx="187524" cy="267892"/>
          </a:xfrm>
          <a:custGeom>
            <a:avLst/>
            <a:gdLst/>
            <a:ahLst/>
            <a:cxnLst/>
            <a:rect l="0" t="0" r="0" b="0"/>
            <a:pathLst>
              <a:path w="187524" h="267892">
                <a:moveTo>
                  <a:pt x="151804" y="0"/>
                </a:moveTo>
                <a:lnTo>
                  <a:pt x="151804" y="0"/>
                </a:lnTo>
                <a:lnTo>
                  <a:pt x="142875" y="0"/>
                </a:lnTo>
                <a:lnTo>
                  <a:pt x="133945" y="8930"/>
                </a:lnTo>
                <a:lnTo>
                  <a:pt x="116085" y="26789"/>
                </a:lnTo>
                <a:lnTo>
                  <a:pt x="107156" y="44649"/>
                </a:lnTo>
                <a:lnTo>
                  <a:pt x="89296" y="53579"/>
                </a:lnTo>
                <a:lnTo>
                  <a:pt x="80367" y="62508"/>
                </a:lnTo>
                <a:lnTo>
                  <a:pt x="80367" y="71438"/>
                </a:lnTo>
                <a:lnTo>
                  <a:pt x="89296" y="71438"/>
                </a:lnTo>
                <a:lnTo>
                  <a:pt x="98226" y="71438"/>
                </a:lnTo>
                <a:lnTo>
                  <a:pt x="116085" y="80368"/>
                </a:lnTo>
                <a:lnTo>
                  <a:pt x="133945" y="98227"/>
                </a:lnTo>
                <a:lnTo>
                  <a:pt x="151804" y="116086"/>
                </a:lnTo>
                <a:lnTo>
                  <a:pt x="169664" y="151805"/>
                </a:lnTo>
                <a:lnTo>
                  <a:pt x="178593" y="178594"/>
                </a:lnTo>
                <a:lnTo>
                  <a:pt x="187523" y="205383"/>
                </a:lnTo>
                <a:lnTo>
                  <a:pt x="178593" y="223243"/>
                </a:lnTo>
                <a:lnTo>
                  <a:pt x="169664" y="250032"/>
                </a:lnTo>
                <a:lnTo>
                  <a:pt x="151804" y="258961"/>
                </a:lnTo>
                <a:lnTo>
                  <a:pt x="125015" y="267891"/>
                </a:lnTo>
                <a:lnTo>
                  <a:pt x="89296" y="258961"/>
                </a:lnTo>
                <a:lnTo>
                  <a:pt x="62507" y="241102"/>
                </a:lnTo>
                <a:lnTo>
                  <a:pt x="35718" y="223243"/>
                </a:lnTo>
                <a:lnTo>
                  <a:pt x="17859" y="196454"/>
                </a:lnTo>
                <a:lnTo>
                  <a:pt x="0" y="178594"/>
                </a:lnTo>
                <a:lnTo>
                  <a:pt x="0" y="160735"/>
                </a:lnTo>
                <a:lnTo>
                  <a:pt x="0" y="142875"/>
                </a:lnTo>
                <a:lnTo>
                  <a:pt x="0" y="14287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6357938" y="6090046"/>
            <a:ext cx="53579" cy="455415"/>
          </a:xfrm>
          <a:custGeom>
            <a:avLst/>
            <a:gdLst/>
            <a:ahLst/>
            <a:cxnLst/>
            <a:rect l="0" t="0" r="0" b="0"/>
            <a:pathLst>
              <a:path w="53579" h="455415">
                <a:moveTo>
                  <a:pt x="53578" y="0"/>
                </a:moveTo>
                <a:lnTo>
                  <a:pt x="53578" y="0"/>
                </a:lnTo>
                <a:lnTo>
                  <a:pt x="53578" y="8930"/>
                </a:lnTo>
                <a:lnTo>
                  <a:pt x="53578" y="17859"/>
                </a:lnTo>
                <a:lnTo>
                  <a:pt x="44648" y="44649"/>
                </a:lnTo>
                <a:lnTo>
                  <a:pt x="35718" y="80367"/>
                </a:lnTo>
                <a:lnTo>
                  <a:pt x="26789" y="133945"/>
                </a:lnTo>
                <a:lnTo>
                  <a:pt x="17859" y="187524"/>
                </a:lnTo>
                <a:lnTo>
                  <a:pt x="0" y="250031"/>
                </a:lnTo>
                <a:lnTo>
                  <a:pt x="0" y="303609"/>
                </a:lnTo>
                <a:lnTo>
                  <a:pt x="0" y="357188"/>
                </a:lnTo>
                <a:lnTo>
                  <a:pt x="0" y="401836"/>
                </a:lnTo>
                <a:lnTo>
                  <a:pt x="8929" y="428625"/>
                </a:lnTo>
                <a:lnTo>
                  <a:pt x="17859" y="455414"/>
                </a:lnTo>
                <a:lnTo>
                  <a:pt x="17859" y="455414"/>
                </a:lnTo>
                <a:lnTo>
                  <a:pt x="17859" y="446484"/>
                </a:lnTo>
                <a:lnTo>
                  <a:pt x="17859" y="419695"/>
                </a:lnTo>
                <a:lnTo>
                  <a:pt x="8929" y="383977"/>
                </a:lnTo>
                <a:lnTo>
                  <a:pt x="8929" y="38397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6215063" y="6223991"/>
            <a:ext cx="214313" cy="17861"/>
          </a:xfrm>
          <a:custGeom>
            <a:avLst/>
            <a:gdLst/>
            <a:ahLst/>
            <a:cxnLst/>
            <a:rect l="0" t="0" r="0" b="0"/>
            <a:pathLst>
              <a:path w="214313" h="17861">
                <a:moveTo>
                  <a:pt x="0" y="17860"/>
                </a:moveTo>
                <a:lnTo>
                  <a:pt x="0" y="17860"/>
                </a:lnTo>
                <a:lnTo>
                  <a:pt x="0" y="17860"/>
                </a:lnTo>
                <a:lnTo>
                  <a:pt x="8929" y="17860"/>
                </a:lnTo>
                <a:lnTo>
                  <a:pt x="26789" y="17860"/>
                </a:lnTo>
                <a:lnTo>
                  <a:pt x="53578" y="17860"/>
                </a:lnTo>
                <a:lnTo>
                  <a:pt x="89296" y="17860"/>
                </a:lnTo>
                <a:lnTo>
                  <a:pt x="133945" y="17860"/>
                </a:lnTo>
                <a:lnTo>
                  <a:pt x="178593" y="8930"/>
                </a:lnTo>
                <a:lnTo>
                  <a:pt x="214312" y="0"/>
                </a:lnTo>
                <a:lnTo>
                  <a:pt x="214312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6402586" y="6250780"/>
            <a:ext cx="401837" cy="250033"/>
          </a:xfrm>
          <a:custGeom>
            <a:avLst/>
            <a:gdLst/>
            <a:ahLst/>
            <a:cxnLst/>
            <a:rect l="0" t="0" r="0" b="0"/>
            <a:pathLst>
              <a:path w="401837" h="250033">
                <a:moveTo>
                  <a:pt x="0" y="116086"/>
                </a:moveTo>
                <a:lnTo>
                  <a:pt x="0" y="116086"/>
                </a:lnTo>
                <a:lnTo>
                  <a:pt x="0" y="116086"/>
                </a:lnTo>
                <a:lnTo>
                  <a:pt x="8930" y="125016"/>
                </a:lnTo>
                <a:lnTo>
                  <a:pt x="17859" y="125016"/>
                </a:lnTo>
                <a:lnTo>
                  <a:pt x="26789" y="125016"/>
                </a:lnTo>
                <a:lnTo>
                  <a:pt x="44648" y="116086"/>
                </a:lnTo>
                <a:lnTo>
                  <a:pt x="71437" y="107157"/>
                </a:lnTo>
                <a:lnTo>
                  <a:pt x="80367" y="98227"/>
                </a:lnTo>
                <a:lnTo>
                  <a:pt x="98227" y="80368"/>
                </a:lnTo>
                <a:lnTo>
                  <a:pt x="107156" y="62508"/>
                </a:lnTo>
                <a:lnTo>
                  <a:pt x="107156" y="44649"/>
                </a:lnTo>
                <a:lnTo>
                  <a:pt x="98227" y="26790"/>
                </a:lnTo>
                <a:lnTo>
                  <a:pt x="98227" y="26790"/>
                </a:lnTo>
                <a:lnTo>
                  <a:pt x="80367" y="35719"/>
                </a:lnTo>
                <a:lnTo>
                  <a:pt x="62508" y="44649"/>
                </a:lnTo>
                <a:lnTo>
                  <a:pt x="44648" y="71438"/>
                </a:lnTo>
                <a:lnTo>
                  <a:pt x="26789" y="107157"/>
                </a:lnTo>
                <a:lnTo>
                  <a:pt x="17859" y="133946"/>
                </a:lnTo>
                <a:lnTo>
                  <a:pt x="17859" y="169665"/>
                </a:lnTo>
                <a:lnTo>
                  <a:pt x="17859" y="187524"/>
                </a:lnTo>
                <a:lnTo>
                  <a:pt x="35719" y="205383"/>
                </a:lnTo>
                <a:lnTo>
                  <a:pt x="44648" y="214313"/>
                </a:lnTo>
                <a:lnTo>
                  <a:pt x="62508" y="214313"/>
                </a:lnTo>
                <a:lnTo>
                  <a:pt x="89297" y="205383"/>
                </a:lnTo>
                <a:lnTo>
                  <a:pt x="116086" y="187524"/>
                </a:lnTo>
                <a:lnTo>
                  <a:pt x="133945" y="169665"/>
                </a:lnTo>
                <a:lnTo>
                  <a:pt x="160734" y="142875"/>
                </a:lnTo>
                <a:lnTo>
                  <a:pt x="178594" y="107157"/>
                </a:lnTo>
                <a:lnTo>
                  <a:pt x="205383" y="71438"/>
                </a:lnTo>
                <a:lnTo>
                  <a:pt x="214312" y="35719"/>
                </a:lnTo>
                <a:lnTo>
                  <a:pt x="223242" y="17860"/>
                </a:lnTo>
                <a:lnTo>
                  <a:pt x="223242" y="17860"/>
                </a:lnTo>
                <a:lnTo>
                  <a:pt x="214312" y="44649"/>
                </a:lnTo>
                <a:lnTo>
                  <a:pt x="205383" y="71438"/>
                </a:lnTo>
                <a:lnTo>
                  <a:pt x="187523" y="116086"/>
                </a:lnTo>
                <a:lnTo>
                  <a:pt x="178594" y="160735"/>
                </a:lnTo>
                <a:lnTo>
                  <a:pt x="169664" y="205383"/>
                </a:lnTo>
                <a:lnTo>
                  <a:pt x="169664" y="232172"/>
                </a:lnTo>
                <a:lnTo>
                  <a:pt x="178594" y="250032"/>
                </a:lnTo>
                <a:lnTo>
                  <a:pt x="187523" y="250032"/>
                </a:lnTo>
                <a:lnTo>
                  <a:pt x="205383" y="232172"/>
                </a:lnTo>
                <a:lnTo>
                  <a:pt x="214312" y="205383"/>
                </a:lnTo>
                <a:lnTo>
                  <a:pt x="232172" y="169665"/>
                </a:lnTo>
                <a:lnTo>
                  <a:pt x="250031" y="125016"/>
                </a:lnTo>
                <a:lnTo>
                  <a:pt x="267891" y="80368"/>
                </a:lnTo>
                <a:lnTo>
                  <a:pt x="285750" y="44649"/>
                </a:lnTo>
                <a:lnTo>
                  <a:pt x="303609" y="17860"/>
                </a:lnTo>
                <a:lnTo>
                  <a:pt x="321469" y="8930"/>
                </a:lnTo>
                <a:lnTo>
                  <a:pt x="348258" y="0"/>
                </a:lnTo>
                <a:lnTo>
                  <a:pt x="366117" y="17860"/>
                </a:lnTo>
                <a:lnTo>
                  <a:pt x="383977" y="26790"/>
                </a:lnTo>
                <a:lnTo>
                  <a:pt x="392906" y="44649"/>
                </a:lnTo>
                <a:lnTo>
                  <a:pt x="401836" y="53579"/>
                </a:lnTo>
                <a:lnTo>
                  <a:pt x="401836" y="5357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" name="Freeform 29"/>
          <p:cNvSpPr/>
          <p:nvPr/>
        </p:nvSpPr>
        <p:spPr bwMode="auto">
          <a:xfrm>
            <a:off x="2098477" y="5018484"/>
            <a:ext cx="125016" cy="205384"/>
          </a:xfrm>
          <a:custGeom>
            <a:avLst/>
            <a:gdLst/>
            <a:ahLst/>
            <a:cxnLst/>
            <a:rect l="0" t="0" r="0" b="0"/>
            <a:pathLst>
              <a:path w="125016" h="205384">
                <a:moveTo>
                  <a:pt x="80367" y="62508"/>
                </a:moveTo>
                <a:lnTo>
                  <a:pt x="71437" y="62508"/>
                </a:lnTo>
                <a:lnTo>
                  <a:pt x="62507" y="71438"/>
                </a:lnTo>
                <a:lnTo>
                  <a:pt x="53578" y="71438"/>
                </a:lnTo>
                <a:lnTo>
                  <a:pt x="35718" y="89297"/>
                </a:lnTo>
                <a:lnTo>
                  <a:pt x="17859" y="98227"/>
                </a:lnTo>
                <a:lnTo>
                  <a:pt x="8929" y="116086"/>
                </a:lnTo>
                <a:lnTo>
                  <a:pt x="0" y="133946"/>
                </a:lnTo>
                <a:lnTo>
                  <a:pt x="0" y="151805"/>
                </a:lnTo>
                <a:lnTo>
                  <a:pt x="0" y="160735"/>
                </a:lnTo>
                <a:lnTo>
                  <a:pt x="17859" y="160735"/>
                </a:lnTo>
                <a:lnTo>
                  <a:pt x="35718" y="151805"/>
                </a:lnTo>
                <a:lnTo>
                  <a:pt x="53578" y="142875"/>
                </a:lnTo>
                <a:lnTo>
                  <a:pt x="71437" y="133946"/>
                </a:lnTo>
                <a:lnTo>
                  <a:pt x="89296" y="116086"/>
                </a:lnTo>
                <a:lnTo>
                  <a:pt x="107156" y="89297"/>
                </a:lnTo>
                <a:lnTo>
                  <a:pt x="116086" y="62508"/>
                </a:lnTo>
                <a:lnTo>
                  <a:pt x="125015" y="35719"/>
                </a:lnTo>
                <a:lnTo>
                  <a:pt x="125015" y="8930"/>
                </a:lnTo>
                <a:lnTo>
                  <a:pt x="116086" y="0"/>
                </a:lnTo>
                <a:lnTo>
                  <a:pt x="107156" y="0"/>
                </a:lnTo>
                <a:lnTo>
                  <a:pt x="89296" y="8930"/>
                </a:lnTo>
                <a:lnTo>
                  <a:pt x="71437" y="44649"/>
                </a:lnTo>
                <a:lnTo>
                  <a:pt x="44648" y="80368"/>
                </a:lnTo>
                <a:lnTo>
                  <a:pt x="26789" y="125016"/>
                </a:lnTo>
                <a:lnTo>
                  <a:pt x="26789" y="160735"/>
                </a:lnTo>
                <a:lnTo>
                  <a:pt x="26789" y="187524"/>
                </a:lnTo>
                <a:lnTo>
                  <a:pt x="35718" y="205383"/>
                </a:lnTo>
                <a:lnTo>
                  <a:pt x="53578" y="205383"/>
                </a:lnTo>
                <a:lnTo>
                  <a:pt x="71437" y="196454"/>
                </a:lnTo>
                <a:lnTo>
                  <a:pt x="89296" y="178594"/>
                </a:lnTo>
                <a:lnTo>
                  <a:pt x="107156" y="160735"/>
                </a:lnTo>
                <a:lnTo>
                  <a:pt x="125015" y="133946"/>
                </a:lnTo>
                <a:lnTo>
                  <a:pt x="125015" y="98227"/>
                </a:lnTo>
                <a:lnTo>
                  <a:pt x="125015" y="71438"/>
                </a:lnTo>
                <a:lnTo>
                  <a:pt x="125015" y="44649"/>
                </a:lnTo>
                <a:lnTo>
                  <a:pt x="107156" y="26789"/>
                </a:lnTo>
                <a:lnTo>
                  <a:pt x="98226" y="35719"/>
                </a:lnTo>
                <a:lnTo>
                  <a:pt x="71437" y="44649"/>
                </a:lnTo>
                <a:lnTo>
                  <a:pt x="53578" y="80368"/>
                </a:lnTo>
                <a:lnTo>
                  <a:pt x="26789" y="116086"/>
                </a:lnTo>
                <a:lnTo>
                  <a:pt x="17859" y="142875"/>
                </a:lnTo>
                <a:lnTo>
                  <a:pt x="8929" y="169664"/>
                </a:lnTo>
                <a:lnTo>
                  <a:pt x="8929" y="187524"/>
                </a:lnTo>
                <a:lnTo>
                  <a:pt x="17859" y="187524"/>
                </a:lnTo>
                <a:lnTo>
                  <a:pt x="35718" y="178594"/>
                </a:lnTo>
                <a:lnTo>
                  <a:pt x="44648" y="160735"/>
                </a:lnTo>
                <a:lnTo>
                  <a:pt x="53578" y="142875"/>
                </a:lnTo>
                <a:lnTo>
                  <a:pt x="62507" y="125016"/>
                </a:lnTo>
                <a:lnTo>
                  <a:pt x="62507" y="107157"/>
                </a:lnTo>
                <a:lnTo>
                  <a:pt x="62507" y="107157"/>
                </a:lnTo>
                <a:lnTo>
                  <a:pt x="53578" y="107157"/>
                </a:lnTo>
                <a:lnTo>
                  <a:pt x="62507" y="125016"/>
                </a:lnTo>
                <a:lnTo>
                  <a:pt x="71437" y="142875"/>
                </a:lnTo>
                <a:lnTo>
                  <a:pt x="71437" y="14287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" name="Freeform 30"/>
          <p:cNvSpPr/>
          <p:nvPr/>
        </p:nvSpPr>
        <p:spPr bwMode="auto">
          <a:xfrm>
            <a:off x="2384227" y="4795242"/>
            <a:ext cx="53579" cy="258962"/>
          </a:xfrm>
          <a:custGeom>
            <a:avLst/>
            <a:gdLst/>
            <a:ahLst/>
            <a:cxnLst/>
            <a:rect l="0" t="0" r="0" b="0"/>
            <a:pathLst>
              <a:path w="53579" h="258962">
                <a:moveTo>
                  <a:pt x="35718" y="0"/>
                </a:moveTo>
                <a:lnTo>
                  <a:pt x="35718" y="0"/>
                </a:lnTo>
                <a:lnTo>
                  <a:pt x="26789" y="0"/>
                </a:lnTo>
                <a:lnTo>
                  <a:pt x="26789" y="8929"/>
                </a:lnTo>
                <a:lnTo>
                  <a:pt x="17859" y="26789"/>
                </a:lnTo>
                <a:lnTo>
                  <a:pt x="8929" y="62508"/>
                </a:lnTo>
                <a:lnTo>
                  <a:pt x="0" y="107156"/>
                </a:lnTo>
                <a:lnTo>
                  <a:pt x="0" y="142875"/>
                </a:lnTo>
                <a:lnTo>
                  <a:pt x="0" y="187524"/>
                </a:lnTo>
                <a:lnTo>
                  <a:pt x="8929" y="223242"/>
                </a:lnTo>
                <a:lnTo>
                  <a:pt x="17859" y="250031"/>
                </a:lnTo>
                <a:lnTo>
                  <a:pt x="35718" y="258961"/>
                </a:lnTo>
                <a:lnTo>
                  <a:pt x="44648" y="258961"/>
                </a:lnTo>
                <a:lnTo>
                  <a:pt x="53578" y="241102"/>
                </a:lnTo>
                <a:lnTo>
                  <a:pt x="53578" y="214313"/>
                </a:lnTo>
                <a:lnTo>
                  <a:pt x="44648" y="178594"/>
                </a:lnTo>
                <a:lnTo>
                  <a:pt x="44648" y="17859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2" name="Freeform 31"/>
          <p:cNvSpPr/>
          <p:nvPr/>
        </p:nvSpPr>
        <p:spPr bwMode="auto">
          <a:xfrm>
            <a:off x="2321719" y="4741664"/>
            <a:ext cx="267891" cy="169665"/>
          </a:xfrm>
          <a:custGeom>
            <a:avLst/>
            <a:gdLst/>
            <a:ahLst/>
            <a:cxnLst/>
            <a:rect l="0" t="0" r="0" b="0"/>
            <a:pathLst>
              <a:path w="267891" h="169665">
                <a:moveTo>
                  <a:pt x="8929" y="53578"/>
                </a:moveTo>
                <a:lnTo>
                  <a:pt x="8929" y="53578"/>
                </a:lnTo>
                <a:lnTo>
                  <a:pt x="8929" y="53578"/>
                </a:lnTo>
                <a:lnTo>
                  <a:pt x="0" y="53578"/>
                </a:lnTo>
                <a:lnTo>
                  <a:pt x="0" y="53578"/>
                </a:lnTo>
                <a:lnTo>
                  <a:pt x="8929" y="53578"/>
                </a:lnTo>
                <a:lnTo>
                  <a:pt x="17859" y="44648"/>
                </a:lnTo>
                <a:lnTo>
                  <a:pt x="35719" y="44648"/>
                </a:lnTo>
                <a:lnTo>
                  <a:pt x="71437" y="35718"/>
                </a:lnTo>
                <a:lnTo>
                  <a:pt x="116086" y="26789"/>
                </a:lnTo>
                <a:lnTo>
                  <a:pt x="160734" y="8929"/>
                </a:lnTo>
                <a:lnTo>
                  <a:pt x="205383" y="0"/>
                </a:lnTo>
                <a:lnTo>
                  <a:pt x="241101" y="0"/>
                </a:lnTo>
                <a:lnTo>
                  <a:pt x="267890" y="8929"/>
                </a:lnTo>
                <a:lnTo>
                  <a:pt x="267890" y="17859"/>
                </a:lnTo>
                <a:lnTo>
                  <a:pt x="258961" y="44648"/>
                </a:lnTo>
                <a:lnTo>
                  <a:pt x="232172" y="71437"/>
                </a:lnTo>
                <a:lnTo>
                  <a:pt x="196453" y="107156"/>
                </a:lnTo>
                <a:lnTo>
                  <a:pt x="160734" y="133945"/>
                </a:lnTo>
                <a:lnTo>
                  <a:pt x="125015" y="151805"/>
                </a:lnTo>
                <a:lnTo>
                  <a:pt x="98226" y="160734"/>
                </a:lnTo>
                <a:lnTo>
                  <a:pt x="80367" y="169664"/>
                </a:lnTo>
                <a:lnTo>
                  <a:pt x="71437" y="169664"/>
                </a:lnTo>
                <a:lnTo>
                  <a:pt x="71437" y="169664"/>
                </a:lnTo>
                <a:lnTo>
                  <a:pt x="71437" y="16966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3" name="Freeform 32"/>
          <p:cNvSpPr/>
          <p:nvPr/>
        </p:nvSpPr>
        <p:spPr bwMode="auto">
          <a:xfrm>
            <a:off x="2571750" y="4875609"/>
            <a:ext cx="80368" cy="169665"/>
          </a:xfrm>
          <a:custGeom>
            <a:avLst/>
            <a:gdLst/>
            <a:ahLst/>
            <a:cxnLst/>
            <a:rect l="0" t="0" r="0" b="0"/>
            <a:pathLst>
              <a:path w="80368" h="169665">
                <a:moveTo>
                  <a:pt x="8930" y="53579"/>
                </a:moveTo>
                <a:lnTo>
                  <a:pt x="8930" y="62508"/>
                </a:lnTo>
                <a:lnTo>
                  <a:pt x="0" y="80368"/>
                </a:lnTo>
                <a:lnTo>
                  <a:pt x="0" y="98227"/>
                </a:lnTo>
                <a:lnTo>
                  <a:pt x="8930" y="125016"/>
                </a:lnTo>
                <a:lnTo>
                  <a:pt x="8930" y="142875"/>
                </a:lnTo>
                <a:lnTo>
                  <a:pt x="17859" y="160735"/>
                </a:lnTo>
                <a:lnTo>
                  <a:pt x="17859" y="169664"/>
                </a:lnTo>
                <a:lnTo>
                  <a:pt x="26789" y="160735"/>
                </a:lnTo>
                <a:lnTo>
                  <a:pt x="26789" y="151805"/>
                </a:lnTo>
                <a:lnTo>
                  <a:pt x="26789" y="133946"/>
                </a:lnTo>
                <a:lnTo>
                  <a:pt x="17859" y="107157"/>
                </a:lnTo>
                <a:lnTo>
                  <a:pt x="17859" y="80368"/>
                </a:lnTo>
                <a:lnTo>
                  <a:pt x="8930" y="53579"/>
                </a:lnTo>
                <a:lnTo>
                  <a:pt x="8930" y="26789"/>
                </a:lnTo>
                <a:lnTo>
                  <a:pt x="8930" y="8930"/>
                </a:lnTo>
                <a:lnTo>
                  <a:pt x="17859" y="0"/>
                </a:lnTo>
                <a:lnTo>
                  <a:pt x="26789" y="0"/>
                </a:lnTo>
                <a:lnTo>
                  <a:pt x="35719" y="0"/>
                </a:lnTo>
                <a:lnTo>
                  <a:pt x="53578" y="8930"/>
                </a:lnTo>
                <a:lnTo>
                  <a:pt x="71438" y="17860"/>
                </a:lnTo>
                <a:lnTo>
                  <a:pt x="80367" y="17860"/>
                </a:lnTo>
                <a:lnTo>
                  <a:pt x="80367" y="1786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4" name="Freeform 33"/>
          <p:cNvSpPr/>
          <p:nvPr/>
        </p:nvSpPr>
        <p:spPr bwMode="auto">
          <a:xfrm>
            <a:off x="2634258" y="4893469"/>
            <a:ext cx="107157" cy="80368"/>
          </a:xfrm>
          <a:custGeom>
            <a:avLst/>
            <a:gdLst/>
            <a:ahLst/>
            <a:cxnLst/>
            <a:rect l="0" t="0" r="0" b="0"/>
            <a:pathLst>
              <a:path w="107157" h="80368">
                <a:moveTo>
                  <a:pt x="0" y="44648"/>
                </a:moveTo>
                <a:lnTo>
                  <a:pt x="0" y="44648"/>
                </a:lnTo>
                <a:lnTo>
                  <a:pt x="0" y="53578"/>
                </a:lnTo>
                <a:lnTo>
                  <a:pt x="8930" y="62508"/>
                </a:lnTo>
                <a:lnTo>
                  <a:pt x="26789" y="71437"/>
                </a:lnTo>
                <a:lnTo>
                  <a:pt x="35719" y="80367"/>
                </a:lnTo>
                <a:lnTo>
                  <a:pt x="53578" y="80367"/>
                </a:lnTo>
                <a:lnTo>
                  <a:pt x="80367" y="80367"/>
                </a:lnTo>
                <a:lnTo>
                  <a:pt x="89297" y="71437"/>
                </a:lnTo>
                <a:lnTo>
                  <a:pt x="98226" y="62508"/>
                </a:lnTo>
                <a:lnTo>
                  <a:pt x="107156" y="44648"/>
                </a:lnTo>
                <a:lnTo>
                  <a:pt x="107156" y="26789"/>
                </a:lnTo>
                <a:lnTo>
                  <a:pt x="98226" y="17859"/>
                </a:lnTo>
                <a:lnTo>
                  <a:pt x="80367" y="8929"/>
                </a:lnTo>
                <a:lnTo>
                  <a:pt x="71437" y="0"/>
                </a:lnTo>
                <a:lnTo>
                  <a:pt x="53578" y="8929"/>
                </a:lnTo>
                <a:lnTo>
                  <a:pt x="53578" y="17859"/>
                </a:lnTo>
                <a:lnTo>
                  <a:pt x="53578" y="26789"/>
                </a:lnTo>
                <a:lnTo>
                  <a:pt x="53578" y="35719"/>
                </a:lnTo>
                <a:lnTo>
                  <a:pt x="71437" y="44648"/>
                </a:lnTo>
                <a:lnTo>
                  <a:pt x="71437" y="4464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5" name="Freeform 34"/>
          <p:cNvSpPr/>
          <p:nvPr/>
        </p:nvSpPr>
        <p:spPr bwMode="auto">
          <a:xfrm>
            <a:off x="2768203" y="4697015"/>
            <a:ext cx="151806" cy="267892"/>
          </a:xfrm>
          <a:custGeom>
            <a:avLst/>
            <a:gdLst/>
            <a:ahLst/>
            <a:cxnLst/>
            <a:rect l="0" t="0" r="0" b="0"/>
            <a:pathLst>
              <a:path w="151806" h="267892">
                <a:moveTo>
                  <a:pt x="71438" y="187524"/>
                </a:moveTo>
                <a:lnTo>
                  <a:pt x="71438" y="187524"/>
                </a:lnTo>
                <a:lnTo>
                  <a:pt x="62508" y="187524"/>
                </a:lnTo>
                <a:lnTo>
                  <a:pt x="62508" y="178594"/>
                </a:lnTo>
                <a:lnTo>
                  <a:pt x="53578" y="187524"/>
                </a:lnTo>
                <a:lnTo>
                  <a:pt x="35719" y="196454"/>
                </a:lnTo>
                <a:lnTo>
                  <a:pt x="26789" y="205383"/>
                </a:lnTo>
                <a:lnTo>
                  <a:pt x="17860" y="223243"/>
                </a:lnTo>
                <a:lnTo>
                  <a:pt x="8930" y="241102"/>
                </a:lnTo>
                <a:lnTo>
                  <a:pt x="0" y="250032"/>
                </a:lnTo>
                <a:lnTo>
                  <a:pt x="0" y="267891"/>
                </a:lnTo>
                <a:lnTo>
                  <a:pt x="8930" y="267891"/>
                </a:lnTo>
                <a:lnTo>
                  <a:pt x="17860" y="267891"/>
                </a:lnTo>
                <a:lnTo>
                  <a:pt x="35719" y="258962"/>
                </a:lnTo>
                <a:lnTo>
                  <a:pt x="53578" y="241102"/>
                </a:lnTo>
                <a:lnTo>
                  <a:pt x="62508" y="223243"/>
                </a:lnTo>
                <a:lnTo>
                  <a:pt x="80367" y="205383"/>
                </a:lnTo>
                <a:lnTo>
                  <a:pt x="89297" y="178594"/>
                </a:lnTo>
                <a:lnTo>
                  <a:pt x="98227" y="151805"/>
                </a:lnTo>
                <a:lnTo>
                  <a:pt x="107156" y="116086"/>
                </a:lnTo>
                <a:lnTo>
                  <a:pt x="107156" y="80367"/>
                </a:lnTo>
                <a:lnTo>
                  <a:pt x="116086" y="53578"/>
                </a:lnTo>
                <a:lnTo>
                  <a:pt x="116086" y="26789"/>
                </a:lnTo>
                <a:lnTo>
                  <a:pt x="116086" y="8930"/>
                </a:lnTo>
                <a:lnTo>
                  <a:pt x="107156" y="0"/>
                </a:lnTo>
                <a:lnTo>
                  <a:pt x="98227" y="8930"/>
                </a:lnTo>
                <a:lnTo>
                  <a:pt x="89297" y="26789"/>
                </a:lnTo>
                <a:lnTo>
                  <a:pt x="80367" y="53578"/>
                </a:lnTo>
                <a:lnTo>
                  <a:pt x="71438" y="89297"/>
                </a:lnTo>
                <a:lnTo>
                  <a:pt x="62508" y="125016"/>
                </a:lnTo>
                <a:lnTo>
                  <a:pt x="71438" y="169664"/>
                </a:lnTo>
                <a:lnTo>
                  <a:pt x="80367" y="196454"/>
                </a:lnTo>
                <a:lnTo>
                  <a:pt x="98227" y="214313"/>
                </a:lnTo>
                <a:lnTo>
                  <a:pt x="116086" y="232173"/>
                </a:lnTo>
                <a:lnTo>
                  <a:pt x="133945" y="241102"/>
                </a:lnTo>
                <a:lnTo>
                  <a:pt x="151805" y="250032"/>
                </a:lnTo>
                <a:lnTo>
                  <a:pt x="151805" y="25003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6" name="Freeform 35"/>
          <p:cNvSpPr/>
          <p:nvPr/>
        </p:nvSpPr>
        <p:spPr bwMode="auto">
          <a:xfrm>
            <a:off x="2991445" y="4902398"/>
            <a:ext cx="17861" cy="35720"/>
          </a:xfrm>
          <a:custGeom>
            <a:avLst/>
            <a:gdLst/>
            <a:ahLst/>
            <a:cxnLst/>
            <a:rect l="0" t="0" r="0" b="0"/>
            <a:pathLst>
              <a:path w="17861" h="35720">
                <a:moveTo>
                  <a:pt x="0" y="26790"/>
                </a:moveTo>
                <a:lnTo>
                  <a:pt x="0" y="26790"/>
                </a:lnTo>
                <a:lnTo>
                  <a:pt x="0" y="26790"/>
                </a:lnTo>
                <a:lnTo>
                  <a:pt x="0" y="26790"/>
                </a:lnTo>
                <a:lnTo>
                  <a:pt x="8930" y="35719"/>
                </a:lnTo>
                <a:lnTo>
                  <a:pt x="8930" y="26790"/>
                </a:lnTo>
                <a:lnTo>
                  <a:pt x="17860" y="26790"/>
                </a:lnTo>
                <a:lnTo>
                  <a:pt x="17860" y="0"/>
                </a:lnTo>
                <a:lnTo>
                  <a:pt x="1786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7" name="Freeform 36"/>
          <p:cNvSpPr/>
          <p:nvPr/>
        </p:nvSpPr>
        <p:spPr bwMode="auto">
          <a:xfrm>
            <a:off x="3053953" y="4679156"/>
            <a:ext cx="357189" cy="205384"/>
          </a:xfrm>
          <a:custGeom>
            <a:avLst/>
            <a:gdLst/>
            <a:ahLst/>
            <a:cxnLst/>
            <a:rect l="0" t="0" r="0" b="0"/>
            <a:pathLst>
              <a:path w="357189" h="205384">
                <a:moveTo>
                  <a:pt x="89297" y="53578"/>
                </a:moveTo>
                <a:lnTo>
                  <a:pt x="89297" y="53578"/>
                </a:lnTo>
                <a:lnTo>
                  <a:pt x="80367" y="62508"/>
                </a:lnTo>
                <a:lnTo>
                  <a:pt x="71438" y="80367"/>
                </a:lnTo>
                <a:lnTo>
                  <a:pt x="62508" y="98226"/>
                </a:lnTo>
                <a:lnTo>
                  <a:pt x="53578" y="125015"/>
                </a:lnTo>
                <a:lnTo>
                  <a:pt x="44649" y="151805"/>
                </a:lnTo>
                <a:lnTo>
                  <a:pt x="53578" y="178594"/>
                </a:lnTo>
                <a:lnTo>
                  <a:pt x="62508" y="196453"/>
                </a:lnTo>
                <a:lnTo>
                  <a:pt x="71438" y="205383"/>
                </a:lnTo>
                <a:lnTo>
                  <a:pt x="89297" y="205383"/>
                </a:lnTo>
                <a:lnTo>
                  <a:pt x="107156" y="205383"/>
                </a:lnTo>
                <a:lnTo>
                  <a:pt x="116086" y="187523"/>
                </a:lnTo>
                <a:lnTo>
                  <a:pt x="125016" y="169664"/>
                </a:lnTo>
                <a:lnTo>
                  <a:pt x="133945" y="151805"/>
                </a:lnTo>
                <a:lnTo>
                  <a:pt x="125016" y="125015"/>
                </a:lnTo>
                <a:lnTo>
                  <a:pt x="107156" y="107156"/>
                </a:lnTo>
                <a:lnTo>
                  <a:pt x="89297" y="80367"/>
                </a:lnTo>
                <a:lnTo>
                  <a:pt x="62508" y="62508"/>
                </a:lnTo>
                <a:lnTo>
                  <a:pt x="44649" y="53578"/>
                </a:lnTo>
                <a:lnTo>
                  <a:pt x="26789" y="53578"/>
                </a:lnTo>
                <a:lnTo>
                  <a:pt x="8930" y="53578"/>
                </a:lnTo>
                <a:lnTo>
                  <a:pt x="0" y="62508"/>
                </a:lnTo>
                <a:lnTo>
                  <a:pt x="0" y="71437"/>
                </a:lnTo>
                <a:lnTo>
                  <a:pt x="8930" y="80367"/>
                </a:lnTo>
                <a:lnTo>
                  <a:pt x="17860" y="80367"/>
                </a:lnTo>
                <a:lnTo>
                  <a:pt x="35719" y="80367"/>
                </a:lnTo>
                <a:lnTo>
                  <a:pt x="62508" y="80367"/>
                </a:lnTo>
                <a:lnTo>
                  <a:pt x="80367" y="71437"/>
                </a:lnTo>
                <a:lnTo>
                  <a:pt x="107156" y="62508"/>
                </a:lnTo>
                <a:lnTo>
                  <a:pt x="125016" y="53578"/>
                </a:lnTo>
                <a:lnTo>
                  <a:pt x="142875" y="44648"/>
                </a:lnTo>
                <a:lnTo>
                  <a:pt x="160735" y="44648"/>
                </a:lnTo>
                <a:lnTo>
                  <a:pt x="169664" y="44648"/>
                </a:lnTo>
                <a:lnTo>
                  <a:pt x="169664" y="62508"/>
                </a:lnTo>
                <a:lnTo>
                  <a:pt x="169664" y="89297"/>
                </a:lnTo>
                <a:lnTo>
                  <a:pt x="169664" y="116086"/>
                </a:lnTo>
                <a:lnTo>
                  <a:pt x="169664" y="151805"/>
                </a:lnTo>
                <a:lnTo>
                  <a:pt x="178594" y="178594"/>
                </a:lnTo>
                <a:lnTo>
                  <a:pt x="187524" y="196453"/>
                </a:lnTo>
                <a:lnTo>
                  <a:pt x="196453" y="196453"/>
                </a:lnTo>
                <a:lnTo>
                  <a:pt x="214313" y="196453"/>
                </a:lnTo>
                <a:lnTo>
                  <a:pt x="223242" y="178594"/>
                </a:lnTo>
                <a:lnTo>
                  <a:pt x="241102" y="160734"/>
                </a:lnTo>
                <a:lnTo>
                  <a:pt x="250031" y="133945"/>
                </a:lnTo>
                <a:lnTo>
                  <a:pt x="258961" y="107156"/>
                </a:lnTo>
                <a:lnTo>
                  <a:pt x="267891" y="80367"/>
                </a:lnTo>
                <a:lnTo>
                  <a:pt x="267891" y="62508"/>
                </a:lnTo>
                <a:lnTo>
                  <a:pt x="267891" y="53578"/>
                </a:lnTo>
                <a:lnTo>
                  <a:pt x="267891" y="53578"/>
                </a:lnTo>
                <a:lnTo>
                  <a:pt x="267891" y="62508"/>
                </a:lnTo>
                <a:lnTo>
                  <a:pt x="258961" y="89297"/>
                </a:lnTo>
                <a:lnTo>
                  <a:pt x="258961" y="116086"/>
                </a:lnTo>
                <a:lnTo>
                  <a:pt x="267891" y="142875"/>
                </a:lnTo>
                <a:lnTo>
                  <a:pt x="276820" y="169664"/>
                </a:lnTo>
                <a:lnTo>
                  <a:pt x="285750" y="187523"/>
                </a:lnTo>
                <a:lnTo>
                  <a:pt x="303610" y="196453"/>
                </a:lnTo>
                <a:lnTo>
                  <a:pt x="321469" y="196453"/>
                </a:lnTo>
                <a:lnTo>
                  <a:pt x="339328" y="187523"/>
                </a:lnTo>
                <a:lnTo>
                  <a:pt x="357188" y="160734"/>
                </a:lnTo>
                <a:lnTo>
                  <a:pt x="357188" y="133945"/>
                </a:lnTo>
                <a:lnTo>
                  <a:pt x="357188" y="107156"/>
                </a:lnTo>
                <a:lnTo>
                  <a:pt x="357188" y="71437"/>
                </a:lnTo>
                <a:lnTo>
                  <a:pt x="357188" y="44648"/>
                </a:lnTo>
                <a:lnTo>
                  <a:pt x="348258" y="17859"/>
                </a:lnTo>
                <a:lnTo>
                  <a:pt x="339328" y="8930"/>
                </a:lnTo>
                <a:lnTo>
                  <a:pt x="321469" y="0"/>
                </a:lnTo>
                <a:lnTo>
                  <a:pt x="312539" y="8930"/>
                </a:lnTo>
                <a:lnTo>
                  <a:pt x="303610" y="17859"/>
                </a:lnTo>
                <a:lnTo>
                  <a:pt x="294680" y="26789"/>
                </a:lnTo>
                <a:lnTo>
                  <a:pt x="294680" y="44648"/>
                </a:lnTo>
                <a:lnTo>
                  <a:pt x="294680" y="62508"/>
                </a:lnTo>
                <a:lnTo>
                  <a:pt x="303610" y="71437"/>
                </a:lnTo>
                <a:lnTo>
                  <a:pt x="321469" y="71437"/>
                </a:lnTo>
                <a:lnTo>
                  <a:pt x="321469" y="7143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8" name="Freeform 37"/>
          <p:cNvSpPr/>
          <p:nvPr/>
        </p:nvSpPr>
        <p:spPr bwMode="auto">
          <a:xfrm>
            <a:off x="3482578" y="4634507"/>
            <a:ext cx="133946" cy="196455"/>
          </a:xfrm>
          <a:custGeom>
            <a:avLst/>
            <a:gdLst/>
            <a:ahLst/>
            <a:cxnLst/>
            <a:rect l="0" t="0" r="0" b="0"/>
            <a:pathLst>
              <a:path w="133946" h="196455">
                <a:moveTo>
                  <a:pt x="17860" y="0"/>
                </a:moveTo>
                <a:lnTo>
                  <a:pt x="17860" y="0"/>
                </a:lnTo>
                <a:lnTo>
                  <a:pt x="17860" y="0"/>
                </a:lnTo>
                <a:lnTo>
                  <a:pt x="17860" y="8930"/>
                </a:lnTo>
                <a:lnTo>
                  <a:pt x="17860" y="26789"/>
                </a:lnTo>
                <a:lnTo>
                  <a:pt x="8930" y="44649"/>
                </a:lnTo>
                <a:lnTo>
                  <a:pt x="8930" y="80368"/>
                </a:lnTo>
                <a:lnTo>
                  <a:pt x="0" y="116086"/>
                </a:lnTo>
                <a:lnTo>
                  <a:pt x="0" y="151805"/>
                </a:lnTo>
                <a:lnTo>
                  <a:pt x="0" y="178594"/>
                </a:lnTo>
                <a:lnTo>
                  <a:pt x="0" y="187524"/>
                </a:lnTo>
                <a:lnTo>
                  <a:pt x="8930" y="187524"/>
                </a:lnTo>
                <a:lnTo>
                  <a:pt x="17860" y="187524"/>
                </a:lnTo>
                <a:lnTo>
                  <a:pt x="17860" y="160735"/>
                </a:lnTo>
                <a:lnTo>
                  <a:pt x="26789" y="133946"/>
                </a:lnTo>
                <a:lnTo>
                  <a:pt x="44649" y="107157"/>
                </a:lnTo>
                <a:lnTo>
                  <a:pt x="53578" y="71438"/>
                </a:lnTo>
                <a:lnTo>
                  <a:pt x="62508" y="44649"/>
                </a:lnTo>
                <a:lnTo>
                  <a:pt x="80367" y="26789"/>
                </a:lnTo>
                <a:lnTo>
                  <a:pt x="89297" y="17860"/>
                </a:lnTo>
                <a:lnTo>
                  <a:pt x="98227" y="17860"/>
                </a:lnTo>
                <a:lnTo>
                  <a:pt x="98227" y="35719"/>
                </a:lnTo>
                <a:lnTo>
                  <a:pt x="107156" y="62508"/>
                </a:lnTo>
                <a:lnTo>
                  <a:pt x="107156" y="98227"/>
                </a:lnTo>
                <a:lnTo>
                  <a:pt x="107156" y="133946"/>
                </a:lnTo>
                <a:lnTo>
                  <a:pt x="116086" y="169664"/>
                </a:lnTo>
                <a:lnTo>
                  <a:pt x="116086" y="187524"/>
                </a:lnTo>
                <a:lnTo>
                  <a:pt x="125016" y="196454"/>
                </a:lnTo>
                <a:lnTo>
                  <a:pt x="133945" y="196454"/>
                </a:lnTo>
                <a:lnTo>
                  <a:pt x="133945" y="178594"/>
                </a:lnTo>
                <a:lnTo>
                  <a:pt x="133945" y="17859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9" name="Freeform 38"/>
          <p:cNvSpPr/>
          <p:nvPr/>
        </p:nvSpPr>
        <p:spPr bwMode="auto">
          <a:xfrm>
            <a:off x="3589734" y="4580929"/>
            <a:ext cx="410767" cy="223243"/>
          </a:xfrm>
          <a:custGeom>
            <a:avLst/>
            <a:gdLst/>
            <a:ahLst/>
            <a:cxnLst/>
            <a:rect l="0" t="0" r="0" b="0"/>
            <a:pathLst>
              <a:path w="410767" h="223243">
                <a:moveTo>
                  <a:pt x="0" y="214313"/>
                </a:moveTo>
                <a:lnTo>
                  <a:pt x="8930" y="214313"/>
                </a:lnTo>
                <a:lnTo>
                  <a:pt x="8930" y="214313"/>
                </a:lnTo>
                <a:lnTo>
                  <a:pt x="26789" y="205383"/>
                </a:lnTo>
                <a:lnTo>
                  <a:pt x="35719" y="196453"/>
                </a:lnTo>
                <a:lnTo>
                  <a:pt x="44649" y="187524"/>
                </a:lnTo>
                <a:lnTo>
                  <a:pt x="53579" y="169664"/>
                </a:lnTo>
                <a:lnTo>
                  <a:pt x="71438" y="151805"/>
                </a:lnTo>
                <a:lnTo>
                  <a:pt x="80368" y="125016"/>
                </a:lnTo>
                <a:lnTo>
                  <a:pt x="80368" y="107157"/>
                </a:lnTo>
                <a:lnTo>
                  <a:pt x="89297" y="89297"/>
                </a:lnTo>
                <a:lnTo>
                  <a:pt x="89297" y="71438"/>
                </a:lnTo>
                <a:lnTo>
                  <a:pt x="89297" y="62508"/>
                </a:lnTo>
                <a:lnTo>
                  <a:pt x="80368" y="62508"/>
                </a:lnTo>
                <a:lnTo>
                  <a:pt x="71438" y="80367"/>
                </a:lnTo>
                <a:lnTo>
                  <a:pt x="71438" y="107157"/>
                </a:lnTo>
                <a:lnTo>
                  <a:pt x="62508" y="142875"/>
                </a:lnTo>
                <a:lnTo>
                  <a:pt x="53579" y="169664"/>
                </a:lnTo>
                <a:lnTo>
                  <a:pt x="62508" y="196453"/>
                </a:lnTo>
                <a:lnTo>
                  <a:pt x="71438" y="214313"/>
                </a:lnTo>
                <a:lnTo>
                  <a:pt x="80368" y="223242"/>
                </a:lnTo>
                <a:lnTo>
                  <a:pt x="89297" y="214313"/>
                </a:lnTo>
                <a:lnTo>
                  <a:pt x="107157" y="214313"/>
                </a:lnTo>
                <a:lnTo>
                  <a:pt x="116086" y="187524"/>
                </a:lnTo>
                <a:lnTo>
                  <a:pt x="133946" y="169664"/>
                </a:lnTo>
                <a:lnTo>
                  <a:pt x="142875" y="142875"/>
                </a:lnTo>
                <a:lnTo>
                  <a:pt x="151805" y="107157"/>
                </a:lnTo>
                <a:lnTo>
                  <a:pt x="151805" y="80367"/>
                </a:lnTo>
                <a:lnTo>
                  <a:pt x="160735" y="62508"/>
                </a:lnTo>
                <a:lnTo>
                  <a:pt x="160735" y="44649"/>
                </a:lnTo>
                <a:lnTo>
                  <a:pt x="169664" y="53578"/>
                </a:lnTo>
                <a:lnTo>
                  <a:pt x="169664" y="62508"/>
                </a:lnTo>
                <a:lnTo>
                  <a:pt x="160735" y="89297"/>
                </a:lnTo>
                <a:lnTo>
                  <a:pt x="160735" y="116086"/>
                </a:lnTo>
                <a:lnTo>
                  <a:pt x="169664" y="142875"/>
                </a:lnTo>
                <a:lnTo>
                  <a:pt x="169664" y="169664"/>
                </a:lnTo>
                <a:lnTo>
                  <a:pt x="169664" y="178594"/>
                </a:lnTo>
                <a:lnTo>
                  <a:pt x="178594" y="187524"/>
                </a:lnTo>
                <a:lnTo>
                  <a:pt x="187524" y="178594"/>
                </a:lnTo>
                <a:lnTo>
                  <a:pt x="196454" y="160735"/>
                </a:lnTo>
                <a:lnTo>
                  <a:pt x="205383" y="133946"/>
                </a:lnTo>
                <a:lnTo>
                  <a:pt x="214313" y="107157"/>
                </a:lnTo>
                <a:lnTo>
                  <a:pt x="223243" y="71438"/>
                </a:lnTo>
                <a:lnTo>
                  <a:pt x="232172" y="44649"/>
                </a:lnTo>
                <a:lnTo>
                  <a:pt x="250032" y="17860"/>
                </a:lnTo>
                <a:lnTo>
                  <a:pt x="267891" y="8930"/>
                </a:lnTo>
                <a:lnTo>
                  <a:pt x="294680" y="0"/>
                </a:lnTo>
                <a:lnTo>
                  <a:pt x="330399" y="8930"/>
                </a:lnTo>
                <a:lnTo>
                  <a:pt x="366118" y="26789"/>
                </a:lnTo>
                <a:lnTo>
                  <a:pt x="410766" y="35719"/>
                </a:lnTo>
                <a:lnTo>
                  <a:pt x="410766" y="3571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" name="Freeform 39"/>
          <p:cNvSpPr/>
          <p:nvPr/>
        </p:nvSpPr>
        <p:spPr bwMode="auto">
          <a:xfrm>
            <a:off x="7599164" y="5063133"/>
            <a:ext cx="133946" cy="125016"/>
          </a:xfrm>
          <a:custGeom>
            <a:avLst/>
            <a:gdLst/>
            <a:ahLst/>
            <a:cxnLst/>
            <a:rect l="0" t="0" r="0" b="0"/>
            <a:pathLst>
              <a:path w="133946" h="125016">
                <a:moveTo>
                  <a:pt x="53578" y="0"/>
                </a:moveTo>
                <a:lnTo>
                  <a:pt x="44649" y="0"/>
                </a:lnTo>
                <a:lnTo>
                  <a:pt x="35719" y="0"/>
                </a:lnTo>
                <a:lnTo>
                  <a:pt x="17859" y="0"/>
                </a:lnTo>
                <a:lnTo>
                  <a:pt x="8930" y="8930"/>
                </a:lnTo>
                <a:lnTo>
                  <a:pt x="0" y="17859"/>
                </a:lnTo>
                <a:lnTo>
                  <a:pt x="0" y="26789"/>
                </a:lnTo>
                <a:lnTo>
                  <a:pt x="8930" y="44648"/>
                </a:lnTo>
                <a:lnTo>
                  <a:pt x="17859" y="53578"/>
                </a:lnTo>
                <a:lnTo>
                  <a:pt x="44649" y="53578"/>
                </a:lnTo>
                <a:lnTo>
                  <a:pt x="62508" y="53578"/>
                </a:lnTo>
                <a:lnTo>
                  <a:pt x="80367" y="53578"/>
                </a:lnTo>
                <a:lnTo>
                  <a:pt x="98227" y="44648"/>
                </a:lnTo>
                <a:lnTo>
                  <a:pt x="116086" y="26789"/>
                </a:lnTo>
                <a:lnTo>
                  <a:pt x="125016" y="17859"/>
                </a:lnTo>
                <a:lnTo>
                  <a:pt x="125016" y="0"/>
                </a:lnTo>
                <a:lnTo>
                  <a:pt x="133945" y="0"/>
                </a:lnTo>
                <a:lnTo>
                  <a:pt x="125016" y="0"/>
                </a:lnTo>
                <a:lnTo>
                  <a:pt x="116086" y="0"/>
                </a:lnTo>
                <a:lnTo>
                  <a:pt x="98227" y="26789"/>
                </a:lnTo>
                <a:lnTo>
                  <a:pt x="71438" y="44648"/>
                </a:lnTo>
                <a:lnTo>
                  <a:pt x="53578" y="71437"/>
                </a:lnTo>
                <a:lnTo>
                  <a:pt x="44649" y="98226"/>
                </a:lnTo>
                <a:lnTo>
                  <a:pt x="35719" y="116086"/>
                </a:lnTo>
                <a:lnTo>
                  <a:pt x="35719" y="125015"/>
                </a:lnTo>
                <a:lnTo>
                  <a:pt x="44649" y="125015"/>
                </a:lnTo>
                <a:lnTo>
                  <a:pt x="53578" y="116086"/>
                </a:lnTo>
                <a:lnTo>
                  <a:pt x="62508" y="98226"/>
                </a:lnTo>
                <a:lnTo>
                  <a:pt x="71438" y="80367"/>
                </a:lnTo>
                <a:lnTo>
                  <a:pt x="71438" y="53578"/>
                </a:lnTo>
                <a:lnTo>
                  <a:pt x="71438" y="35719"/>
                </a:lnTo>
                <a:lnTo>
                  <a:pt x="71438" y="26789"/>
                </a:lnTo>
                <a:lnTo>
                  <a:pt x="62508" y="26789"/>
                </a:lnTo>
                <a:lnTo>
                  <a:pt x="44649" y="35719"/>
                </a:lnTo>
                <a:lnTo>
                  <a:pt x="26789" y="53578"/>
                </a:lnTo>
                <a:lnTo>
                  <a:pt x="8930" y="80367"/>
                </a:lnTo>
                <a:lnTo>
                  <a:pt x="0" y="107156"/>
                </a:lnTo>
                <a:lnTo>
                  <a:pt x="0" y="116086"/>
                </a:lnTo>
                <a:lnTo>
                  <a:pt x="8930" y="116086"/>
                </a:lnTo>
                <a:lnTo>
                  <a:pt x="17859" y="89297"/>
                </a:lnTo>
                <a:lnTo>
                  <a:pt x="17859" y="8929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1" name="Freeform 40"/>
          <p:cNvSpPr/>
          <p:nvPr/>
        </p:nvSpPr>
        <p:spPr bwMode="auto">
          <a:xfrm>
            <a:off x="7358063" y="4714875"/>
            <a:ext cx="196454" cy="267892"/>
          </a:xfrm>
          <a:custGeom>
            <a:avLst/>
            <a:gdLst/>
            <a:ahLst/>
            <a:cxnLst/>
            <a:rect l="0" t="0" r="0" b="0"/>
            <a:pathLst>
              <a:path w="196454" h="267892">
                <a:moveTo>
                  <a:pt x="151804" y="107156"/>
                </a:moveTo>
                <a:lnTo>
                  <a:pt x="142875" y="107156"/>
                </a:lnTo>
                <a:lnTo>
                  <a:pt x="142875" y="107156"/>
                </a:lnTo>
                <a:lnTo>
                  <a:pt x="133945" y="107156"/>
                </a:lnTo>
                <a:lnTo>
                  <a:pt x="125015" y="125015"/>
                </a:lnTo>
                <a:lnTo>
                  <a:pt x="116085" y="133945"/>
                </a:lnTo>
                <a:lnTo>
                  <a:pt x="116085" y="160734"/>
                </a:lnTo>
                <a:lnTo>
                  <a:pt x="107156" y="187523"/>
                </a:lnTo>
                <a:lnTo>
                  <a:pt x="98226" y="214313"/>
                </a:lnTo>
                <a:lnTo>
                  <a:pt x="98226" y="241102"/>
                </a:lnTo>
                <a:lnTo>
                  <a:pt x="107156" y="258961"/>
                </a:lnTo>
                <a:lnTo>
                  <a:pt x="107156" y="267891"/>
                </a:lnTo>
                <a:lnTo>
                  <a:pt x="116085" y="267891"/>
                </a:lnTo>
                <a:lnTo>
                  <a:pt x="116085" y="258961"/>
                </a:lnTo>
                <a:lnTo>
                  <a:pt x="107156" y="241102"/>
                </a:lnTo>
                <a:lnTo>
                  <a:pt x="98226" y="214313"/>
                </a:lnTo>
                <a:lnTo>
                  <a:pt x="89296" y="187523"/>
                </a:lnTo>
                <a:lnTo>
                  <a:pt x="71437" y="151804"/>
                </a:lnTo>
                <a:lnTo>
                  <a:pt x="62507" y="116086"/>
                </a:lnTo>
                <a:lnTo>
                  <a:pt x="53578" y="89296"/>
                </a:lnTo>
                <a:lnTo>
                  <a:pt x="53578" y="62507"/>
                </a:lnTo>
                <a:lnTo>
                  <a:pt x="53578" y="35718"/>
                </a:lnTo>
                <a:lnTo>
                  <a:pt x="62507" y="17859"/>
                </a:lnTo>
                <a:lnTo>
                  <a:pt x="80367" y="0"/>
                </a:lnTo>
                <a:lnTo>
                  <a:pt x="98226" y="0"/>
                </a:lnTo>
                <a:lnTo>
                  <a:pt x="125015" y="0"/>
                </a:lnTo>
                <a:lnTo>
                  <a:pt x="142875" y="0"/>
                </a:lnTo>
                <a:lnTo>
                  <a:pt x="169664" y="8929"/>
                </a:lnTo>
                <a:lnTo>
                  <a:pt x="178593" y="26789"/>
                </a:lnTo>
                <a:lnTo>
                  <a:pt x="196453" y="44648"/>
                </a:lnTo>
                <a:lnTo>
                  <a:pt x="196453" y="62507"/>
                </a:lnTo>
                <a:lnTo>
                  <a:pt x="196453" y="80367"/>
                </a:lnTo>
                <a:lnTo>
                  <a:pt x="169664" y="98226"/>
                </a:lnTo>
                <a:lnTo>
                  <a:pt x="142875" y="116086"/>
                </a:lnTo>
                <a:lnTo>
                  <a:pt x="107156" y="125015"/>
                </a:lnTo>
                <a:lnTo>
                  <a:pt x="71437" y="133945"/>
                </a:lnTo>
                <a:lnTo>
                  <a:pt x="44648" y="133945"/>
                </a:lnTo>
                <a:lnTo>
                  <a:pt x="26789" y="133945"/>
                </a:lnTo>
                <a:lnTo>
                  <a:pt x="8929" y="133945"/>
                </a:lnTo>
                <a:lnTo>
                  <a:pt x="0" y="116086"/>
                </a:lnTo>
                <a:lnTo>
                  <a:pt x="0" y="11608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2" name="Freeform 41"/>
          <p:cNvSpPr/>
          <p:nvPr/>
        </p:nvSpPr>
        <p:spPr bwMode="auto">
          <a:xfrm>
            <a:off x="7536656" y="4866679"/>
            <a:ext cx="80368" cy="116088"/>
          </a:xfrm>
          <a:custGeom>
            <a:avLst/>
            <a:gdLst/>
            <a:ahLst/>
            <a:cxnLst/>
            <a:rect l="0" t="0" r="0" b="0"/>
            <a:pathLst>
              <a:path w="80368" h="116088">
                <a:moveTo>
                  <a:pt x="8930" y="8930"/>
                </a:moveTo>
                <a:lnTo>
                  <a:pt x="0" y="17860"/>
                </a:lnTo>
                <a:lnTo>
                  <a:pt x="0" y="26790"/>
                </a:lnTo>
                <a:lnTo>
                  <a:pt x="8930" y="44649"/>
                </a:lnTo>
                <a:lnTo>
                  <a:pt x="8930" y="62509"/>
                </a:lnTo>
                <a:lnTo>
                  <a:pt x="8930" y="80368"/>
                </a:lnTo>
                <a:lnTo>
                  <a:pt x="8930" y="89298"/>
                </a:lnTo>
                <a:lnTo>
                  <a:pt x="8930" y="107157"/>
                </a:lnTo>
                <a:lnTo>
                  <a:pt x="0" y="116087"/>
                </a:lnTo>
                <a:lnTo>
                  <a:pt x="0" y="107157"/>
                </a:lnTo>
                <a:lnTo>
                  <a:pt x="0" y="98227"/>
                </a:lnTo>
                <a:lnTo>
                  <a:pt x="0" y="80368"/>
                </a:lnTo>
                <a:lnTo>
                  <a:pt x="0" y="62509"/>
                </a:lnTo>
                <a:lnTo>
                  <a:pt x="8930" y="35719"/>
                </a:lnTo>
                <a:lnTo>
                  <a:pt x="8930" y="17860"/>
                </a:lnTo>
                <a:lnTo>
                  <a:pt x="17860" y="8930"/>
                </a:lnTo>
                <a:lnTo>
                  <a:pt x="35719" y="0"/>
                </a:lnTo>
                <a:lnTo>
                  <a:pt x="44649" y="0"/>
                </a:lnTo>
                <a:lnTo>
                  <a:pt x="53578" y="8930"/>
                </a:lnTo>
                <a:lnTo>
                  <a:pt x="71438" y="17860"/>
                </a:lnTo>
                <a:lnTo>
                  <a:pt x="80367" y="26790"/>
                </a:lnTo>
                <a:lnTo>
                  <a:pt x="80367" y="26790"/>
                </a:lnTo>
                <a:lnTo>
                  <a:pt x="80367" y="2679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3" name="Freeform 42"/>
          <p:cNvSpPr/>
          <p:nvPr/>
        </p:nvSpPr>
        <p:spPr bwMode="auto">
          <a:xfrm>
            <a:off x="7599164" y="4857750"/>
            <a:ext cx="116087" cy="116087"/>
          </a:xfrm>
          <a:custGeom>
            <a:avLst/>
            <a:gdLst/>
            <a:ahLst/>
            <a:cxnLst/>
            <a:rect l="0" t="0" r="0" b="0"/>
            <a:pathLst>
              <a:path w="116087" h="116087">
                <a:moveTo>
                  <a:pt x="8930" y="44648"/>
                </a:moveTo>
                <a:lnTo>
                  <a:pt x="8930" y="44648"/>
                </a:lnTo>
                <a:lnTo>
                  <a:pt x="0" y="62508"/>
                </a:lnTo>
                <a:lnTo>
                  <a:pt x="0" y="71438"/>
                </a:lnTo>
                <a:lnTo>
                  <a:pt x="8930" y="89297"/>
                </a:lnTo>
                <a:lnTo>
                  <a:pt x="26789" y="98227"/>
                </a:lnTo>
                <a:lnTo>
                  <a:pt x="44649" y="107156"/>
                </a:lnTo>
                <a:lnTo>
                  <a:pt x="71438" y="116086"/>
                </a:lnTo>
                <a:lnTo>
                  <a:pt x="89297" y="107156"/>
                </a:lnTo>
                <a:lnTo>
                  <a:pt x="98227" y="98227"/>
                </a:lnTo>
                <a:lnTo>
                  <a:pt x="107156" y="80367"/>
                </a:lnTo>
                <a:lnTo>
                  <a:pt x="116086" y="62508"/>
                </a:lnTo>
                <a:lnTo>
                  <a:pt x="107156" y="35719"/>
                </a:lnTo>
                <a:lnTo>
                  <a:pt x="107156" y="17859"/>
                </a:lnTo>
                <a:lnTo>
                  <a:pt x="89297" y="0"/>
                </a:lnTo>
                <a:lnTo>
                  <a:pt x="80367" y="0"/>
                </a:lnTo>
                <a:lnTo>
                  <a:pt x="71438" y="0"/>
                </a:lnTo>
                <a:lnTo>
                  <a:pt x="53578" y="17859"/>
                </a:lnTo>
                <a:lnTo>
                  <a:pt x="44649" y="26789"/>
                </a:lnTo>
                <a:lnTo>
                  <a:pt x="44649" y="35719"/>
                </a:lnTo>
                <a:lnTo>
                  <a:pt x="44649" y="3571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4" name="Freeform 43"/>
          <p:cNvSpPr/>
          <p:nvPr/>
        </p:nvSpPr>
        <p:spPr bwMode="auto">
          <a:xfrm>
            <a:off x="7679531" y="4714875"/>
            <a:ext cx="133947" cy="232173"/>
          </a:xfrm>
          <a:custGeom>
            <a:avLst/>
            <a:gdLst/>
            <a:ahLst/>
            <a:cxnLst/>
            <a:rect l="0" t="0" r="0" b="0"/>
            <a:pathLst>
              <a:path w="133947" h="232173">
                <a:moveTo>
                  <a:pt x="89297" y="151804"/>
                </a:moveTo>
                <a:lnTo>
                  <a:pt x="80367" y="151804"/>
                </a:lnTo>
                <a:lnTo>
                  <a:pt x="71438" y="160734"/>
                </a:lnTo>
                <a:lnTo>
                  <a:pt x="53578" y="169664"/>
                </a:lnTo>
                <a:lnTo>
                  <a:pt x="35719" y="178594"/>
                </a:lnTo>
                <a:lnTo>
                  <a:pt x="17860" y="196453"/>
                </a:lnTo>
                <a:lnTo>
                  <a:pt x="8930" y="205383"/>
                </a:lnTo>
                <a:lnTo>
                  <a:pt x="0" y="214313"/>
                </a:lnTo>
                <a:lnTo>
                  <a:pt x="0" y="223242"/>
                </a:lnTo>
                <a:lnTo>
                  <a:pt x="8930" y="223242"/>
                </a:lnTo>
                <a:lnTo>
                  <a:pt x="17860" y="223242"/>
                </a:lnTo>
                <a:lnTo>
                  <a:pt x="35719" y="214313"/>
                </a:lnTo>
                <a:lnTo>
                  <a:pt x="44649" y="205383"/>
                </a:lnTo>
                <a:lnTo>
                  <a:pt x="62508" y="187523"/>
                </a:lnTo>
                <a:lnTo>
                  <a:pt x="80367" y="160734"/>
                </a:lnTo>
                <a:lnTo>
                  <a:pt x="98227" y="133945"/>
                </a:lnTo>
                <a:lnTo>
                  <a:pt x="107157" y="107156"/>
                </a:lnTo>
                <a:lnTo>
                  <a:pt x="116086" y="80367"/>
                </a:lnTo>
                <a:lnTo>
                  <a:pt x="125016" y="44648"/>
                </a:lnTo>
                <a:lnTo>
                  <a:pt x="125016" y="17859"/>
                </a:lnTo>
                <a:lnTo>
                  <a:pt x="116086" y="0"/>
                </a:lnTo>
                <a:lnTo>
                  <a:pt x="107157" y="0"/>
                </a:lnTo>
                <a:lnTo>
                  <a:pt x="89297" y="0"/>
                </a:lnTo>
                <a:lnTo>
                  <a:pt x="71438" y="17859"/>
                </a:lnTo>
                <a:lnTo>
                  <a:pt x="53578" y="44648"/>
                </a:lnTo>
                <a:lnTo>
                  <a:pt x="35719" y="71437"/>
                </a:lnTo>
                <a:lnTo>
                  <a:pt x="35719" y="107156"/>
                </a:lnTo>
                <a:lnTo>
                  <a:pt x="26789" y="142875"/>
                </a:lnTo>
                <a:lnTo>
                  <a:pt x="35719" y="169664"/>
                </a:lnTo>
                <a:lnTo>
                  <a:pt x="53578" y="196453"/>
                </a:lnTo>
                <a:lnTo>
                  <a:pt x="71438" y="214313"/>
                </a:lnTo>
                <a:lnTo>
                  <a:pt x="89297" y="232172"/>
                </a:lnTo>
                <a:lnTo>
                  <a:pt x="116086" y="232172"/>
                </a:lnTo>
                <a:lnTo>
                  <a:pt x="133946" y="232172"/>
                </a:lnTo>
                <a:lnTo>
                  <a:pt x="133946" y="23217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5" name="Freeform 44"/>
          <p:cNvSpPr/>
          <p:nvPr/>
        </p:nvSpPr>
        <p:spPr bwMode="auto">
          <a:xfrm>
            <a:off x="7849195" y="4920258"/>
            <a:ext cx="26790" cy="26790"/>
          </a:xfrm>
          <a:custGeom>
            <a:avLst/>
            <a:gdLst/>
            <a:ahLst/>
            <a:cxnLst/>
            <a:rect l="0" t="0" r="0" b="0"/>
            <a:pathLst>
              <a:path w="26790" h="26790">
                <a:moveTo>
                  <a:pt x="26789" y="26789"/>
                </a:moveTo>
                <a:lnTo>
                  <a:pt x="26789" y="26789"/>
                </a:lnTo>
                <a:lnTo>
                  <a:pt x="26789" y="26789"/>
                </a:lnTo>
                <a:lnTo>
                  <a:pt x="17860" y="26789"/>
                </a:lnTo>
                <a:lnTo>
                  <a:pt x="8930" y="26789"/>
                </a:lnTo>
                <a:lnTo>
                  <a:pt x="0" y="17859"/>
                </a:lnTo>
                <a:lnTo>
                  <a:pt x="0" y="8930"/>
                </a:lnTo>
                <a:lnTo>
                  <a:pt x="8930" y="0"/>
                </a:lnTo>
                <a:lnTo>
                  <a:pt x="893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6" name="Freeform 45"/>
          <p:cNvSpPr/>
          <p:nvPr/>
        </p:nvSpPr>
        <p:spPr bwMode="auto">
          <a:xfrm>
            <a:off x="7947422" y="4822031"/>
            <a:ext cx="89298" cy="142876"/>
          </a:xfrm>
          <a:custGeom>
            <a:avLst/>
            <a:gdLst/>
            <a:ahLst/>
            <a:cxnLst/>
            <a:rect l="0" t="0" r="0" b="0"/>
            <a:pathLst>
              <a:path w="89298" h="142876">
                <a:moveTo>
                  <a:pt x="89297" y="0"/>
                </a:moveTo>
                <a:lnTo>
                  <a:pt x="71437" y="8930"/>
                </a:lnTo>
                <a:lnTo>
                  <a:pt x="53578" y="17859"/>
                </a:lnTo>
                <a:lnTo>
                  <a:pt x="35719" y="35719"/>
                </a:lnTo>
                <a:lnTo>
                  <a:pt x="8930" y="53578"/>
                </a:lnTo>
                <a:lnTo>
                  <a:pt x="0" y="80367"/>
                </a:lnTo>
                <a:lnTo>
                  <a:pt x="0" y="98227"/>
                </a:lnTo>
                <a:lnTo>
                  <a:pt x="0" y="116086"/>
                </a:lnTo>
                <a:lnTo>
                  <a:pt x="17859" y="133946"/>
                </a:lnTo>
                <a:lnTo>
                  <a:pt x="35719" y="142875"/>
                </a:lnTo>
                <a:lnTo>
                  <a:pt x="44648" y="142875"/>
                </a:lnTo>
                <a:lnTo>
                  <a:pt x="62508" y="125016"/>
                </a:lnTo>
                <a:lnTo>
                  <a:pt x="62508" y="12501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7" name="Freeform 46"/>
          <p:cNvSpPr/>
          <p:nvPr/>
        </p:nvSpPr>
        <p:spPr bwMode="auto">
          <a:xfrm>
            <a:off x="7929563" y="4786312"/>
            <a:ext cx="98227" cy="80368"/>
          </a:xfrm>
          <a:custGeom>
            <a:avLst/>
            <a:gdLst/>
            <a:ahLst/>
            <a:cxnLst/>
            <a:rect l="0" t="0" r="0" b="0"/>
            <a:pathLst>
              <a:path w="98227" h="80368">
                <a:moveTo>
                  <a:pt x="98226" y="35719"/>
                </a:moveTo>
                <a:lnTo>
                  <a:pt x="89296" y="35719"/>
                </a:lnTo>
                <a:lnTo>
                  <a:pt x="80367" y="17859"/>
                </a:lnTo>
                <a:lnTo>
                  <a:pt x="71437" y="8930"/>
                </a:lnTo>
                <a:lnTo>
                  <a:pt x="53578" y="0"/>
                </a:lnTo>
                <a:lnTo>
                  <a:pt x="44648" y="0"/>
                </a:lnTo>
                <a:lnTo>
                  <a:pt x="26789" y="8930"/>
                </a:lnTo>
                <a:lnTo>
                  <a:pt x="8929" y="17859"/>
                </a:lnTo>
                <a:lnTo>
                  <a:pt x="0" y="35719"/>
                </a:lnTo>
                <a:lnTo>
                  <a:pt x="0" y="53578"/>
                </a:lnTo>
                <a:lnTo>
                  <a:pt x="8929" y="71438"/>
                </a:lnTo>
                <a:lnTo>
                  <a:pt x="26789" y="80367"/>
                </a:lnTo>
                <a:lnTo>
                  <a:pt x="26789" y="8036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8" name="Freeform 47"/>
          <p:cNvSpPr/>
          <p:nvPr/>
        </p:nvSpPr>
        <p:spPr bwMode="auto">
          <a:xfrm>
            <a:off x="8054578" y="4804171"/>
            <a:ext cx="44650" cy="142877"/>
          </a:xfrm>
          <a:custGeom>
            <a:avLst/>
            <a:gdLst/>
            <a:ahLst/>
            <a:cxnLst/>
            <a:rect l="0" t="0" r="0" b="0"/>
            <a:pathLst>
              <a:path w="44650" h="142877">
                <a:moveTo>
                  <a:pt x="44649" y="0"/>
                </a:moveTo>
                <a:lnTo>
                  <a:pt x="35719" y="0"/>
                </a:lnTo>
                <a:lnTo>
                  <a:pt x="26789" y="17860"/>
                </a:lnTo>
                <a:lnTo>
                  <a:pt x="17860" y="35719"/>
                </a:lnTo>
                <a:lnTo>
                  <a:pt x="0" y="53579"/>
                </a:lnTo>
                <a:lnTo>
                  <a:pt x="0" y="80368"/>
                </a:lnTo>
                <a:lnTo>
                  <a:pt x="0" y="107157"/>
                </a:lnTo>
                <a:lnTo>
                  <a:pt x="8930" y="125017"/>
                </a:lnTo>
                <a:lnTo>
                  <a:pt x="26789" y="133946"/>
                </a:lnTo>
                <a:lnTo>
                  <a:pt x="44649" y="142876"/>
                </a:lnTo>
                <a:lnTo>
                  <a:pt x="44649" y="14287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9" name="Freeform 48"/>
          <p:cNvSpPr/>
          <p:nvPr/>
        </p:nvSpPr>
        <p:spPr bwMode="auto">
          <a:xfrm>
            <a:off x="8143875" y="4759523"/>
            <a:ext cx="419696" cy="160736"/>
          </a:xfrm>
          <a:custGeom>
            <a:avLst/>
            <a:gdLst/>
            <a:ahLst/>
            <a:cxnLst/>
            <a:rect l="0" t="0" r="0" b="0"/>
            <a:pathLst>
              <a:path w="419696" h="160736">
                <a:moveTo>
                  <a:pt x="8930" y="116086"/>
                </a:moveTo>
                <a:lnTo>
                  <a:pt x="8930" y="107156"/>
                </a:lnTo>
                <a:lnTo>
                  <a:pt x="8930" y="89297"/>
                </a:lnTo>
                <a:lnTo>
                  <a:pt x="17859" y="71438"/>
                </a:lnTo>
                <a:lnTo>
                  <a:pt x="17859" y="53578"/>
                </a:lnTo>
                <a:lnTo>
                  <a:pt x="17859" y="35719"/>
                </a:lnTo>
                <a:lnTo>
                  <a:pt x="17859" y="35719"/>
                </a:lnTo>
                <a:lnTo>
                  <a:pt x="8930" y="44648"/>
                </a:lnTo>
                <a:lnTo>
                  <a:pt x="8930" y="62508"/>
                </a:lnTo>
                <a:lnTo>
                  <a:pt x="0" y="89297"/>
                </a:lnTo>
                <a:lnTo>
                  <a:pt x="8930" y="116086"/>
                </a:lnTo>
                <a:lnTo>
                  <a:pt x="8930" y="133946"/>
                </a:lnTo>
                <a:lnTo>
                  <a:pt x="17859" y="151805"/>
                </a:lnTo>
                <a:lnTo>
                  <a:pt x="35719" y="160735"/>
                </a:lnTo>
                <a:lnTo>
                  <a:pt x="44648" y="160735"/>
                </a:lnTo>
                <a:lnTo>
                  <a:pt x="62507" y="151805"/>
                </a:lnTo>
                <a:lnTo>
                  <a:pt x="71437" y="142875"/>
                </a:lnTo>
                <a:lnTo>
                  <a:pt x="89296" y="125016"/>
                </a:lnTo>
                <a:lnTo>
                  <a:pt x="98226" y="98227"/>
                </a:lnTo>
                <a:lnTo>
                  <a:pt x="107155" y="71438"/>
                </a:lnTo>
                <a:lnTo>
                  <a:pt x="116085" y="44648"/>
                </a:lnTo>
                <a:lnTo>
                  <a:pt x="133945" y="17859"/>
                </a:lnTo>
                <a:lnTo>
                  <a:pt x="142874" y="8930"/>
                </a:lnTo>
                <a:lnTo>
                  <a:pt x="151804" y="0"/>
                </a:lnTo>
                <a:lnTo>
                  <a:pt x="160734" y="0"/>
                </a:lnTo>
                <a:lnTo>
                  <a:pt x="160734" y="8930"/>
                </a:lnTo>
                <a:lnTo>
                  <a:pt x="169663" y="17859"/>
                </a:lnTo>
                <a:lnTo>
                  <a:pt x="178593" y="26789"/>
                </a:lnTo>
                <a:lnTo>
                  <a:pt x="187523" y="44648"/>
                </a:lnTo>
                <a:lnTo>
                  <a:pt x="187523" y="62508"/>
                </a:lnTo>
                <a:lnTo>
                  <a:pt x="196452" y="89297"/>
                </a:lnTo>
                <a:lnTo>
                  <a:pt x="205382" y="107156"/>
                </a:lnTo>
                <a:lnTo>
                  <a:pt x="214312" y="125016"/>
                </a:lnTo>
                <a:lnTo>
                  <a:pt x="223241" y="133946"/>
                </a:lnTo>
                <a:lnTo>
                  <a:pt x="223241" y="142875"/>
                </a:lnTo>
                <a:lnTo>
                  <a:pt x="223241" y="142875"/>
                </a:lnTo>
                <a:lnTo>
                  <a:pt x="223241" y="133946"/>
                </a:lnTo>
                <a:lnTo>
                  <a:pt x="232171" y="116086"/>
                </a:lnTo>
                <a:lnTo>
                  <a:pt x="232171" y="107156"/>
                </a:lnTo>
                <a:lnTo>
                  <a:pt x="232171" y="89297"/>
                </a:lnTo>
                <a:lnTo>
                  <a:pt x="232171" y="71438"/>
                </a:lnTo>
                <a:lnTo>
                  <a:pt x="232171" y="62508"/>
                </a:lnTo>
                <a:lnTo>
                  <a:pt x="241101" y="53578"/>
                </a:lnTo>
                <a:lnTo>
                  <a:pt x="241101" y="62508"/>
                </a:lnTo>
                <a:lnTo>
                  <a:pt x="241101" y="71438"/>
                </a:lnTo>
                <a:lnTo>
                  <a:pt x="232171" y="89297"/>
                </a:lnTo>
                <a:lnTo>
                  <a:pt x="241101" y="107156"/>
                </a:lnTo>
                <a:lnTo>
                  <a:pt x="250030" y="125016"/>
                </a:lnTo>
                <a:lnTo>
                  <a:pt x="250030" y="142875"/>
                </a:lnTo>
                <a:lnTo>
                  <a:pt x="267890" y="142875"/>
                </a:lnTo>
                <a:lnTo>
                  <a:pt x="267890" y="151805"/>
                </a:lnTo>
                <a:lnTo>
                  <a:pt x="276820" y="142875"/>
                </a:lnTo>
                <a:lnTo>
                  <a:pt x="276820" y="133946"/>
                </a:lnTo>
                <a:lnTo>
                  <a:pt x="285749" y="116086"/>
                </a:lnTo>
                <a:lnTo>
                  <a:pt x="285749" y="98227"/>
                </a:lnTo>
                <a:lnTo>
                  <a:pt x="285749" y="80367"/>
                </a:lnTo>
                <a:lnTo>
                  <a:pt x="294679" y="62508"/>
                </a:lnTo>
                <a:lnTo>
                  <a:pt x="294679" y="44648"/>
                </a:lnTo>
                <a:lnTo>
                  <a:pt x="294679" y="44648"/>
                </a:lnTo>
                <a:lnTo>
                  <a:pt x="294679" y="44648"/>
                </a:lnTo>
                <a:lnTo>
                  <a:pt x="294679" y="53578"/>
                </a:lnTo>
                <a:lnTo>
                  <a:pt x="285749" y="71438"/>
                </a:lnTo>
                <a:lnTo>
                  <a:pt x="285749" y="89297"/>
                </a:lnTo>
                <a:lnTo>
                  <a:pt x="285749" y="107156"/>
                </a:lnTo>
                <a:lnTo>
                  <a:pt x="285749" y="125016"/>
                </a:lnTo>
                <a:lnTo>
                  <a:pt x="294679" y="133946"/>
                </a:lnTo>
                <a:lnTo>
                  <a:pt x="294679" y="142875"/>
                </a:lnTo>
                <a:lnTo>
                  <a:pt x="303609" y="142875"/>
                </a:lnTo>
                <a:lnTo>
                  <a:pt x="312538" y="133946"/>
                </a:lnTo>
                <a:lnTo>
                  <a:pt x="321468" y="125016"/>
                </a:lnTo>
                <a:lnTo>
                  <a:pt x="330398" y="107156"/>
                </a:lnTo>
                <a:lnTo>
                  <a:pt x="339327" y="89297"/>
                </a:lnTo>
                <a:lnTo>
                  <a:pt x="339327" y="62508"/>
                </a:lnTo>
                <a:lnTo>
                  <a:pt x="348257" y="44648"/>
                </a:lnTo>
                <a:lnTo>
                  <a:pt x="357187" y="35719"/>
                </a:lnTo>
                <a:lnTo>
                  <a:pt x="366116" y="26789"/>
                </a:lnTo>
                <a:lnTo>
                  <a:pt x="366116" y="26789"/>
                </a:lnTo>
                <a:lnTo>
                  <a:pt x="366116" y="35719"/>
                </a:lnTo>
                <a:lnTo>
                  <a:pt x="366116" y="44648"/>
                </a:lnTo>
                <a:lnTo>
                  <a:pt x="357187" y="62508"/>
                </a:lnTo>
                <a:lnTo>
                  <a:pt x="357187" y="80367"/>
                </a:lnTo>
                <a:lnTo>
                  <a:pt x="366116" y="89297"/>
                </a:lnTo>
                <a:lnTo>
                  <a:pt x="375046" y="98227"/>
                </a:lnTo>
                <a:lnTo>
                  <a:pt x="392905" y="98227"/>
                </a:lnTo>
                <a:lnTo>
                  <a:pt x="410765" y="89297"/>
                </a:lnTo>
                <a:lnTo>
                  <a:pt x="419695" y="62508"/>
                </a:lnTo>
                <a:lnTo>
                  <a:pt x="419695" y="6250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5685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Scrum </a:t>
            </a:r>
            <a:r>
              <a:rPr lang="en-US" dirty="0" err="1" smtClean="0"/>
              <a:t>Ch</a:t>
            </a:r>
            <a:r>
              <a:rPr lang="en-US" dirty="0" smtClean="0"/>
              <a:t> 9 Product Owner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Role relative to the rest of the Scrum Team</a:t>
            </a:r>
          </a:p>
          <a:p>
            <a:endParaRPr lang="en-US" dirty="0"/>
          </a:p>
          <a:p>
            <a:r>
              <a:rPr lang="en-US" dirty="0" smtClean="0"/>
              <a:t>A Day in the life of a product owner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6443538"/>
            <a:ext cx="5506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Scrum by </a:t>
            </a:r>
            <a:r>
              <a:rPr lang="en-US" dirty="0" smtClean="0"/>
              <a:t>Rubin, </a:t>
            </a:r>
            <a:r>
              <a:rPr lang="en-US" dirty="0" err="1" smtClean="0"/>
              <a:t>Ch</a:t>
            </a:r>
            <a:r>
              <a:rPr lang="en-US" dirty="0" smtClean="0"/>
              <a:t> 09 Product Owner</a:t>
            </a:r>
            <a:endParaRPr lang="en-US" dirty="0"/>
          </a:p>
        </p:txBody>
      </p:sp>
      <p:sp>
        <p:nvSpPr>
          <p:cNvPr id="5" name="Freeform 4"/>
          <p:cNvSpPr/>
          <p:nvPr/>
        </p:nvSpPr>
        <p:spPr bwMode="auto">
          <a:xfrm>
            <a:off x="5375672" y="857250"/>
            <a:ext cx="3259336" cy="133946"/>
          </a:xfrm>
          <a:custGeom>
            <a:avLst/>
            <a:gdLst/>
            <a:ahLst/>
            <a:cxnLst/>
            <a:rect l="0" t="0" r="0" b="0"/>
            <a:pathLst>
              <a:path w="3259336" h="133946">
                <a:moveTo>
                  <a:pt x="0" y="133945"/>
                </a:moveTo>
                <a:lnTo>
                  <a:pt x="0" y="133945"/>
                </a:lnTo>
                <a:lnTo>
                  <a:pt x="8930" y="133945"/>
                </a:lnTo>
                <a:lnTo>
                  <a:pt x="17859" y="125016"/>
                </a:lnTo>
                <a:lnTo>
                  <a:pt x="35719" y="125016"/>
                </a:lnTo>
                <a:lnTo>
                  <a:pt x="53578" y="116086"/>
                </a:lnTo>
                <a:lnTo>
                  <a:pt x="71437" y="116086"/>
                </a:lnTo>
                <a:lnTo>
                  <a:pt x="98226" y="107156"/>
                </a:lnTo>
                <a:lnTo>
                  <a:pt x="125016" y="107156"/>
                </a:lnTo>
                <a:lnTo>
                  <a:pt x="151805" y="107156"/>
                </a:lnTo>
                <a:lnTo>
                  <a:pt x="178594" y="107156"/>
                </a:lnTo>
                <a:lnTo>
                  <a:pt x="214312" y="107156"/>
                </a:lnTo>
                <a:lnTo>
                  <a:pt x="258961" y="107156"/>
                </a:lnTo>
                <a:lnTo>
                  <a:pt x="294680" y="107156"/>
                </a:lnTo>
                <a:lnTo>
                  <a:pt x="339328" y="107156"/>
                </a:lnTo>
                <a:lnTo>
                  <a:pt x="383976" y="98226"/>
                </a:lnTo>
                <a:lnTo>
                  <a:pt x="437555" y="98226"/>
                </a:lnTo>
                <a:lnTo>
                  <a:pt x="500062" y="89297"/>
                </a:lnTo>
                <a:lnTo>
                  <a:pt x="562570" y="80367"/>
                </a:lnTo>
                <a:lnTo>
                  <a:pt x="634008" y="71437"/>
                </a:lnTo>
                <a:lnTo>
                  <a:pt x="705445" y="53578"/>
                </a:lnTo>
                <a:lnTo>
                  <a:pt x="785812" y="53578"/>
                </a:lnTo>
                <a:lnTo>
                  <a:pt x="857250" y="44648"/>
                </a:lnTo>
                <a:lnTo>
                  <a:pt x="937617" y="35719"/>
                </a:lnTo>
                <a:lnTo>
                  <a:pt x="1017984" y="35719"/>
                </a:lnTo>
                <a:lnTo>
                  <a:pt x="1107281" y="35719"/>
                </a:lnTo>
                <a:lnTo>
                  <a:pt x="1187648" y="35719"/>
                </a:lnTo>
                <a:lnTo>
                  <a:pt x="1276945" y="26789"/>
                </a:lnTo>
                <a:lnTo>
                  <a:pt x="1366242" y="26789"/>
                </a:lnTo>
                <a:lnTo>
                  <a:pt x="1455539" y="26789"/>
                </a:lnTo>
                <a:lnTo>
                  <a:pt x="1562695" y="17859"/>
                </a:lnTo>
                <a:lnTo>
                  <a:pt x="1660922" y="17859"/>
                </a:lnTo>
                <a:lnTo>
                  <a:pt x="1759148" y="8930"/>
                </a:lnTo>
                <a:lnTo>
                  <a:pt x="1866305" y="8930"/>
                </a:lnTo>
                <a:lnTo>
                  <a:pt x="1964531" y="8930"/>
                </a:lnTo>
                <a:lnTo>
                  <a:pt x="2071687" y="0"/>
                </a:lnTo>
                <a:lnTo>
                  <a:pt x="2160984" y="0"/>
                </a:lnTo>
                <a:lnTo>
                  <a:pt x="2259211" y="8930"/>
                </a:lnTo>
                <a:lnTo>
                  <a:pt x="2348508" y="8930"/>
                </a:lnTo>
                <a:lnTo>
                  <a:pt x="2437805" y="17859"/>
                </a:lnTo>
                <a:lnTo>
                  <a:pt x="2544961" y="17859"/>
                </a:lnTo>
                <a:lnTo>
                  <a:pt x="2661047" y="26789"/>
                </a:lnTo>
                <a:lnTo>
                  <a:pt x="2768203" y="35719"/>
                </a:lnTo>
                <a:lnTo>
                  <a:pt x="2866429" y="35719"/>
                </a:lnTo>
                <a:lnTo>
                  <a:pt x="2937866" y="44648"/>
                </a:lnTo>
                <a:lnTo>
                  <a:pt x="3000374" y="44648"/>
                </a:lnTo>
                <a:lnTo>
                  <a:pt x="3053952" y="44648"/>
                </a:lnTo>
                <a:lnTo>
                  <a:pt x="3089671" y="53578"/>
                </a:lnTo>
                <a:lnTo>
                  <a:pt x="3125390" y="53578"/>
                </a:lnTo>
                <a:lnTo>
                  <a:pt x="3170038" y="53578"/>
                </a:lnTo>
                <a:lnTo>
                  <a:pt x="3196827" y="53578"/>
                </a:lnTo>
                <a:lnTo>
                  <a:pt x="3223616" y="62508"/>
                </a:lnTo>
                <a:lnTo>
                  <a:pt x="3250405" y="71437"/>
                </a:lnTo>
                <a:lnTo>
                  <a:pt x="3259335" y="80367"/>
                </a:lnTo>
                <a:lnTo>
                  <a:pt x="3259335" y="8036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3017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 </a:t>
            </a:r>
            <a:r>
              <a:rPr lang="en-US" dirty="0" err="1" smtClean="0"/>
              <a:t>Ch</a:t>
            </a:r>
            <a:r>
              <a:rPr lang="en-US" dirty="0" smtClean="0"/>
              <a:t> 11 - Development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Traditional roles: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Architect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Programmer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Tester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Database administrator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UI designer</a:t>
            </a:r>
          </a:p>
          <a:p>
            <a:pPr marL="0" indent="0"/>
            <a:endParaRPr lang="en-US" dirty="0" smtClean="0"/>
          </a:p>
          <a:p>
            <a:pPr marL="0" indent="0"/>
            <a:r>
              <a:rPr lang="en-US" dirty="0" smtClean="0"/>
              <a:t>Scrum cross-functional collection of these types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8179" y="6488668"/>
            <a:ext cx="5938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Scrum by </a:t>
            </a:r>
            <a:r>
              <a:rPr lang="en-US" dirty="0" smtClean="0"/>
              <a:t>Rubin, </a:t>
            </a:r>
            <a:r>
              <a:rPr lang="en-US" dirty="0" err="1" smtClean="0"/>
              <a:t>Ch</a:t>
            </a:r>
            <a:r>
              <a:rPr lang="en-US" dirty="0" smtClean="0"/>
              <a:t> 11 Development Team</a:t>
            </a:r>
            <a:endParaRPr lang="en-US" dirty="0"/>
          </a:p>
        </p:txBody>
      </p:sp>
      <p:sp>
        <p:nvSpPr>
          <p:cNvPr id="5" name="Freeform 4"/>
          <p:cNvSpPr/>
          <p:nvPr/>
        </p:nvSpPr>
        <p:spPr bwMode="auto">
          <a:xfrm>
            <a:off x="4679156" y="919758"/>
            <a:ext cx="3830836" cy="89298"/>
          </a:xfrm>
          <a:custGeom>
            <a:avLst/>
            <a:gdLst/>
            <a:ahLst/>
            <a:cxnLst/>
            <a:rect l="0" t="0" r="0" b="0"/>
            <a:pathLst>
              <a:path w="3830836" h="89298">
                <a:moveTo>
                  <a:pt x="0" y="89297"/>
                </a:moveTo>
                <a:lnTo>
                  <a:pt x="0" y="89297"/>
                </a:lnTo>
                <a:lnTo>
                  <a:pt x="0" y="80367"/>
                </a:lnTo>
                <a:lnTo>
                  <a:pt x="0" y="80367"/>
                </a:lnTo>
                <a:lnTo>
                  <a:pt x="0" y="71437"/>
                </a:lnTo>
                <a:lnTo>
                  <a:pt x="0" y="71437"/>
                </a:lnTo>
                <a:lnTo>
                  <a:pt x="0" y="71437"/>
                </a:lnTo>
                <a:lnTo>
                  <a:pt x="8930" y="62508"/>
                </a:lnTo>
                <a:lnTo>
                  <a:pt x="8930" y="62508"/>
                </a:lnTo>
                <a:lnTo>
                  <a:pt x="17860" y="62508"/>
                </a:lnTo>
                <a:lnTo>
                  <a:pt x="35719" y="62508"/>
                </a:lnTo>
                <a:lnTo>
                  <a:pt x="44649" y="62508"/>
                </a:lnTo>
                <a:lnTo>
                  <a:pt x="71438" y="62508"/>
                </a:lnTo>
                <a:lnTo>
                  <a:pt x="98227" y="62508"/>
                </a:lnTo>
                <a:lnTo>
                  <a:pt x="125016" y="62508"/>
                </a:lnTo>
                <a:lnTo>
                  <a:pt x="169664" y="62508"/>
                </a:lnTo>
                <a:lnTo>
                  <a:pt x="214313" y="62508"/>
                </a:lnTo>
                <a:lnTo>
                  <a:pt x="267891" y="62508"/>
                </a:lnTo>
                <a:lnTo>
                  <a:pt x="330399" y="62508"/>
                </a:lnTo>
                <a:lnTo>
                  <a:pt x="401836" y="53578"/>
                </a:lnTo>
                <a:lnTo>
                  <a:pt x="473274" y="53578"/>
                </a:lnTo>
                <a:lnTo>
                  <a:pt x="553641" y="53578"/>
                </a:lnTo>
                <a:lnTo>
                  <a:pt x="642938" y="44648"/>
                </a:lnTo>
                <a:lnTo>
                  <a:pt x="741164" y="44648"/>
                </a:lnTo>
                <a:lnTo>
                  <a:pt x="848321" y="44648"/>
                </a:lnTo>
                <a:lnTo>
                  <a:pt x="955477" y="35718"/>
                </a:lnTo>
                <a:lnTo>
                  <a:pt x="1071563" y="35718"/>
                </a:lnTo>
                <a:lnTo>
                  <a:pt x="1196578" y="35718"/>
                </a:lnTo>
                <a:lnTo>
                  <a:pt x="1321594" y="26789"/>
                </a:lnTo>
                <a:lnTo>
                  <a:pt x="1464469" y="26789"/>
                </a:lnTo>
                <a:lnTo>
                  <a:pt x="1598414" y="26789"/>
                </a:lnTo>
                <a:lnTo>
                  <a:pt x="1750219" y="17859"/>
                </a:lnTo>
                <a:lnTo>
                  <a:pt x="1893094" y="17859"/>
                </a:lnTo>
                <a:lnTo>
                  <a:pt x="2044899" y="17859"/>
                </a:lnTo>
                <a:lnTo>
                  <a:pt x="2196703" y="8929"/>
                </a:lnTo>
                <a:lnTo>
                  <a:pt x="2357438" y="8929"/>
                </a:lnTo>
                <a:lnTo>
                  <a:pt x="2518172" y="0"/>
                </a:lnTo>
                <a:lnTo>
                  <a:pt x="2678907" y="0"/>
                </a:lnTo>
                <a:lnTo>
                  <a:pt x="2839641" y="0"/>
                </a:lnTo>
                <a:lnTo>
                  <a:pt x="3009305" y="0"/>
                </a:lnTo>
                <a:lnTo>
                  <a:pt x="3178969" y="0"/>
                </a:lnTo>
                <a:lnTo>
                  <a:pt x="3348633" y="0"/>
                </a:lnTo>
                <a:lnTo>
                  <a:pt x="3500438" y="8929"/>
                </a:lnTo>
                <a:lnTo>
                  <a:pt x="3634382" y="8929"/>
                </a:lnTo>
                <a:lnTo>
                  <a:pt x="3741539" y="8929"/>
                </a:lnTo>
                <a:lnTo>
                  <a:pt x="3830835" y="17859"/>
                </a:lnTo>
                <a:lnTo>
                  <a:pt x="3830835" y="1785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4402336" y="1080492"/>
            <a:ext cx="276821" cy="3839767"/>
          </a:xfrm>
          <a:custGeom>
            <a:avLst/>
            <a:gdLst/>
            <a:ahLst/>
            <a:cxnLst/>
            <a:rect l="0" t="0" r="0" b="0"/>
            <a:pathLst>
              <a:path w="276821" h="3839767">
                <a:moveTo>
                  <a:pt x="276820" y="0"/>
                </a:moveTo>
                <a:lnTo>
                  <a:pt x="276820" y="0"/>
                </a:lnTo>
                <a:lnTo>
                  <a:pt x="276820" y="0"/>
                </a:lnTo>
                <a:lnTo>
                  <a:pt x="276820" y="0"/>
                </a:lnTo>
                <a:lnTo>
                  <a:pt x="276820" y="0"/>
                </a:lnTo>
                <a:lnTo>
                  <a:pt x="267891" y="8930"/>
                </a:lnTo>
                <a:lnTo>
                  <a:pt x="267891" y="8930"/>
                </a:lnTo>
                <a:lnTo>
                  <a:pt x="267891" y="8930"/>
                </a:lnTo>
                <a:lnTo>
                  <a:pt x="258961" y="17859"/>
                </a:lnTo>
                <a:lnTo>
                  <a:pt x="250031" y="26789"/>
                </a:lnTo>
                <a:lnTo>
                  <a:pt x="250031" y="44649"/>
                </a:lnTo>
                <a:lnTo>
                  <a:pt x="241102" y="62508"/>
                </a:lnTo>
                <a:lnTo>
                  <a:pt x="232172" y="80367"/>
                </a:lnTo>
                <a:lnTo>
                  <a:pt x="232172" y="98227"/>
                </a:lnTo>
                <a:lnTo>
                  <a:pt x="223242" y="125016"/>
                </a:lnTo>
                <a:lnTo>
                  <a:pt x="223242" y="142875"/>
                </a:lnTo>
                <a:lnTo>
                  <a:pt x="223242" y="169664"/>
                </a:lnTo>
                <a:lnTo>
                  <a:pt x="223242" y="205383"/>
                </a:lnTo>
                <a:lnTo>
                  <a:pt x="214312" y="232172"/>
                </a:lnTo>
                <a:lnTo>
                  <a:pt x="214312" y="267891"/>
                </a:lnTo>
                <a:lnTo>
                  <a:pt x="205383" y="303610"/>
                </a:lnTo>
                <a:lnTo>
                  <a:pt x="196453" y="339328"/>
                </a:lnTo>
                <a:lnTo>
                  <a:pt x="187523" y="375047"/>
                </a:lnTo>
                <a:lnTo>
                  <a:pt x="178594" y="419695"/>
                </a:lnTo>
                <a:lnTo>
                  <a:pt x="169664" y="473273"/>
                </a:lnTo>
                <a:lnTo>
                  <a:pt x="169664" y="526852"/>
                </a:lnTo>
                <a:lnTo>
                  <a:pt x="160734" y="580430"/>
                </a:lnTo>
                <a:lnTo>
                  <a:pt x="151805" y="634008"/>
                </a:lnTo>
                <a:lnTo>
                  <a:pt x="142875" y="696516"/>
                </a:lnTo>
                <a:lnTo>
                  <a:pt x="142875" y="767953"/>
                </a:lnTo>
                <a:lnTo>
                  <a:pt x="133945" y="830461"/>
                </a:lnTo>
                <a:lnTo>
                  <a:pt x="125016" y="901898"/>
                </a:lnTo>
                <a:lnTo>
                  <a:pt x="116086" y="964406"/>
                </a:lnTo>
                <a:lnTo>
                  <a:pt x="107156" y="1035844"/>
                </a:lnTo>
                <a:lnTo>
                  <a:pt x="98227" y="1098352"/>
                </a:lnTo>
                <a:lnTo>
                  <a:pt x="89297" y="1169789"/>
                </a:lnTo>
                <a:lnTo>
                  <a:pt x="80367" y="1250156"/>
                </a:lnTo>
                <a:lnTo>
                  <a:pt x="80367" y="1321594"/>
                </a:lnTo>
                <a:lnTo>
                  <a:pt x="80367" y="1393031"/>
                </a:lnTo>
                <a:lnTo>
                  <a:pt x="80367" y="1473399"/>
                </a:lnTo>
                <a:lnTo>
                  <a:pt x="80367" y="1544836"/>
                </a:lnTo>
                <a:lnTo>
                  <a:pt x="80367" y="1625203"/>
                </a:lnTo>
                <a:lnTo>
                  <a:pt x="80367" y="1696641"/>
                </a:lnTo>
                <a:lnTo>
                  <a:pt x="80367" y="1777008"/>
                </a:lnTo>
                <a:lnTo>
                  <a:pt x="71437" y="1857375"/>
                </a:lnTo>
                <a:lnTo>
                  <a:pt x="71437" y="1937742"/>
                </a:lnTo>
                <a:lnTo>
                  <a:pt x="62508" y="2027039"/>
                </a:lnTo>
                <a:lnTo>
                  <a:pt x="62508" y="2107406"/>
                </a:lnTo>
                <a:lnTo>
                  <a:pt x="53578" y="2187773"/>
                </a:lnTo>
                <a:lnTo>
                  <a:pt x="53578" y="2277070"/>
                </a:lnTo>
                <a:lnTo>
                  <a:pt x="53578" y="2366367"/>
                </a:lnTo>
                <a:lnTo>
                  <a:pt x="53578" y="2446734"/>
                </a:lnTo>
                <a:lnTo>
                  <a:pt x="44648" y="2536031"/>
                </a:lnTo>
                <a:lnTo>
                  <a:pt x="44648" y="2616398"/>
                </a:lnTo>
                <a:lnTo>
                  <a:pt x="35719" y="2705695"/>
                </a:lnTo>
                <a:lnTo>
                  <a:pt x="35719" y="2786062"/>
                </a:lnTo>
                <a:lnTo>
                  <a:pt x="26789" y="2866429"/>
                </a:lnTo>
                <a:lnTo>
                  <a:pt x="26789" y="2946797"/>
                </a:lnTo>
                <a:lnTo>
                  <a:pt x="26789" y="3018234"/>
                </a:lnTo>
                <a:lnTo>
                  <a:pt x="26789" y="3089672"/>
                </a:lnTo>
                <a:lnTo>
                  <a:pt x="26789" y="3152179"/>
                </a:lnTo>
                <a:lnTo>
                  <a:pt x="26789" y="3223617"/>
                </a:lnTo>
                <a:lnTo>
                  <a:pt x="26789" y="3295054"/>
                </a:lnTo>
                <a:lnTo>
                  <a:pt x="35719" y="3366492"/>
                </a:lnTo>
                <a:lnTo>
                  <a:pt x="35719" y="3429000"/>
                </a:lnTo>
                <a:lnTo>
                  <a:pt x="35719" y="3500437"/>
                </a:lnTo>
                <a:lnTo>
                  <a:pt x="26789" y="3562945"/>
                </a:lnTo>
                <a:lnTo>
                  <a:pt x="17859" y="3616523"/>
                </a:lnTo>
                <a:lnTo>
                  <a:pt x="17859" y="3670101"/>
                </a:lnTo>
                <a:lnTo>
                  <a:pt x="8930" y="3723679"/>
                </a:lnTo>
                <a:lnTo>
                  <a:pt x="0" y="3768328"/>
                </a:lnTo>
                <a:lnTo>
                  <a:pt x="0" y="3795117"/>
                </a:lnTo>
                <a:lnTo>
                  <a:pt x="0" y="3821906"/>
                </a:lnTo>
                <a:lnTo>
                  <a:pt x="0" y="3839766"/>
                </a:lnTo>
                <a:lnTo>
                  <a:pt x="0" y="383976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4455914" y="4795242"/>
            <a:ext cx="4054078" cy="196454"/>
          </a:xfrm>
          <a:custGeom>
            <a:avLst/>
            <a:gdLst/>
            <a:ahLst/>
            <a:cxnLst/>
            <a:rect l="0" t="0" r="0" b="0"/>
            <a:pathLst>
              <a:path w="4054078" h="196454">
                <a:moveTo>
                  <a:pt x="0" y="196453"/>
                </a:moveTo>
                <a:lnTo>
                  <a:pt x="8930" y="196453"/>
                </a:lnTo>
                <a:lnTo>
                  <a:pt x="17859" y="196453"/>
                </a:lnTo>
                <a:lnTo>
                  <a:pt x="26789" y="187524"/>
                </a:lnTo>
                <a:lnTo>
                  <a:pt x="53578" y="187524"/>
                </a:lnTo>
                <a:lnTo>
                  <a:pt x="80367" y="187524"/>
                </a:lnTo>
                <a:lnTo>
                  <a:pt x="107156" y="178594"/>
                </a:lnTo>
                <a:lnTo>
                  <a:pt x="142875" y="178594"/>
                </a:lnTo>
                <a:lnTo>
                  <a:pt x="187524" y="178594"/>
                </a:lnTo>
                <a:lnTo>
                  <a:pt x="241102" y="169664"/>
                </a:lnTo>
                <a:lnTo>
                  <a:pt x="294680" y="169664"/>
                </a:lnTo>
                <a:lnTo>
                  <a:pt x="348258" y="169664"/>
                </a:lnTo>
                <a:lnTo>
                  <a:pt x="410766" y="169664"/>
                </a:lnTo>
                <a:lnTo>
                  <a:pt x="482203" y="169664"/>
                </a:lnTo>
                <a:lnTo>
                  <a:pt x="553641" y="160735"/>
                </a:lnTo>
                <a:lnTo>
                  <a:pt x="634008" y="160735"/>
                </a:lnTo>
                <a:lnTo>
                  <a:pt x="723305" y="151805"/>
                </a:lnTo>
                <a:lnTo>
                  <a:pt x="830461" y="142875"/>
                </a:lnTo>
                <a:lnTo>
                  <a:pt x="928688" y="133946"/>
                </a:lnTo>
                <a:lnTo>
                  <a:pt x="1035844" y="133946"/>
                </a:lnTo>
                <a:lnTo>
                  <a:pt x="1151930" y="125016"/>
                </a:lnTo>
                <a:lnTo>
                  <a:pt x="1268016" y="116086"/>
                </a:lnTo>
                <a:lnTo>
                  <a:pt x="1393031" y="107156"/>
                </a:lnTo>
                <a:lnTo>
                  <a:pt x="1526977" y="107156"/>
                </a:lnTo>
                <a:lnTo>
                  <a:pt x="1669852" y="98227"/>
                </a:lnTo>
                <a:lnTo>
                  <a:pt x="1812727" y="80367"/>
                </a:lnTo>
                <a:lnTo>
                  <a:pt x="1955602" y="71437"/>
                </a:lnTo>
                <a:lnTo>
                  <a:pt x="2116336" y="62508"/>
                </a:lnTo>
                <a:lnTo>
                  <a:pt x="2268141" y="44648"/>
                </a:lnTo>
                <a:lnTo>
                  <a:pt x="2419945" y="35719"/>
                </a:lnTo>
                <a:lnTo>
                  <a:pt x="2571750" y="26789"/>
                </a:lnTo>
                <a:lnTo>
                  <a:pt x="2723555" y="17859"/>
                </a:lnTo>
                <a:lnTo>
                  <a:pt x="2875359" y="17859"/>
                </a:lnTo>
                <a:lnTo>
                  <a:pt x="3027164" y="8929"/>
                </a:lnTo>
                <a:lnTo>
                  <a:pt x="3178969" y="8929"/>
                </a:lnTo>
                <a:lnTo>
                  <a:pt x="3339703" y="8929"/>
                </a:lnTo>
                <a:lnTo>
                  <a:pt x="3491508" y="8929"/>
                </a:lnTo>
                <a:lnTo>
                  <a:pt x="3634383" y="0"/>
                </a:lnTo>
                <a:lnTo>
                  <a:pt x="3759398" y="8929"/>
                </a:lnTo>
                <a:lnTo>
                  <a:pt x="3875484" y="8929"/>
                </a:lnTo>
                <a:lnTo>
                  <a:pt x="3964781" y="8929"/>
                </a:lnTo>
                <a:lnTo>
                  <a:pt x="4054077" y="8929"/>
                </a:lnTo>
                <a:lnTo>
                  <a:pt x="4054077" y="892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4786313" y="1160859"/>
            <a:ext cx="142876" cy="223244"/>
          </a:xfrm>
          <a:custGeom>
            <a:avLst/>
            <a:gdLst/>
            <a:ahLst/>
            <a:cxnLst/>
            <a:rect l="0" t="0" r="0" b="0"/>
            <a:pathLst>
              <a:path w="142876" h="223244">
                <a:moveTo>
                  <a:pt x="17859" y="0"/>
                </a:move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17860"/>
                </a:lnTo>
                <a:lnTo>
                  <a:pt x="8929" y="35719"/>
                </a:lnTo>
                <a:lnTo>
                  <a:pt x="8929" y="53578"/>
                </a:lnTo>
                <a:lnTo>
                  <a:pt x="0" y="89297"/>
                </a:lnTo>
                <a:lnTo>
                  <a:pt x="0" y="125016"/>
                </a:lnTo>
                <a:lnTo>
                  <a:pt x="0" y="151805"/>
                </a:lnTo>
                <a:lnTo>
                  <a:pt x="0" y="178594"/>
                </a:lnTo>
                <a:lnTo>
                  <a:pt x="0" y="205383"/>
                </a:lnTo>
                <a:lnTo>
                  <a:pt x="8929" y="214313"/>
                </a:lnTo>
                <a:lnTo>
                  <a:pt x="17859" y="223243"/>
                </a:lnTo>
                <a:lnTo>
                  <a:pt x="17859" y="214313"/>
                </a:lnTo>
                <a:lnTo>
                  <a:pt x="26789" y="205383"/>
                </a:lnTo>
                <a:lnTo>
                  <a:pt x="35718" y="178594"/>
                </a:lnTo>
                <a:lnTo>
                  <a:pt x="44648" y="151805"/>
                </a:lnTo>
                <a:lnTo>
                  <a:pt x="53578" y="125016"/>
                </a:lnTo>
                <a:lnTo>
                  <a:pt x="62507" y="89297"/>
                </a:lnTo>
                <a:lnTo>
                  <a:pt x="71437" y="62508"/>
                </a:lnTo>
                <a:lnTo>
                  <a:pt x="80367" y="35719"/>
                </a:lnTo>
                <a:lnTo>
                  <a:pt x="80367" y="17860"/>
                </a:lnTo>
                <a:lnTo>
                  <a:pt x="89296" y="8930"/>
                </a:lnTo>
                <a:lnTo>
                  <a:pt x="89296" y="8930"/>
                </a:lnTo>
                <a:lnTo>
                  <a:pt x="89296" y="17860"/>
                </a:lnTo>
                <a:lnTo>
                  <a:pt x="89296" y="26789"/>
                </a:lnTo>
                <a:lnTo>
                  <a:pt x="89296" y="44649"/>
                </a:lnTo>
                <a:lnTo>
                  <a:pt x="89296" y="80368"/>
                </a:lnTo>
                <a:lnTo>
                  <a:pt x="89296" y="107157"/>
                </a:lnTo>
                <a:lnTo>
                  <a:pt x="98226" y="142875"/>
                </a:lnTo>
                <a:lnTo>
                  <a:pt x="98226" y="169664"/>
                </a:lnTo>
                <a:lnTo>
                  <a:pt x="107156" y="187524"/>
                </a:lnTo>
                <a:lnTo>
                  <a:pt x="116085" y="205383"/>
                </a:lnTo>
                <a:lnTo>
                  <a:pt x="125015" y="214313"/>
                </a:lnTo>
                <a:lnTo>
                  <a:pt x="133945" y="214313"/>
                </a:lnTo>
                <a:lnTo>
                  <a:pt x="142875" y="205383"/>
                </a:lnTo>
                <a:lnTo>
                  <a:pt x="142875" y="20538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4938117" y="1178719"/>
            <a:ext cx="187525" cy="223243"/>
          </a:xfrm>
          <a:custGeom>
            <a:avLst/>
            <a:gdLst/>
            <a:ahLst/>
            <a:cxnLst/>
            <a:rect l="0" t="0" r="0" b="0"/>
            <a:pathLst>
              <a:path w="187525" h="223243">
                <a:moveTo>
                  <a:pt x="107156" y="62508"/>
                </a:moveTo>
                <a:lnTo>
                  <a:pt x="107156" y="62508"/>
                </a:lnTo>
                <a:lnTo>
                  <a:pt x="107156" y="53578"/>
                </a:lnTo>
                <a:lnTo>
                  <a:pt x="107156" y="53578"/>
                </a:lnTo>
                <a:lnTo>
                  <a:pt x="107156" y="44648"/>
                </a:lnTo>
                <a:lnTo>
                  <a:pt x="107156" y="35718"/>
                </a:lnTo>
                <a:lnTo>
                  <a:pt x="107156" y="26789"/>
                </a:lnTo>
                <a:lnTo>
                  <a:pt x="107156" y="17859"/>
                </a:lnTo>
                <a:lnTo>
                  <a:pt x="98227" y="8929"/>
                </a:lnTo>
                <a:lnTo>
                  <a:pt x="98227" y="0"/>
                </a:lnTo>
                <a:lnTo>
                  <a:pt x="98227" y="0"/>
                </a:lnTo>
                <a:lnTo>
                  <a:pt x="89297" y="0"/>
                </a:lnTo>
                <a:lnTo>
                  <a:pt x="80367" y="0"/>
                </a:lnTo>
                <a:lnTo>
                  <a:pt x="62508" y="8929"/>
                </a:lnTo>
                <a:lnTo>
                  <a:pt x="44649" y="26789"/>
                </a:lnTo>
                <a:lnTo>
                  <a:pt x="26789" y="53578"/>
                </a:lnTo>
                <a:lnTo>
                  <a:pt x="8930" y="89297"/>
                </a:lnTo>
                <a:lnTo>
                  <a:pt x="0" y="125015"/>
                </a:lnTo>
                <a:lnTo>
                  <a:pt x="0" y="160734"/>
                </a:lnTo>
                <a:lnTo>
                  <a:pt x="0" y="187523"/>
                </a:lnTo>
                <a:lnTo>
                  <a:pt x="17860" y="205383"/>
                </a:lnTo>
                <a:lnTo>
                  <a:pt x="53578" y="223242"/>
                </a:lnTo>
                <a:lnTo>
                  <a:pt x="89297" y="223242"/>
                </a:lnTo>
                <a:lnTo>
                  <a:pt x="133946" y="223242"/>
                </a:lnTo>
                <a:lnTo>
                  <a:pt x="169664" y="214312"/>
                </a:lnTo>
                <a:lnTo>
                  <a:pt x="187524" y="196453"/>
                </a:lnTo>
                <a:lnTo>
                  <a:pt x="187524" y="19645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5152430" y="1303734"/>
            <a:ext cx="116087" cy="17861"/>
          </a:xfrm>
          <a:custGeom>
            <a:avLst/>
            <a:gdLst/>
            <a:ahLst/>
            <a:cxnLst/>
            <a:rect l="0" t="0" r="0" b="0"/>
            <a:pathLst>
              <a:path w="116087" h="17861">
                <a:moveTo>
                  <a:pt x="8929" y="8930"/>
                </a:moveTo>
                <a:lnTo>
                  <a:pt x="8929" y="8930"/>
                </a:lnTo>
                <a:lnTo>
                  <a:pt x="8929" y="8930"/>
                </a:lnTo>
                <a:lnTo>
                  <a:pt x="0" y="17860"/>
                </a:lnTo>
                <a:lnTo>
                  <a:pt x="0" y="17860"/>
                </a:lnTo>
                <a:lnTo>
                  <a:pt x="8929" y="17860"/>
                </a:lnTo>
                <a:lnTo>
                  <a:pt x="17859" y="17860"/>
                </a:lnTo>
                <a:lnTo>
                  <a:pt x="35718" y="8930"/>
                </a:lnTo>
                <a:lnTo>
                  <a:pt x="62508" y="8930"/>
                </a:lnTo>
                <a:lnTo>
                  <a:pt x="80367" y="8930"/>
                </a:lnTo>
                <a:lnTo>
                  <a:pt x="98226" y="0"/>
                </a:lnTo>
                <a:lnTo>
                  <a:pt x="107156" y="0"/>
                </a:lnTo>
                <a:lnTo>
                  <a:pt x="116086" y="0"/>
                </a:lnTo>
                <a:lnTo>
                  <a:pt x="116086" y="0"/>
                </a:lnTo>
                <a:lnTo>
                  <a:pt x="116086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5286375" y="1178719"/>
            <a:ext cx="196454" cy="223243"/>
          </a:xfrm>
          <a:custGeom>
            <a:avLst/>
            <a:gdLst/>
            <a:ahLst/>
            <a:cxnLst/>
            <a:rect l="0" t="0" r="0" b="0"/>
            <a:pathLst>
              <a:path w="196454" h="223243">
                <a:moveTo>
                  <a:pt x="142875" y="35718"/>
                </a:moveTo>
                <a:lnTo>
                  <a:pt x="142875" y="35718"/>
                </a:lnTo>
                <a:lnTo>
                  <a:pt x="142875" y="35718"/>
                </a:lnTo>
                <a:lnTo>
                  <a:pt x="142875" y="35718"/>
                </a:lnTo>
                <a:lnTo>
                  <a:pt x="142875" y="35718"/>
                </a:lnTo>
                <a:lnTo>
                  <a:pt x="142875" y="26789"/>
                </a:lnTo>
                <a:lnTo>
                  <a:pt x="142875" y="26789"/>
                </a:lnTo>
                <a:lnTo>
                  <a:pt x="142875" y="26789"/>
                </a:lnTo>
                <a:lnTo>
                  <a:pt x="133945" y="17859"/>
                </a:lnTo>
                <a:lnTo>
                  <a:pt x="133945" y="8929"/>
                </a:lnTo>
                <a:lnTo>
                  <a:pt x="125016" y="8929"/>
                </a:lnTo>
                <a:lnTo>
                  <a:pt x="116086" y="0"/>
                </a:lnTo>
                <a:lnTo>
                  <a:pt x="107156" y="0"/>
                </a:lnTo>
                <a:lnTo>
                  <a:pt x="98227" y="8929"/>
                </a:lnTo>
                <a:lnTo>
                  <a:pt x="80367" y="17859"/>
                </a:lnTo>
                <a:lnTo>
                  <a:pt x="62508" y="26789"/>
                </a:lnTo>
                <a:lnTo>
                  <a:pt x="53578" y="35718"/>
                </a:lnTo>
                <a:lnTo>
                  <a:pt x="44648" y="53578"/>
                </a:lnTo>
                <a:lnTo>
                  <a:pt x="35719" y="62508"/>
                </a:lnTo>
                <a:lnTo>
                  <a:pt x="35719" y="80367"/>
                </a:lnTo>
                <a:lnTo>
                  <a:pt x="44648" y="89297"/>
                </a:lnTo>
                <a:lnTo>
                  <a:pt x="53578" y="89297"/>
                </a:lnTo>
                <a:lnTo>
                  <a:pt x="80367" y="98226"/>
                </a:lnTo>
                <a:lnTo>
                  <a:pt x="98227" y="98226"/>
                </a:lnTo>
                <a:lnTo>
                  <a:pt x="125016" y="107156"/>
                </a:lnTo>
                <a:lnTo>
                  <a:pt x="151805" y="107156"/>
                </a:lnTo>
                <a:lnTo>
                  <a:pt x="169664" y="116086"/>
                </a:lnTo>
                <a:lnTo>
                  <a:pt x="187523" y="125015"/>
                </a:lnTo>
                <a:lnTo>
                  <a:pt x="196453" y="142875"/>
                </a:lnTo>
                <a:lnTo>
                  <a:pt x="196453" y="160734"/>
                </a:lnTo>
                <a:lnTo>
                  <a:pt x="178594" y="178594"/>
                </a:lnTo>
                <a:lnTo>
                  <a:pt x="151805" y="187523"/>
                </a:lnTo>
                <a:lnTo>
                  <a:pt x="125016" y="205383"/>
                </a:lnTo>
                <a:lnTo>
                  <a:pt x="98227" y="214312"/>
                </a:lnTo>
                <a:lnTo>
                  <a:pt x="62508" y="214312"/>
                </a:lnTo>
                <a:lnTo>
                  <a:pt x="35719" y="223242"/>
                </a:lnTo>
                <a:lnTo>
                  <a:pt x="17859" y="214312"/>
                </a:lnTo>
                <a:lnTo>
                  <a:pt x="8930" y="214312"/>
                </a:lnTo>
                <a:lnTo>
                  <a:pt x="0" y="205383"/>
                </a:lnTo>
                <a:lnTo>
                  <a:pt x="0" y="205383"/>
                </a:lnTo>
                <a:lnTo>
                  <a:pt x="8930" y="196453"/>
                </a:lnTo>
                <a:lnTo>
                  <a:pt x="26789" y="196453"/>
                </a:lnTo>
                <a:lnTo>
                  <a:pt x="53578" y="196453"/>
                </a:lnTo>
                <a:lnTo>
                  <a:pt x="80367" y="187523"/>
                </a:lnTo>
                <a:lnTo>
                  <a:pt x="80367" y="18752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5518547" y="1321594"/>
            <a:ext cx="116087" cy="89297"/>
          </a:xfrm>
          <a:custGeom>
            <a:avLst/>
            <a:gdLst/>
            <a:ahLst/>
            <a:cxnLst/>
            <a:rect l="0" t="0" r="0" b="0"/>
            <a:pathLst>
              <a:path w="116087" h="89297">
                <a:moveTo>
                  <a:pt x="80367" y="0"/>
                </a:moveTo>
                <a:lnTo>
                  <a:pt x="71437" y="0"/>
                </a:lnTo>
                <a:lnTo>
                  <a:pt x="71437" y="0"/>
                </a:lnTo>
                <a:lnTo>
                  <a:pt x="62508" y="0"/>
                </a:lnTo>
                <a:lnTo>
                  <a:pt x="44648" y="8929"/>
                </a:lnTo>
                <a:lnTo>
                  <a:pt x="35719" y="17859"/>
                </a:lnTo>
                <a:lnTo>
                  <a:pt x="17859" y="35719"/>
                </a:lnTo>
                <a:lnTo>
                  <a:pt x="8930" y="44648"/>
                </a:lnTo>
                <a:lnTo>
                  <a:pt x="0" y="62508"/>
                </a:lnTo>
                <a:lnTo>
                  <a:pt x="0" y="71437"/>
                </a:lnTo>
                <a:lnTo>
                  <a:pt x="8930" y="80367"/>
                </a:lnTo>
                <a:lnTo>
                  <a:pt x="26789" y="89296"/>
                </a:lnTo>
                <a:lnTo>
                  <a:pt x="53578" y="89296"/>
                </a:lnTo>
                <a:lnTo>
                  <a:pt x="71437" y="89296"/>
                </a:lnTo>
                <a:lnTo>
                  <a:pt x="98226" y="89296"/>
                </a:lnTo>
                <a:lnTo>
                  <a:pt x="116086" y="89296"/>
                </a:lnTo>
                <a:lnTo>
                  <a:pt x="116086" y="8929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5715000" y="1196578"/>
            <a:ext cx="17860" cy="241102"/>
          </a:xfrm>
          <a:custGeom>
            <a:avLst/>
            <a:gdLst/>
            <a:ahLst/>
            <a:cxnLst/>
            <a:rect l="0" t="0" r="0" b="0"/>
            <a:pathLst>
              <a:path w="17860" h="241102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0" y="35719"/>
                </a:lnTo>
                <a:lnTo>
                  <a:pt x="0" y="62508"/>
                </a:lnTo>
                <a:lnTo>
                  <a:pt x="0" y="89297"/>
                </a:lnTo>
                <a:lnTo>
                  <a:pt x="0" y="125016"/>
                </a:lnTo>
                <a:lnTo>
                  <a:pt x="0" y="151805"/>
                </a:lnTo>
                <a:lnTo>
                  <a:pt x="0" y="178594"/>
                </a:lnTo>
                <a:lnTo>
                  <a:pt x="8930" y="205383"/>
                </a:lnTo>
                <a:lnTo>
                  <a:pt x="8930" y="223242"/>
                </a:lnTo>
                <a:lnTo>
                  <a:pt x="8930" y="232172"/>
                </a:lnTo>
                <a:lnTo>
                  <a:pt x="17859" y="241101"/>
                </a:lnTo>
                <a:lnTo>
                  <a:pt x="17859" y="241101"/>
                </a:lnTo>
                <a:lnTo>
                  <a:pt x="17859" y="232172"/>
                </a:lnTo>
                <a:lnTo>
                  <a:pt x="17859" y="223242"/>
                </a:lnTo>
                <a:lnTo>
                  <a:pt x="17859" y="22324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5768578" y="1223367"/>
            <a:ext cx="151806" cy="205384"/>
          </a:xfrm>
          <a:custGeom>
            <a:avLst/>
            <a:gdLst/>
            <a:ahLst/>
            <a:cxnLst/>
            <a:rect l="0" t="0" r="0" b="0"/>
            <a:pathLst>
              <a:path w="151806" h="205384">
                <a:moveTo>
                  <a:pt x="17860" y="17860"/>
                </a:moveTo>
                <a:lnTo>
                  <a:pt x="17860" y="17860"/>
                </a:lnTo>
                <a:lnTo>
                  <a:pt x="8930" y="26789"/>
                </a:lnTo>
                <a:lnTo>
                  <a:pt x="893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8930" y="26789"/>
                </a:lnTo>
                <a:lnTo>
                  <a:pt x="17860" y="17860"/>
                </a:lnTo>
                <a:lnTo>
                  <a:pt x="35719" y="8930"/>
                </a:lnTo>
                <a:lnTo>
                  <a:pt x="53578" y="8930"/>
                </a:lnTo>
                <a:lnTo>
                  <a:pt x="80367" y="0"/>
                </a:lnTo>
                <a:lnTo>
                  <a:pt x="98227" y="0"/>
                </a:lnTo>
                <a:lnTo>
                  <a:pt x="116086" y="0"/>
                </a:lnTo>
                <a:lnTo>
                  <a:pt x="125016" y="8930"/>
                </a:lnTo>
                <a:lnTo>
                  <a:pt x="133945" y="8930"/>
                </a:lnTo>
                <a:lnTo>
                  <a:pt x="125016" y="26789"/>
                </a:lnTo>
                <a:lnTo>
                  <a:pt x="116086" y="44649"/>
                </a:lnTo>
                <a:lnTo>
                  <a:pt x="98227" y="62508"/>
                </a:lnTo>
                <a:lnTo>
                  <a:pt x="80367" y="80367"/>
                </a:lnTo>
                <a:lnTo>
                  <a:pt x="62508" y="98227"/>
                </a:lnTo>
                <a:lnTo>
                  <a:pt x="44649" y="107156"/>
                </a:lnTo>
                <a:lnTo>
                  <a:pt x="35719" y="107156"/>
                </a:lnTo>
                <a:lnTo>
                  <a:pt x="35719" y="107156"/>
                </a:lnTo>
                <a:lnTo>
                  <a:pt x="44649" y="107156"/>
                </a:lnTo>
                <a:lnTo>
                  <a:pt x="53578" y="98227"/>
                </a:lnTo>
                <a:lnTo>
                  <a:pt x="71438" y="89297"/>
                </a:lnTo>
                <a:lnTo>
                  <a:pt x="89297" y="89297"/>
                </a:lnTo>
                <a:lnTo>
                  <a:pt x="116086" y="80367"/>
                </a:lnTo>
                <a:lnTo>
                  <a:pt x="133945" y="89297"/>
                </a:lnTo>
                <a:lnTo>
                  <a:pt x="142875" y="89297"/>
                </a:lnTo>
                <a:lnTo>
                  <a:pt x="151805" y="107156"/>
                </a:lnTo>
                <a:lnTo>
                  <a:pt x="151805" y="116086"/>
                </a:lnTo>
                <a:lnTo>
                  <a:pt x="151805" y="133946"/>
                </a:lnTo>
                <a:lnTo>
                  <a:pt x="133945" y="151805"/>
                </a:lnTo>
                <a:lnTo>
                  <a:pt x="107156" y="169664"/>
                </a:lnTo>
                <a:lnTo>
                  <a:pt x="80367" y="187523"/>
                </a:lnTo>
                <a:lnTo>
                  <a:pt x="62508" y="196453"/>
                </a:lnTo>
                <a:lnTo>
                  <a:pt x="44649" y="205383"/>
                </a:lnTo>
                <a:lnTo>
                  <a:pt x="35719" y="205383"/>
                </a:lnTo>
                <a:lnTo>
                  <a:pt x="35719" y="196453"/>
                </a:lnTo>
                <a:lnTo>
                  <a:pt x="35719" y="19645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4732734" y="1893094"/>
            <a:ext cx="214314" cy="267891"/>
          </a:xfrm>
          <a:custGeom>
            <a:avLst/>
            <a:gdLst/>
            <a:ahLst/>
            <a:cxnLst/>
            <a:rect l="0" t="0" r="0" b="0"/>
            <a:pathLst>
              <a:path w="214314" h="267891">
                <a:moveTo>
                  <a:pt x="26789" y="44648"/>
                </a:moveTo>
                <a:lnTo>
                  <a:pt x="26789" y="44648"/>
                </a:lnTo>
                <a:lnTo>
                  <a:pt x="26789" y="44648"/>
                </a:lnTo>
                <a:lnTo>
                  <a:pt x="26789" y="35718"/>
                </a:lnTo>
                <a:lnTo>
                  <a:pt x="26789" y="35718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17859"/>
                </a:lnTo>
                <a:lnTo>
                  <a:pt x="26789" y="17859"/>
                </a:lnTo>
                <a:lnTo>
                  <a:pt x="26789" y="8929"/>
                </a:lnTo>
                <a:lnTo>
                  <a:pt x="26789" y="8929"/>
                </a:lnTo>
                <a:lnTo>
                  <a:pt x="26789" y="8929"/>
                </a:lnTo>
                <a:lnTo>
                  <a:pt x="26789" y="17859"/>
                </a:lnTo>
                <a:lnTo>
                  <a:pt x="26789" y="35718"/>
                </a:lnTo>
                <a:lnTo>
                  <a:pt x="26789" y="53578"/>
                </a:lnTo>
                <a:lnTo>
                  <a:pt x="17860" y="80367"/>
                </a:lnTo>
                <a:lnTo>
                  <a:pt x="8930" y="116085"/>
                </a:lnTo>
                <a:lnTo>
                  <a:pt x="8930" y="151804"/>
                </a:lnTo>
                <a:lnTo>
                  <a:pt x="0" y="178593"/>
                </a:lnTo>
                <a:lnTo>
                  <a:pt x="0" y="205382"/>
                </a:lnTo>
                <a:lnTo>
                  <a:pt x="0" y="223242"/>
                </a:lnTo>
                <a:lnTo>
                  <a:pt x="0" y="241101"/>
                </a:lnTo>
                <a:lnTo>
                  <a:pt x="8930" y="241101"/>
                </a:lnTo>
                <a:lnTo>
                  <a:pt x="8930" y="241101"/>
                </a:lnTo>
                <a:lnTo>
                  <a:pt x="26789" y="223242"/>
                </a:lnTo>
                <a:lnTo>
                  <a:pt x="35719" y="205382"/>
                </a:lnTo>
                <a:lnTo>
                  <a:pt x="53579" y="169664"/>
                </a:lnTo>
                <a:lnTo>
                  <a:pt x="71438" y="133945"/>
                </a:lnTo>
                <a:lnTo>
                  <a:pt x="89297" y="98226"/>
                </a:lnTo>
                <a:lnTo>
                  <a:pt x="107157" y="62507"/>
                </a:lnTo>
                <a:lnTo>
                  <a:pt x="116086" y="26789"/>
                </a:lnTo>
                <a:lnTo>
                  <a:pt x="133946" y="8929"/>
                </a:lnTo>
                <a:lnTo>
                  <a:pt x="133946" y="0"/>
                </a:lnTo>
                <a:lnTo>
                  <a:pt x="142875" y="0"/>
                </a:lnTo>
                <a:lnTo>
                  <a:pt x="133946" y="26789"/>
                </a:lnTo>
                <a:lnTo>
                  <a:pt x="125016" y="62507"/>
                </a:lnTo>
                <a:lnTo>
                  <a:pt x="116086" y="98226"/>
                </a:lnTo>
                <a:lnTo>
                  <a:pt x="107157" y="142875"/>
                </a:lnTo>
                <a:lnTo>
                  <a:pt x="107157" y="187523"/>
                </a:lnTo>
                <a:lnTo>
                  <a:pt x="107157" y="223242"/>
                </a:lnTo>
                <a:lnTo>
                  <a:pt x="107157" y="250031"/>
                </a:lnTo>
                <a:lnTo>
                  <a:pt x="125016" y="258960"/>
                </a:lnTo>
                <a:lnTo>
                  <a:pt x="142875" y="267890"/>
                </a:lnTo>
                <a:lnTo>
                  <a:pt x="160735" y="258960"/>
                </a:lnTo>
                <a:lnTo>
                  <a:pt x="187524" y="241101"/>
                </a:lnTo>
                <a:lnTo>
                  <a:pt x="214313" y="214312"/>
                </a:lnTo>
                <a:lnTo>
                  <a:pt x="214313" y="21431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4947047" y="1928812"/>
            <a:ext cx="133946" cy="214314"/>
          </a:xfrm>
          <a:custGeom>
            <a:avLst/>
            <a:gdLst/>
            <a:ahLst/>
            <a:cxnLst/>
            <a:rect l="0" t="0" r="0" b="0"/>
            <a:pathLst>
              <a:path w="133946" h="214314">
                <a:moveTo>
                  <a:pt x="107156" y="8930"/>
                </a:moveTo>
                <a:lnTo>
                  <a:pt x="107156" y="8930"/>
                </a:lnTo>
                <a:lnTo>
                  <a:pt x="107156" y="0"/>
                </a:lnTo>
                <a:lnTo>
                  <a:pt x="98226" y="0"/>
                </a:lnTo>
                <a:lnTo>
                  <a:pt x="89297" y="0"/>
                </a:lnTo>
                <a:lnTo>
                  <a:pt x="80367" y="0"/>
                </a:lnTo>
                <a:lnTo>
                  <a:pt x="62508" y="17860"/>
                </a:lnTo>
                <a:lnTo>
                  <a:pt x="44648" y="44649"/>
                </a:lnTo>
                <a:lnTo>
                  <a:pt x="26789" y="80367"/>
                </a:lnTo>
                <a:lnTo>
                  <a:pt x="8930" y="107157"/>
                </a:lnTo>
                <a:lnTo>
                  <a:pt x="0" y="133946"/>
                </a:lnTo>
                <a:lnTo>
                  <a:pt x="0" y="160735"/>
                </a:lnTo>
                <a:lnTo>
                  <a:pt x="0" y="178594"/>
                </a:lnTo>
                <a:lnTo>
                  <a:pt x="17859" y="196453"/>
                </a:lnTo>
                <a:lnTo>
                  <a:pt x="44648" y="205383"/>
                </a:lnTo>
                <a:lnTo>
                  <a:pt x="71437" y="214313"/>
                </a:lnTo>
                <a:lnTo>
                  <a:pt x="107156" y="214313"/>
                </a:lnTo>
                <a:lnTo>
                  <a:pt x="133945" y="205383"/>
                </a:lnTo>
                <a:lnTo>
                  <a:pt x="133945" y="20538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5080992" y="2035969"/>
            <a:ext cx="89298" cy="26790"/>
          </a:xfrm>
          <a:custGeom>
            <a:avLst/>
            <a:gdLst/>
            <a:ahLst/>
            <a:cxnLst/>
            <a:rect l="0" t="0" r="0" b="0"/>
            <a:pathLst>
              <a:path w="89298" h="26790">
                <a:moveTo>
                  <a:pt x="0" y="8929"/>
                </a:moveTo>
                <a:lnTo>
                  <a:pt x="0" y="892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8930" y="26789"/>
                </a:lnTo>
                <a:lnTo>
                  <a:pt x="26789" y="17859"/>
                </a:lnTo>
                <a:lnTo>
                  <a:pt x="44649" y="17859"/>
                </a:lnTo>
                <a:lnTo>
                  <a:pt x="62508" y="8929"/>
                </a:lnTo>
                <a:lnTo>
                  <a:pt x="89297" y="0"/>
                </a:lnTo>
                <a:lnTo>
                  <a:pt x="89297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5250656" y="1919883"/>
            <a:ext cx="160736" cy="214313"/>
          </a:xfrm>
          <a:custGeom>
            <a:avLst/>
            <a:gdLst/>
            <a:ahLst/>
            <a:cxnLst/>
            <a:rect l="0" t="0" r="0" b="0"/>
            <a:pathLst>
              <a:path w="160736" h="214313">
                <a:moveTo>
                  <a:pt x="160735" y="26789"/>
                </a:moveTo>
                <a:lnTo>
                  <a:pt x="160735" y="26789"/>
                </a:lnTo>
                <a:lnTo>
                  <a:pt x="160735" y="17859"/>
                </a:lnTo>
                <a:lnTo>
                  <a:pt x="151805" y="8929"/>
                </a:lnTo>
                <a:lnTo>
                  <a:pt x="142875" y="8929"/>
                </a:lnTo>
                <a:lnTo>
                  <a:pt x="133946" y="0"/>
                </a:lnTo>
                <a:lnTo>
                  <a:pt x="116086" y="0"/>
                </a:lnTo>
                <a:lnTo>
                  <a:pt x="98227" y="8929"/>
                </a:lnTo>
                <a:lnTo>
                  <a:pt x="80367" y="17859"/>
                </a:lnTo>
                <a:lnTo>
                  <a:pt x="62508" y="26789"/>
                </a:lnTo>
                <a:lnTo>
                  <a:pt x="44649" y="44648"/>
                </a:lnTo>
                <a:lnTo>
                  <a:pt x="26789" y="53578"/>
                </a:lnTo>
                <a:lnTo>
                  <a:pt x="17860" y="71437"/>
                </a:lnTo>
                <a:lnTo>
                  <a:pt x="17860" y="80367"/>
                </a:lnTo>
                <a:lnTo>
                  <a:pt x="26789" y="89296"/>
                </a:lnTo>
                <a:lnTo>
                  <a:pt x="35719" y="98226"/>
                </a:lnTo>
                <a:lnTo>
                  <a:pt x="53578" y="107156"/>
                </a:lnTo>
                <a:lnTo>
                  <a:pt x="80367" y="116086"/>
                </a:lnTo>
                <a:lnTo>
                  <a:pt x="98227" y="125015"/>
                </a:lnTo>
                <a:lnTo>
                  <a:pt x="116086" y="133945"/>
                </a:lnTo>
                <a:lnTo>
                  <a:pt x="125016" y="142875"/>
                </a:lnTo>
                <a:lnTo>
                  <a:pt x="133946" y="151804"/>
                </a:lnTo>
                <a:lnTo>
                  <a:pt x="133946" y="169664"/>
                </a:lnTo>
                <a:lnTo>
                  <a:pt x="116086" y="178593"/>
                </a:lnTo>
                <a:lnTo>
                  <a:pt x="98227" y="196453"/>
                </a:lnTo>
                <a:lnTo>
                  <a:pt x="71438" y="205382"/>
                </a:lnTo>
                <a:lnTo>
                  <a:pt x="44649" y="214312"/>
                </a:lnTo>
                <a:lnTo>
                  <a:pt x="26789" y="214312"/>
                </a:lnTo>
                <a:lnTo>
                  <a:pt x="8930" y="214312"/>
                </a:lnTo>
                <a:lnTo>
                  <a:pt x="0" y="214312"/>
                </a:lnTo>
                <a:lnTo>
                  <a:pt x="0" y="205382"/>
                </a:lnTo>
                <a:lnTo>
                  <a:pt x="0" y="196453"/>
                </a:lnTo>
                <a:lnTo>
                  <a:pt x="17860" y="196453"/>
                </a:lnTo>
                <a:lnTo>
                  <a:pt x="35719" y="187523"/>
                </a:lnTo>
                <a:lnTo>
                  <a:pt x="35719" y="18752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5411391" y="2018109"/>
            <a:ext cx="151805" cy="116087"/>
          </a:xfrm>
          <a:custGeom>
            <a:avLst/>
            <a:gdLst/>
            <a:ahLst/>
            <a:cxnLst/>
            <a:rect l="0" t="0" r="0" b="0"/>
            <a:pathLst>
              <a:path w="151805" h="116087">
                <a:moveTo>
                  <a:pt x="116086" y="0"/>
                </a:moveTo>
                <a:lnTo>
                  <a:pt x="116086" y="0"/>
                </a:lnTo>
                <a:lnTo>
                  <a:pt x="116086" y="0"/>
                </a:lnTo>
                <a:lnTo>
                  <a:pt x="107156" y="0"/>
                </a:lnTo>
                <a:lnTo>
                  <a:pt x="89297" y="8930"/>
                </a:lnTo>
                <a:lnTo>
                  <a:pt x="71437" y="26789"/>
                </a:lnTo>
                <a:lnTo>
                  <a:pt x="44648" y="44649"/>
                </a:lnTo>
                <a:lnTo>
                  <a:pt x="26789" y="62508"/>
                </a:lnTo>
                <a:lnTo>
                  <a:pt x="8929" y="80367"/>
                </a:lnTo>
                <a:lnTo>
                  <a:pt x="0" y="89297"/>
                </a:lnTo>
                <a:lnTo>
                  <a:pt x="8929" y="107156"/>
                </a:lnTo>
                <a:lnTo>
                  <a:pt x="17859" y="107156"/>
                </a:lnTo>
                <a:lnTo>
                  <a:pt x="44648" y="116086"/>
                </a:lnTo>
                <a:lnTo>
                  <a:pt x="80367" y="116086"/>
                </a:lnTo>
                <a:lnTo>
                  <a:pt x="116086" y="116086"/>
                </a:lnTo>
                <a:lnTo>
                  <a:pt x="151804" y="116086"/>
                </a:lnTo>
                <a:lnTo>
                  <a:pt x="151804" y="11608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5670352" y="1955601"/>
            <a:ext cx="17860" cy="187525"/>
          </a:xfrm>
          <a:custGeom>
            <a:avLst/>
            <a:gdLst/>
            <a:ahLst/>
            <a:cxnLst/>
            <a:rect l="0" t="0" r="0" b="0"/>
            <a:pathLst>
              <a:path w="17860" h="187525">
                <a:moveTo>
                  <a:pt x="8929" y="0"/>
                </a:move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35719"/>
                </a:lnTo>
                <a:lnTo>
                  <a:pt x="0" y="62508"/>
                </a:lnTo>
                <a:lnTo>
                  <a:pt x="0" y="89297"/>
                </a:lnTo>
                <a:lnTo>
                  <a:pt x="0" y="116086"/>
                </a:lnTo>
                <a:lnTo>
                  <a:pt x="0" y="142875"/>
                </a:lnTo>
                <a:lnTo>
                  <a:pt x="0" y="169664"/>
                </a:lnTo>
                <a:lnTo>
                  <a:pt x="0" y="187524"/>
                </a:lnTo>
                <a:lnTo>
                  <a:pt x="8929" y="187524"/>
                </a:lnTo>
                <a:lnTo>
                  <a:pt x="8929" y="187524"/>
                </a:lnTo>
                <a:lnTo>
                  <a:pt x="17859" y="178594"/>
                </a:lnTo>
                <a:lnTo>
                  <a:pt x="17859" y="17859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5706070" y="1955601"/>
            <a:ext cx="214314" cy="169665"/>
          </a:xfrm>
          <a:custGeom>
            <a:avLst/>
            <a:gdLst/>
            <a:ahLst/>
            <a:cxnLst/>
            <a:rect l="0" t="0" r="0" b="0"/>
            <a:pathLst>
              <a:path w="214314" h="169665">
                <a:moveTo>
                  <a:pt x="0" y="17860"/>
                </a:moveTo>
                <a:lnTo>
                  <a:pt x="0" y="17860"/>
                </a:lnTo>
                <a:lnTo>
                  <a:pt x="8930" y="17860"/>
                </a:lnTo>
                <a:lnTo>
                  <a:pt x="17860" y="8930"/>
                </a:lnTo>
                <a:lnTo>
                  <a:pt x="26789" y="8930"/>
                </a:lnTo>
                <a:lnTo>
                  <a:pt x="53578" y="0"/>
                </a:lnTo>
                <a:lnTo>
                  <a:pt x="71438" y="0"/>
                </a:lnTo>
                <a:lnTo>
                  <a:pt x="89297" y="0"/>
                </a:lnTo>
                <a:lnTo>
                  <a:pt x="107157" y="8930"/>
                </a:lnTo>
                <a:lnTo>
                  <a:pt x="116086" y="17860"/>
                </a:lnTo>
                <a:lnTo>
                  <a:pt x="107157" y="35719"/>
                </a:lnTo>
                <a:lnTo>
                  <a:pt x="98227" y="62508"/>
                </a:lnTo>
                <a:lnTo>
                  <a:pt x="80368" y="98227"/>
                </a:lnTo>
                <a:lnTo>
                  <a:pt x="53578" y="125016"/>
                </a:lnTo>
                <a:lnTo>
                  <a:pt x="35719" y="151805"/>
                </a:lnTo>
                <a:lnTo>
                  <a:pt x="26789" y="160735"/>
                </a:lnTo>
                <a:lnTo>
                  <a:pt x="35719" y="169664"/>
                </a:lnTo>
                <a:lnTo>
                  <a:pt x="53578" y="169664"/>
                </a:lnTo>
                <a:lnTo>
                  <a:pt x="89297" y="169664"/>
                </a:lnTo>
                <a:lnTo>
                  <a:pt x="125016" y="160735"/>
                </a:lnTo>
                <a:lnTo>
                  <a:pt x="169664" y="142875"/>
                </a:lnTo>
                <a:lnTo>
                  <a:pt x="214313" y="133946"/>
                </a:lnTo>
                <a:lnTo>
                  <a:pt x="214313" y="13394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6241852" y="1964531"/>
            <a:ext cx="160735" cy="160735"/>
          </a:xfrm>
          <a:custGeom>
            <a:avLst/>
            <a:gdLst/>
            <a:ahLst/>
            <a:cxnLst/>
            <a:rect l="0" t="0" r="0" b="0"/>
            <a:pathLst>
              <a:path w="160735" h="160735">
                <a:moveTo>
                  <a:pt x="142875" y="0"/>
                </a:moveTo>
                <a:lnTo>
                  <a:pt x="142875" y="0"/>
                </a:lnTo>
                <a:lnTo>
                  <a:pt x="133945" y="0"/>
                </a:lnTo>
                <a:lnTo>
                  <a:pt x="125015" y="0"/>
                </a:lnTo>
                <a:lnTo>
                  <a:pt x="116086" y="0"/>
                </a:lnTo>
                <a:lnTo>
                  <a:pt x="107156" y="0"/>
                </a:lnTo>
                <a:lnTo>
                  <a:pt x="89296" y="0"/>
                </a:lnTo>
                <a:lnTo>
                  <a:pt x="80367" y="8930"/>
                </a:lnTo>
                <a:lnTo>
                  <a:pt x="62507" y="17859"/>
                </a:lnTo>
                <a:lnTo>
                  <a:pt x="53578" y="26789"/>
                </a:lnTo>
                <a:lnTo>
                  <a:pt x="44648" y="35719"/>
                </a:lnTo>
                <a:lnTo>
                  <a:pt x="35718" y="44648"/>
                </a:lnTo>
                <a:lnTo>
                  <a:pt x="44648" y="44648"/>
                </a:lnTo>
                <a:lnTo>
                  <a:pt x="53578" y="53578"/>
                </a:lnTo>
                <a:lnTo>
                  <a:pt x="62507" y="62508"/>
                </a:lnTo>
                <a:lnTo>
                  <a:pt x="80367" y="62508"/>
                </a:lnTo>
                <a:lnTo>
                  <a:pt x="107156" y="71438"/>
                </a:lnTo>
                <a:lnTo>
                  <a:pt x="125015" y="80367"/>
                </a:lnTo>
                <a:lnTo>
                  <a:pt x="151804" y="89297"/>
                </a:lnTo>
                <a:lnTo>
                  <a:pt x="160734" y="107156"/>
                </a:lnTo>
                <a:lnTo>
                  <a:pt x="160734" y="116086"/>
                </a:lnTo>
                <a:lnTo>
                  <a:pt x="151804" y="133945"/>
                </a:lnTo>
                <a:lnTo>
                  <a:pt x="142875" y="142875"/>
                </a:lnTo>
                <a:lnTo>
                  <a:pt x="116086" y="151805"/>
                </a:lnTo>
                <a:lnTo>
                  <a:pt x="89296" y="160734"/>
                </a:lnTo>
                <a:lnTo>
                  <a:pt x="62507" y="160734"/>
                </a:lnTo>
                <a:lnTo>
                  <a:pt x="35718" y="151805"/>
                </a:lnTo>
                <a:lnTo>
                  <a:pt x="17859" y="142875"/>
                </a:lnTo>
                <a:lnTo>
                  <a:pt x="8929" y="133945"/>
                </a:lnTo>
                <a:lnTo>
                  <a:pt x="0" y="125016"/>
                </a:lnTo>
                <a:lnTo>
                  <a:pt x="0" y="116086"/>
                </a:lnTo>
                <a:lnTo>
                  <a:pt x="0" y="107156"/>
                </a:lnTo>
                <a:lnTo>
                  <a:pt x="8929" y="98227"/>
                </a:lnTo>
                <a:lnTo>
                  <a:pt x="35718" y="98227"/>
                </a:lnTo>
                <a:lnTo>
                  <a:pt x="53578" y="89297"/>
                </a:lnTo>
                <a:lnTo>
                  <a:pt x="80367" y="89297"/>
                </a:lnTo>
                <a:lnTo>
                  <a:pt x="80367" y="8929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6420445" y="2009179"/>
            <a:ext cx="294681" cy="142876"/>
          </a:xfrm>
          <a:custGeom>
            <a:avLst/>
            <a:gdLst/>
            <a:ahLst/>
            <a:cxnLst/>
            <a:rect l="0" t="0" r="0" b="0"/>
            <a:pathLst>
              <a:path w="294681" h="142876">
                <a:moveTo>
                  <a:pt x="53578" y="0"/>
                </a:moveTo>
                <a:lnTo>
                  <a:pt x="53578" y="8930"/>
                </a:lnTo>
                <a:lnTo>
                  <a:pt x="53578" y="8930"/>
                </a:lnTo>
                <a:lnTo>
                  <a:pt x="35719" y="17860"/>
                </a:lnTo>
                <a:lnTo>
                  <a:pt x="26789" y="35719"/>
                </a:lnTo>
                <a:lnTo>
                  <a:pt x="17860" y="53579"/>
                </a:lnTo>
                <a:lnTo>
                  <a:pt x="8930" y="80368"/>
                </a:lnTo>
                <a:lnTo>
                  <a:pt x="0" y="89297"/>
                </a:lnTo>
                <a:lnTo>
                  <a:pt x="8930" y="107157"/>
                </a:lnTo>
                <a:lnTo>
                  <a:pt x="17860" y="125016"/>
                </a:lnTo>
                <a:lnTo>
                  <a:pt x="26789" y="125016"/>
                </a:lnTo>
                <a:lnTo>
                  <a:pt x="44649" y="125016"/>
                </a:lnTo>
                <a:lnTo>
                  <a:pt x="71438" y="116086"/>
                </a:lnTo>
                <a:lnTo>
                  <a:pt x="89297" y="98227"/>
                </a:lnTo>
                <a:lnTo>
                  <a:pt x="116086" y="80368"/>
                </a:lnTo>
                <a:lnTo>
                  <a:pt x="133946" y="62508"/>
                </a:lnTo>
                <a:lnTo>
                  <a:pt x="151805" y="35719"/>
                </a:lnTo>
                <a:lnTo>
                  <a:pt x="160735" y="17860"/>
                </a:lnTo>
                <a:lnTo>
                  <a:pt x="169664" y="8930"/>
                </a:lnTo>
                <a:lnTo>
                  <a:pt x="178594" y="0"/>
                </a:lnTo>
                <a:lnTo>
                  <a:pt x="169664" y="8930"/>
                </a:lnTo>
                <a:lnTo>
                  <a:pt x="169664" y="17860"/>
                </a:lnTo>
                <a:lnTo>
                  <a:pt x="160735" y="44649"/>
                </a:lnTo>
                <a:lnTo>
                  <a:pt x="151805" y="62508"/>
                </a:lnTo>
                <a:lnTo>
                  <a:pt x="142875" y="89297"/>
                </a:lnTo>
                <a:lnTo>
                  <a:pt x="142875" y="107157"/>
                </a:lnTo>
                <a:lnTo>
                  <a:pt x="151805" y="125016"/>
                </a:lnTo>
                <a:lnTo>
                  <a:pt x="160735" y="133946"/>
                </a:lnTo>
                <a:lnTo>
                  <a:pt x="187524" y="142875"/>
                </a:lnTo>
                <a:lnTo>
                  <a:pt x="205383" y="133946"/>
                </a:lnTo>
                <a:lnTo>
                  <a:pt x="232172" y="125016"/>
                </a:lnTo>
                <a:lnTo>
                  <a:pt x="258961" y="107157"/>
                </a:lnTo>
                <a:lnTo>
                  <a:pt x="276821" y="80368"/>
                </a:lnTo>
                <a:lnTo>
                  <a:pt x="294680" y="53579"/>
                </a:lnTo>
                <a:lnTo>
                  <a:pt x="294680" y="5357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6679406" y="2027039"/>
            <a:ext cx="348259" cy="133946"/>
          </a:xfrm>
          <a:custGeom>
            <a:avLst/>
            <a:gdLst/>
            <a:ahLst/>
            <a:cxnLst/>
            <a:rect l="0" t="0" r="0" b="0"/>
            <a:pathLst>
              <a:path w="348259" h="133946">
                <a:moveTo>
                  <a:pt x="17860" y="8930"/>
                </a:moveTo>
                <a:lnTo>
                  <a:pt x="17860" y="17859"/>
                </a:lnTo>
                <a:lnTo>
                  <a:pt x="8930" y="26789"/>
                </a:lnTo>
                <a:lnTo>
                  <a:pt x="8930" y="35719"/>
                </a:lnTo>
                <a:lnTo>
                  <a:pt x="0" y="53578"/>
                </a:lnTo>
                <a:lnTo>
                  <a:pt x="0" y="71437"/>
                </a:lnTo>
                <a:lnTo>
                  <a:pt x="8930" y="89297"/>
                </a:lnTo>
                <a:lnTo>
                  <a:pt x="8930" y="98226"/>
                </a:lnTo>
                <a:lnTo>
                  <a:pt x="17860" y="107156"/>
                </a:lnTo>
                <a:lnTo>
                  <a:pt x="26789" y="116086"/>
                </a:lnTo>
                <a:lnTo>
                  <a:pt x="35719" y="125015"/>
                </a:lnTo>
                <a:lnTo>
                  <a:pt x="44649" y="133945"/>
                </a:lnTo>
                <a:lnTo>
                  <a:pt x="53578" y="125015"/>
                </a:lnTo>
                <a:lnTo>
                  <a:pt x="53578" y="116086"/>
                </a:lnTo>
                <a:lnTo>
                  <a:pt x="53578" y="107156"/>
                </a:lnTo>
                <a:lnTo>
                  <a:pt x="53578" y="80367"/>
                </a:lnTo>
                <a:lnTo>
                  <a:pt x="53578" y="62508"/>
                </a:lnTo>
                <a:lnTo>
                  <a:pt x="53578" y="44648"/>
                </a:lnTo>
                <a:lnTo>
                  <a:pt x="53578" y="35719"/>
                </a:lnTo>
                <a:lnTo>
                  <a:pt x="62508" y="17859"/>
                </a:lnTo>
                <a:lnTo>
                  <a:pt x="62508" y="17859"/>
                </a:lnTo>
                <a:lnTo>
                  <a:pt x="71438" y="17859"/>
                </a:lnTo>
                <a:lnTo>
                  <a:pt x="80367" y="17859"/>
                </a:lnTo>
                <a:lnTo>
                  <a:pt x="80367" y="26789"/>
                </a:lnTo>
                <a:lnTo>
                  <a:pt x="89297" y="35719"/>
                </a:lnTo>
                <a:lnTo>
                  <a:pt x="89297" y="53578"/>
                </a:lnTo>
                <a:lnTo>
                  <a:pt x="98227" y="71437"/>
                </a:lnTo>
                <a:lnTo>
                  <a:pt x="98227" y="80367"/>
                </a:lnTo>
                <a:lnTo>
                  <a:pt x="98227" y="89297"/>
                </a:lnTo>
                <a:lnTo>
                  <a:pt x="98227" y="98226"/>
                </a:lnTo>
                <a:lnTo>
                  <a:pt x="107157" y="98226"/>
                </a:lnTo>
                <a:lnTo>
                  <a:pt x="107157" y="98226"/>
                </a:lnTo>
                <a:lnTo>
                  <a:pt x="116086" y="89297"/>
                </a:lnTo>
                <a:lnTo>
                  <a:pt x="116086" y="71437"/>
                </a:lnTo>
                <a:lnTo>
                  <a:pt x="116086" y="53578"/>
                </a:lnTo>
                <a:lnTo>
                  <a:pt x="125016" y="35719"/>
                </a:lnTo>
                <a:lnTo>
                  <a:pt x="133946" y="17859"/>
                </a:lnTo>
                <a:lnTo>
                  <a:pt x="142875" y="8930"/>
                </a:lnTo>
                <a:lnTo>
                  <a:pt x="151805" y="0"/>
                </a:lnTo>
                <a:lnTo>
                  <a:pt x="160735" y="0"/>
                </a:lnTo>
                <a:lnTo>
                  <a:pt x="160735" y="8930"/>
                </a:lnTo>
                <a:lnTo>
                  <a:pt x="169664" y="26789"/>
                </a:lnTo>
                <a:lnTo>
                  <a:pt x="160735" y="44648"/>
                </a:lnTo>
                <a:lnTo>
                  <a:pt x="160735" y="62508"/>
                </a:lnTo>
                <a:lnTo>
                  <a:pt x="160735" y="80367"/>
                </a:lnTo>
                <a:lnTo>
                  <a:pt x="151805" y="98226"/>
                </a:lnTo>
                <a:lnTo>
                  <a:pt x="151805" y="107156"/>
                </a:lnTo>
                <a:lnTo>
                  <a:pt x="151805" y="116086"/>
                </a:lnTo>
                <a:lnTo>
                  <a:pt x="160735" y="116086"/>
                </a:lnTo>
                <a:lnTo>
                  <a:pt x="160735" y="107156"/>
                </a:lnTo>
                <a:lnTo>
                  <a:pt x="169664" y="98226"/>
                </a:lnTo>
                <a:lnTo>
                  <a:pt x="187524" y="80367"/>
                </a:lnTo>
                <a:lnTo>
                  <a:pt x="205383" y="62508"/>
                </a:lnTo>
                <a:lnTo>
                  <a:pt x="223242" y="44648"/>
                </a:lnTo>
                <a:lnTo>
                  <a:pt x="232172" y="26789"/>
                </a:lnTo>
                <a:lnTo>
                  <a:pt x="250032" y="17859"/>
                </a:lnTo>
                <a:lnTo>
                  <a:pt x="258961" y="17859"/>
                </a:lnTo>
                <a:lnTo>
                  <a:pt x="267891" y="17859"/>
                </a:lnTo>
                <a:lnTo>
                  <a:pt x="267891" y="35719"/>
                </a:lnTo>
                <a:lnTo>
                  <a:pt x="267891" y="53578"/>
                </a:lnTo>
                <a:lnTo>
                  <a:pt x="258961" y="71437"/>
                </a:lnTo>
                <a:lnTo>
                  <a:pt x="258961" y="89297"/>
                </a:lnTo>
                <a:lnTo>
                  <a:pt x="258961" y="116086"/>
                </a:lnTo>
                <a:lnTo>
                  <a:pt x="258961" y="125015"/>
                </a:lnTo>
                <a:lnTo>
                  <a:pt x="267891" y="133945"/>
                </a:lnTo>
                <a:lnTo>
                  <a:pt x="276821" y="133945"/>
                </a:lnTo>
                <a:lnTo>
                  <a:pt x="294680" y="125015"/>
                </a:lnTo>
                <a:lnTo>
                  <a:pt x="312539" y="116086"/>
                </a:lnTo>
                <a:lnTo>
                  <a:pt x="330399" y="98226"/>
                </a:lnTo>
                <a:lnTo>
                  <a:pt x="348258" y="71437"/>
                </a:lnTo>
                <a:lnTo>
                  <a:pt x="348258" y="7143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6974086" y="2035969"/>
            <a:ext cx="178595" cy="142876"/>
          </a:xfrm>
          <a:custGeom>
            <a:avLst/>
            <a:gdLst/>
            <a:ahLst/>
            <a:cxnLst/>
            <a:rect l="0" t="0" r="0" b="0"/>
            <a:pathLst>
              <a:path w="178595" h="142876">
                <a:moveTo>
                  <a:pt x="35719" y="71437"/>
                </a:moveTo>
                <a:lnTo>
                  <a:pt x="26789" y="71437"/>
                </a:lnTo>
                <a:lnTo>
                  <a:pt x="17859" y="80367"/>
                </a:lnTo>
                <a:lnTo>
                  <a:pt x="8930" y="89296"/>
                </a:lnTo>
                <a:lnTo>
                  <a:pt x="8930" y="98226"/>
                </a:lnTo>
                <a:lnTo>
                  <a:pt x="0" y="107156"/>
                </a:lnTo>
                <a:lnTo>
                  <a:pt x="0" y="116085"/>
                </a:lnTo>
                <a:lnTo>
                  <a:pt x="0" y="116085"/>
                </a:lnTo>
                <a:lnTo>
                  <a:pt x="8930" y="116085"/>
                </a:lnTo>
                <a:lnTo>
                  <a:pt x="17859" y="116085"/>
                </a:lnTo>
                <a:lnTo>
                  <a:pt x="17859" y="107156"/>
                </a:lnTo>
                <a:lnTo>
                  <a:pt x="26789" y="98226"/>
                </a:lnTo>
                <a:lnTo>
                  <a:pt x="44648" y="89296"/>
                </a:lnTo>
                <a:lnTo>
                  <a:pt x="53578" y="71437"/>
                </a:lnTo>
                <a:lnTo>
                  <a:pt x="71437" y="44648"/>
                </a:lnTo>
                <a:lnTo>
                  <a:pt x="80367" y="26789"/>
                </a:lnTo>
                <a:lnTo>
                  <a:pt x="89297" y="8929"/>
                </a:lnTo>
                <a:lnTo>
                  <a:pt x="98227" y="0"/>
                </a:lnTo>
                <a:lnTo>
                  <a:pt x="107156" y="0"/>
                </a:lnTo>
                <a:lnTo>
                  <a:pt x="107156" y="17859"/>
                </a:lnTo>
                <a:lnTo>
                  <a:pt x="107156" y="26789"/>
                </a:lnTo>
                <a:lnTo>
                  <a:pt x="98227" y="53578"/>
                </a:lnTo>
                <a:lnTo>
                  <a:pt x="89297" y="71437"/>
                </a:lnTo>
                <a:lnTo>
                  <a:pt x="89297" y="89296"/>
                </a:lnTo>
                <a:lnTo>
                  <a:pt x="89297" y="107156"/>
                </a:lnTo>
                <a:lnTo>
                  <a:pt x="98227" y="125015"/>
                </a:lnTo>
                <a:lnTo>
                  <a:pt x="116086" y="133945"/>
                </a:lnTo>
                <a:lnTo>
                  <a:pt x="133945" y="142875"/>
                </a:lnTo>
                <a:lnTo>
                  <a:pt x="151805" y="133945"/>
                </a:lnTo>
                <a:lnTo>
                  <a:pt x="178594" y="125015"/>
                </a:lnTo>
                <a:lnTo>
                  <a:pt x="178594" y="12501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7134820" y="2027039"/>
            <a:ext cx="366119" cy="151806"/>
          </a:xfrm>
          <a:custGeom>
            <a:avLst/>
            <a:gdLst/>
            <a:ahLst/>
            <a:cxnLst/>
            <a:rect l="0" t="0" r="0" b="0"/>
            <a:pathLst>
              <a:path w="366119" h="151806">
                <a:moveTo>
                  <a:pt x="71438" y="17859"/>
                </a:moveTo>
                <a:lnTo>
                  <a:pt x="71438" y="17859"/>
                </a:lnTo>
                <a:lnTo>
                  <a:pt x="71438" y="26789"/>
                </a:lnTo>
                <a:lnTo>
                  <a:pt x="62508" y="44648"/>
                </a:lnTo>
                <a:lnTo>
                  <a:pt x="53578" y="62508"/>
                </a:lnTo>
                <a:lnTo>
                  <a:pt x="35719" y="80367"/>
                </a:lnTo>
                <a:lnTo>
                  <a:pt x="17860" y="98226"/>
                </a:lnTo>
                <a:lnTo>
                  <a:pt x="8930" y="116086"/>
                </a:lnTo>
                <a:lnTo>
                  <a:pt x="0" y="133945"/>
                </a:lnTo>
                <a:lnTo>
                  <a:pt x="0" y="142875"/>
                </a:lnTo>
                <a:lnTo>
                  <a:pt x="0" y="151805"/>
                </a:lnTo>
                <a:lnTo>
                  <a:pt x="8930" y="151805"/>
                </a:lnTo>
                <a:lnTo>
                  <a:pt x="17860" y="151805"/>
                </a:lnTo>
                <a:lnTo>
                  <a:pt x="35719" y="142875"/>
                </a:lnTo>
                <a:lnTo>
                  <a:pt x="53578" y="125015"/>
                </a:lnTo>
                <a:lnTo>
                  <a:pt x="71438" y="98226"/>
                </a:lnTo>
                <a:lnTo>
                  <a:pt x="89297" y="80367"/>
                </a:lnTo>
                <a:lnTo>
                  <a:pt x="98227" y="62508"/>
                </a:lnTo>
                <a:lnTo>
                  <a:pt x="116086" y="44648"/>
                </a:lnTo>
                <a:lnTo>
                  <a:pt x="116086" y="35719"/>
                </a:lnTo>
                <a:lnTo>
                  <a:pt x="116086" y="35719"/>
                </a:lnTo>
                <a:lnTo>
                  <a:pt x="116086" y="53578"/>
                </a:lnTo>
                <a:lnTo>
                  <a:pt x="98227" y="62508"/>
                </a:lnTo>
                <a:lnTo>
                  <a:pt x="89297" y="80367"/>
                </a:lnTo>
                <a:lnTo>
                  <a:pt x="80368" y="98226"/>
                </a:lnTo>
                <a:lnTo>
                  <a:pt x="71438" y="116086"/>
                </a:lnTo>
                <a:lnTo>
                  <a:pt x="71438" y="125015"/>
                </a:lnTo>
                <a:lnTo>
                  <a:pt x="71438" y="133945"/>
                </a:lnTo>
                <a:lnTo>
                  <a:pt x="80368" y="142875"/>
                </a:lnTo>
                <a:lnTo>
                  <a:pt x="89297" y="133945"/>
                </a:lnTo>
                <a:lnTo>
                  <a:pt x="107157" y="125015"/>
                </a:lnTo>
                <a:lnTo>
                  <a:pt x="125016" y="116086"/>
                </a:lnTo>
                <a:lnTo>
                  <a:pt x="142875" y="98226"/>
                </a:lnTo>
                <a:lnTo>
                  <a:pt x="169664" y="71437"/>
                </a:lnTo>
                <a:lnTo>
                  <a:pt x="187524" y="53578"/>
                </a:lnTo>
                <a:lnTo>
                  <a:pt x="196453" y="44648"/>
                </a:lnTo>
                <a:lnTo>
                  <a:pt x="205383" y="35719"/>
                </a:lnTo>
                <a:lnTo>
                  <a:pt x="214313" y="35719"/>
                </a:lnTo>
                <a:lnTo>
                  <a:pt x="205383" y="44648"/>
                </a:lnTo>
                <a:lnTo>
                  <a:pt x="196453" y="62508"/>
                </a:lnTo>
                <a:lnTo>
                  <a:pt x="187524" y="71437"/>
                </a:lnTo>
                <a:lnTo>
                  <a:pt x="187524" y="89297"/>
                </a:lnTo>
                <a:lnTo>
                  <a:pt x="178594" y="98226"/>
                </a:lnTo>
                <a:lnTo>
                  <a:pt x="178594" y="116086"/>
                </a:lnTo>
                <a:lnTo>
                  <a:pt x="187524" y="125015"/>
                </a:lnTo>
                <a:lnTo>
                  <a:pt x="196453" y="125015"/>
                </a:lnTo>
                <a:lnTo>
                  <a:pt x="214313" y="125015"/>
                </a:lnTo>
                <a:lnTo>
                  <a:pt x="232172" y="116086"/>
                </a:lnTo>
                <a:lnTo>
                  <a:pt x="241102" y="107156"/>
                </a:lnTo>
                <a:lnTo>
                  <a:pt x="258961" y="89297"/>
                </a:lnTo>
                <a:lnTo>
                  <a:pt x="267891" y="62508"/>
                </a:lnTo>
                <a:lnTo>
                  <a:pt x="276821" y="44648"/>
                </a:lnTo>
                <a:lnTo>
                  <a:pt x="285750" y="26789"/>
                </a:lnTo>
                <a:lnTo>
                  <a:pt x="285750" y="8930"/>
                </a:lnTo>
                <a:lnTo>
                  <a:pt x="294680" y="0"/>
                </a:lnTo>
                <a:lnTo>
                  <a:pt x="294680" y="0"/>
                </a:lnTo>
                <a:lnTo>
                  <a:pt x="303610" y="0"/>
                </a:lnTo>
                <a:lnTo>
                  <a:pt x="303610" y="0"/>
                </a:lnTo>
                <a:lnTo>
                  <a:pt x="312539" y="0"/>
                </a:lnTo>
                <a:lnTo>
                  <a:pt x="312539" y="8930"/>
                </a:lnTo>
                <a:lnTo>
                  <a:pt x="321469" y="8930"/>
                </a:lnTo>
                <a:lnTo>
                  <a:pt x="339328" y="17859"/>
                </a:lnTo>
                <a:lnTo>
                  <a:pt x="348258" y="26789"/>
                </a:lnTo>
                <a:lnTo>
                  <a:pt x="366118" y="26789"/>
                </a:lnTo>
                <a:lnTo>
                  <a:pt x="366118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7465219" y="2035969"/>
            <a:ext cx="151805" cy="339329"/>
          </a:xfrm>
          <a:custGeom>
            <a:avLst/>
            <a:gdLst/>
            <a:ahLst/>
            <a:cxnLst/>
            <a:rect l="0" t="0" r="0" b="0"/>
            <a:pathLst>
              <a:path w="151805" h="339329">
                <a:moveTo>
                  <a:pt x="71437" y="35718"/>
                </a:moveTo>
                <a:lnTo>
                  <a:pt x="62508" y="44648"/>
                </a:lnTo>
                <a:lnTo>
                  <a:pt x="44648" y="53578"/>
                </a:lnTo>
                <a:lnTo>
                  <a:pt x="35719" y="62507"/>
                </a:lnTo>
                <a:lnTo>
                  <a:pt x="17859" y="80367"/>
                </a:lnTo>
                <a:lnTo>
                  <a:pt x="8929" y="89296"/>
                </a:lnTo>
                <a:lnTo>
                  <a:pt x="0" y="98226"/>
                </a:lnTo>
                <a:lnTo>
                  <a:pt x="0" y="98226"/>
                </a:lnTo>
                <a:lnTo>
                  <a:pt x="17859" y="98226"/>
                </a:lnTo>
                <a:lnTo>
                  <a:pt x="26789" y="80367"/>
                </a:lnTo>
                <a:lnTo>
                  <a:pt x="44648" y="71437"/>
                </a:lnTo>
                <a:lnTo>
                  <a:pt x="71437" y="53578"/>
                </a:lnTo>
                <a:lnTo>
                  <a:pt x="98226" y="26789"/>
                </a:lnTo>
                <a:lnTo>
                  <a:pt x="116086" y="17859"/>
                </a:lnTo>
                <a:lnTo>
                  <a:pt x="133945" y="8929"/>
                </a:lnTo>
                <a:lnTo>
                  <a:pt x="142875" y="0"/>
                </a:lnTo>
                <a:lnTo>
                  <a:pt x="151804" y="8929"/>
                </a:lnTo>
                <a:lnTo>
                  <a:pt x="142875" y="26789"/>
                </a:lnTo>
                <a:lnTo>
                  <a:pt x="133945" y="44648"/>
                </a:lnTo>
                <a:lnTo>
                  <a:pt x="133945" y="71437"/>
                </a:lnTo>
                <a:lnTo>
                  <a:pt x="125015" y="107156"/>
                </a:lnTo>
                <a:lnTo>
                  <a:pt x="116086" y="142875"/>
                </a:lnTo>
                <a:lnTo>
                  <a:pt x="116086" y="178593"/>
                </a:lnTo>
                <a:lnTo>
                  <a:pt x="107156" y="214312"/>
                </a:lnTo>
                <a:lnTo>
                  <a:pt x="107156" y="250031"/>
                </a:lnTo>
                <a:lnTo>
                  <a:pt x="98226" y="276820"/>
                </a:lnTo>
                <a:lnTo>
                  <a:pt x="89297" y="303609"/>
                </a:lnTo>
                <a:lnTo>
                  <a:pt x="80367" y="321468"/>
                </a:lnTo>
                <a:lnTo>
                  <a:pt x="71437" y="339328"/>
                </a:lnTo>
                <a:lnTo>
                  <a:pt x="71437" y="339328"/>
                </a:lnTo>
                <a:lnTo>
                  <a:pt x="71437" y="33932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7813477" y="1937742"/>
            <a:ext cx="187524" cy="437556"/>
          </a:xfrm>
          <a:custGeom>
            <a:avLst/>
            <a:gdLst/>
            <a:ahLst/>
            <a:cxnLst/>
            <a:rect l="0" t="0" r="0" b="0"/>
            <a:pathLst>
              <a:path w="187524" h="437556">
                <a:moveTo>
                  <a:pt x="80367" y="89297"/>
                </a:moveTo>
                <a:lnTo>
                  <a:pt x="62507" y="98227"/>
                </a:lnTo>
                <a:lnTo>
                  <a:pt x="53578" y="116086"/>
                </a:lnTo>
                <a:lnTo>
                  <a:pt x="26789" y="142875"/>
                </a:lnTo>
                <a:lnTo>
                  <a:pt x="17859" y="160734"/>
                </a:lnTo>
                <a:lnTo>
                  <a:pt x="0" y="178594"/>
                </a:lnTo>
                <a:lnTo>
                  <a:pt x="0" y="196453"/>
                </a:lnTo>
                <a:lnTo>
                  <a:pt x="0" y="196453"/>
                </a:lnTo>
                <a:lnTo>
                  <a:pt x="8929" y="196453"/>
                </a:lnTo>
                <a:lnTo>
                  <a:pt x="17859" y="178594"/>
                </a:lnTo>
                <a:lnTo>
                  <a:pt x="26789" y="160734"/>
                </a:lnTo>
                <a:lnTo>
                  <a:pt x="44648" y="133945"/>
                </a:lnTo>
                <a:lnTo>
                  <a:pt x="53578" y="107156"/>
                </a:lnTo>
                <a:lnTo>
                  <a:pt x="53578" y="71437"/>
                </a:lnTo>
                <a:lnTo>
                  <a:pt x="44648" y="44648"/>
                </a:lnTo>
                <a:lnTo>
                  <a:pt x="35718" y="17859"/>
                </a:lnTo>
                <a:lnTo>
                  <a:pt x="26789" y="0"/>
                </a:lnTo>
                <a:lnTo>
                  <a:pt x="1785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8930"/>
                </a:lnTo>
                <a:lnTo>
                  <a:pt x="8929" y="17859"/>
                </a:lnTo>
                <a:lnTo>
                  <a:pt x="17859" y="26789"/>
                </a:lnTo>
                <a:lnTo>
                  <a:pt x="35718" y="26789"/>
                </a:lnTo>
                <a:lnTo>
                  <a:pt x="53578" y="35719"/>
                </a:lnTo>
                <a:lnTo>
                  <a:pt x="71437" y="35719"/>
                </a:lnTo>
                <a:lnTo>
                  <a:pt x="89296" y="35719"/>
                </a:lnTo>
                <a:lnTo>
                  <a:pt x="107156" y="53578"/>
                </a:lnTo>
                <a:lnTo>
                  <a:pt x="116086" y="80367"/>
                </a:lnTo>
                <a:lnTo>
                  <a:pt x="116086" y="116086"/>
                </a:lnTo>
                <a:lnTo>
                  <a:pt x="116086" y="160734"/>
                </a:lnTo>
                <a:lnTo>
                  <a:pt x="107156" y="214312"/>
                </a:lnTo>
                <a:lnTo>
                  <a:pt x="98226" y="267891"/>
                </a:lnTo>
                <a:lnTo>
                  <a:pt x="98226" y="321469"/>
                </a:lnTo>
                <a:lnTo>
                  <a:pt x="98226" y="366117"/>
                </a:lnTo>
                <a:lnTo>
                  <a:pt x="107156" y="392906"/>
                </a:lnTo>
                <a:lnTo>
                  <a:pt x="116086" y="419695"/>
                </a:lnTo>
                <a:lnTo>
                  <a:pt x="125015" y="437555"/>
                </a:lnTo>
                <a:lnTo>
                  <a:pt x="142875" y="437555"/>
                </a:lnTo>
                <a:lnTo>
                  <a:pt x="160734" y="419695"/>
                </a:lnTo>
                <a:lnTo>
                  <a:pt x="178593" y="401836"/>
                </a:lnTo>
                <a:lnTo>
                  <a:pt x="187523" y="366117"/>
                </a:lnTo>
                <a:lnTo>
                  <a:pt x="178593" y="330398"/>
                </a:lnTo>
                <a:lnTo>
                  <a:pt x="169664" y="285750"/>
                </a:lnTo>
                <a:lnTo>
                  <a:pt x="142875" y="258961"/>
                </a:lnTo>
                <a:lnTo>
                  <a:pt x="107156" y="232172"/>
                </a:lnTo>
                <a:lnTo>
                  <a:pt x="80367" y="223242"/>
                </a:lnTo>
                <a:lnTo>
                  <a:pt x="53578" y="223242"/>
                </a:lnTo>
                <a:lnTo>
                  <a:pt x="35718" y="223242"/>
                </a:lnTo>
                <a:lnTo>
                  <a:pt x="35718" y="223242"/>
                </a:lnTo>
                <a:lnTo>
                  <a:pt x="35718" y="22324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7902773" y="1821656"/>
            <a:ext cx="339329" cy="357189"/>
          </a:xfrm>
          <a:custGeom>
            <a:avLst/>
            <a:gdLst/>
            <a:ahLst/>
            <a:cxnLst/>
            <a:rect l="0" t="0" r="0" b="0"/>
            <a:pathLst>
              <a:path w="339329" h="357189">
                <a:moveTo>
                  <a:pt x="232172" y="17859"/>
                </a:moveTo>
                <a:lnTo>
                  <a:pt x="232172" y="17859"/>
                </a:lnTo>
                <a:lnTo>
                  <a:pt x="232172" y="8930"/>
                </a:lnTo>
                <a:lnTo>
                  <a:pt x="232172" y="0"/>
                </a:lnTo>
                <a:lnTo>
                  <a:pt x="223243" y="0"/>
                </a:lnTo>
                <a:lnTo>
                  <a:pt x="223243" y="0"/>
                </a:lnTo>
                <a:lnTo>
                  <a:pt x="214313" y="8930"/>
                </a:lnTo>
                <a:lnTo>
                  <a:pt x="205383" y="26789"/>
                </a:lnTo>
                <a:lnTo>
                  <a:pt x="196454" y="44648"/>
                </a:lnTo>
                <a:lnTo>
                  <a:pt x="187524" y="80367"/>
                </a:lnTo>
                <a:lnTo>
                  <a:pt x="187524" y="116086"/>
                </a:lnTo>
                <a:lnTo>
                  <a:pt x="187524" y="160734"/>
                </a:lnTo>
                <a:lnTo>
                  <a:pt x="196454" y="196453"/>
                </a:lnTo>
                <a:lnTo>
                  <a:pt x="196454" y="241102"/>
                </a:lnTo>
                <a:lnTo>
                  <a:pt x="205383" y="276820"/>
                </a:lnTo>
                <a:lnTo>
                  <a:pt x="214313" y="312539"/>
                </a:lnTo>
                <a:lnTo>
                  <a:pt x="214313" y="339328"/>
                </a:lnTo>
                <a:lnTo>
                  <a:pt x="214313" y="348258"/>
                </a:lnTo>
                <a:lnTo>
                  <a:pt x="205383" y="357188"/>
                </a:lnTo>
                <a:lnTo>
                  <a:pt x="187524" y="357188"/>
                </a:lnTo>
                <a:lnTo>
                  <a:pt x="160735" y="348258"/>
                </a:lnTo>
                <a:lnTo>
                  <a:pt x="125016" y="339328"/>
                </a:lnTo>
                <a:lnTo>
                  <a:pt x="98227" y="321469"/>
                </a:lnTo>
                <a:lnTo>
                  <a:pt x="62508" y="294680"/>
                </a:lnTo>
                <a:lnTo>
                  <a:pt x="35719" y="276820"/>
                </a:lnTo>
                <a:lnTo>
                  <a:pt x="8930" y="267891"/>
                </a:lnTo>
                <a:lnTo>
                  <a:pt x="0" y="258961"/>
                </a:lnTo>
                <a:lnTo>
                  <a:pt x="0" y="250031"/>
                </a:lnTo>
                <a:lnTo>
                  <a:pt x="17860" y="250031"/>
                </a:lnTo>
                <a:lnTo>
                  <a:pt x="44649" y="241102"/>
                </a:lnTo>
                <a:lnTo>
                  <a:pt x="98227" y="232172"/>
                </a:lnTo>
                <a:lnTo>
                  <a:pt x="151805" y="223242"/>
                </a:lnTo>
                <a:lnTo>
                  <a:pt x="214313" y="223242"/>
                </a:lnTo>
                <a:lnTo>
                  <a:pt x="267891" y="214313"/>
                </a:lnTo>
                <a:lnTo>
                  <a:pt x="312539" y="214313"/>
                </a:lnTo>
                <a:lnTo>
                  <a:pt x="339328" y="205383"/>
                </a:lnTo>
                <a:lnTo>
                  <a:pt x="339328" y="20538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" name="Freeform 29"/>
          <p:cNvSpPr/>
          <p:nvPr/>
        </p:nvSpPr>
        <p:spPr bwMode="auto">
          <a:xfrm>
            <a:off x="8197452" y="2018109"/>
            <a:ext cx="142876" cy="133946"/>
          </a:xfrm>
          <a:custGeom>
            <a:avLst/>
            <a:gdLst/>
            <a:ahLst/>
            <a:cxnLst/>
            <a:rect l="0" t="0" r="0" b="0"/>
            <a:pathLst>
              <a:path w="142876" h="133946">
                <a:moveTo>
                  <a:pt x="8930" y="17860"/>
                </a:moveTo>
                <a:lnTo>
                  <a:pt x="8930" y="17860"/>
                </a:lnTo>
                <a:lnTo>
                  <a:pt x="8930" y="17860"/>
                </a:lnTo>
                <a:lnTo>
                  <a:pt x="8930" y="26789"/>
                </a:lnTo>
                <a:lnTo>
                  <a:pt x="0" y="44649"/>
                </a:lnTo>
                <a:lnTo>
                  <a:pt x="0" y="53578"/>
                </a:lnTo>
                <a:lnTo>
                  <a:pt x="0" y="71438"/>
                </a:lnTo>
                <a:lnTo>
                  <a:pt x="0" y="98227"/>
                </a:lnTo>
                <a:lnTo>
                  <a:pt x="0" y="116086"/>
                </a:lnTo>
                <a:lnTo>
                  <a:pt x="0" y="125016"/>
                </a:lnTo>
                <a:lnTo>
                  <a:pt x="0" y="133945"/>
                </a:lnTo>
                <a:lnTo>
                  <a:pt x="8930" y="133945"/>
                </a:lnTo>
                <a:lnTo>
                  <a:pt x="17860" y="125016"/>
                </a:lnTo>
                <a:lnTo>
                  <a:pt x="26789" y="116086"/>
                </a:lnTo>
                <a:lnTo>
                  <a:pt x="44649" y="89297"/>
                </a:lnTo>
                <a:lnTo>
                  <a:pt x="53578" y="62508"/>
                </a:lnTo>
                <a:lnTo>
                  <a:pt x="53578" y="35719"/>
                </a:lnTo>
                <a:lnTo>
                  <a:pt x="62508" y="17860"/>
                </a:lnTo>
                <a:lnTo>
                  <a:pt x="71438" y="0"/>
                </a:lnTo>
                <a:lnTo>
                  <a:pt x="71438" y="0"/>
                </a:lnTo>
                <a:lnTo>
                  <a:pt x="71438" y="8930"/>
                </a:lnTo>
                <a:lnTo>
                  <a:pt x="71438" y="26789"/>
                </a:lnTo>
                <a:lnTo>
                  <a:pt x="80368" y="53578"/>
                </a:lnTo>
                <a:lnTo>
                  <a:pt x="89297" y="80367"/>
                </a:lnTo>
                <a:lnTo>
                  <a:pt x="98227" y="98227"/>
                </a:lnTo>
                <a:lnTo>
                  <a:pt x="98227" y="125016"/>
                </a:lnTo>
                <a:lnTo>
                  <a:pt x="107157" y="133945"/>
                </a:lnTo>
                <a:lnTo>
                  <a:pt x="125016" y="133945"/>
                </a:lnTo>
                <a:lnTo>
                  <a:pt x="133946" y="133945"/>
                </a:lnTo>
                <a:lnTo>
                  <a:pt x="142875" y="125016"/>
                </a:lnTo>
                <a:lnTo>
                  <a:pt x="142875" y="12501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" name="Freeform 30"/>
          <p:cNvSpPr/>
          <p:nvPr/>
        </p:nvSpPr>
        <p:spPr bwMode="auto">
          <a:xfrm>
            <a:off x="8358187" y="2009179"/>
            <a:ext cx="71438" cy="133947"/>
          </a:xfrm>
          <a:custGeom>
            <a:avLst/>
            <a:gdLst/>
            <a:ahLst/>
            <a:cxnLst/>
            <a:rect l="0" t="0" r="0" b="0"/>
            <a:pathLst>
              <a:path w="71438" h="133947">
                <a:moveTo>
                  <a:pt x="53578" y="8930"/>
                </a:moveTo>
                <a:lnTo>
                  <a:pt x="44648" y="8930"/>
                </a:lnTo>
                <a:lnTo>
                  <a:pt x="44648" y="8930"/>
                </a:lnTo>
                <a:lnTo>
                  <a:pt x="35718" y="0"/>
                </a:lnTo>
                <a:lnTo>
                  <a:pt x="26789" y="0"/>
                </a:lnTo>
                <a:lnTo>
                  <a:pt x="17859" y="8930"/>
                </a:lnTo>
                <a:lnTo>
                  <a:pt x="8929" y="17860"/>
                </a:lnTo>
                <a:lnTo>
                  <a:pt x="8929" y="35719"/>
                </a:lnTo>
                <a:lnTo>
                  <a:pt x="0" y="62508"/>
                </a:lnTo>
                <a:lnTo>
                  <a:pt x="0" y="80368"/>
                </a:lnTo>
                <a:lnTo>
                  <a:pt x="0" y="107157"/>
                </a:lnTo>
                <a:lnTo>
                  <a:pt x="8929" y="116086"/>
                </a:lnTo>
                <a:lnTo>
                  <a:pt x="8929" y="133946"/>
                </a:lnTo>
                <a:lnTo>
                  <a:pt x="17859" y="133946"/>
                </a:lnTo>
                <a:lnTo>
                  <a:pt x="35718" y="133946"/>
                </a:lnTo>
                <a:lnTo>
                  <a:pt x="44648" y="125016"/>
                </a:lnTo>
                <a:lnTo>
                  <a:pt x="62508" y="107157"/>
                </a:lnTo>
                <a:lnTo>
                  <a:pt x="71437" y="80368"/>
                </a:lnTo>
                <a:lnTo>
                  <a:pt x="71437" y="8036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2" name="Freeform 31"/>
          <p:cNvSpPr/>
          <p:nvPr/>
        </p:nvSpPr>
        <p:spPr bwMode="auto">
          <a:xfrm>
            <a:off x="8411765" y="1857375"/>
            <a:ext cx="258962" cy="446485"/>
          </a:xfrm>
          <a:custGeom>
            <a:avLst/>
            <a:gdLst/>
            <a:ahLst/>
            <a:cxnLst/>
            <a:rect l="0" t="0" r="0" b="0"/>
            <a:pathLst>
              <a:path w="258962" h="446485">
                <a:moveTo>
                  <a:pt x="26789" y="196453"/>
                </a:moveTo>
                <a:lnTo>
                  <a:pt x="26789" y="196453"/>
                </a:lnTo>
                <a:lnTo>
                  <a:pt x="26789" y="214312"/>
                </a:lnTo>
                <a:lnTo>
                  <a:pt x="17859" y="232172"/>
                </a:lnTo>
                <a:lnTo>
                  <a:pt x="8930" y="250031"/>
                </a:lnTo>
                <a:lnTo>
                  <a:pt x="8930" y="267890"/>
                </a:lnTo>
                <a:lnTo>
                  <a:pt x="0" y="276820"/>
                </a:lnTo>
                <a:lnTo>
                  <a:pt x="0" y="285750"/>
                </a:lnTo>
                <a:lnTo>
                  <a:pt x="0" y="294679"/>
                </a:lnTo>
                <a:lnTo>
                  <a:pt x="8930" y="294679"/>
                </a:lnTo>
                <a:lnTo>
                  <a:pt x="8930" y="285750"/>
                </a:lnTo>
                <a:lnTo>
                  <a:pt x="17859" y="276820"/>
                </a:lnTo>
                <a:lnTo>
                  <a:pt x="26789" y="258961"/>
                </a:lnTo>
                <a:lnTo>
                  <a:pt x="26789" y="232172"/>
                </a:lnTo>
                <a:lnTo>
                  <a:pt x="35719" y="214312"/>
                </a:lnTo>
                <a:lnTo>
                  <a:pt x="44648" y="196453"/>
                </a:lnTo>
                <a:lnTo>
                  <a:pt x="53578" y="187523"/>
                </a:lnTo>
                <a:lnTo>
                  <a:pt x="53578" y="187523"/>
                </a:lnTo>
                <a:lnTo>
                  <a:pt x="53578" y="196453"/>
                </a:lnTo>
                <a:lnTo>
                  <a:pt x="53578" y="214312"/>
                </a:lnTo>
                <a:lnTo>
                  <a:pt x="53578" y="232172"/>
                </a:lnTo>
                <a:lnTo>
                  <a:pt x="53578" y="250031"/>
                </a:lnTo>
                <a:lnTo>
                  <a:pt x="53578" y="267890"/>
                </a:lnTo>
                <a:lnTo>
                  <a:pt x="44648" y="276820"/>
                </a:lnTo>
                <a:lnTo>
                  <a:pt x="44648" y="285750"/>
                </a:lnTo>
                <a:lnTo>
                  <a:pt x="44648" y="285750"/>
                </a:lnTo>
                <a:lnTo>
                  <a:pt x="53578" y="276820"/>
                </a:lnTo>
                <a:lnTo>
                  <a:pt x="62508" y="258961"/>
                </a:lnTo>
                <a:lnTo>
                  <a:pt x="62508" y="241101"/>
                </a:lnTo>
                <a:lnTo>
                  <a:pt x="80367" y="214312"/>
                </a:lnTo>
                <a:lnTo>
                  <a:pt x="89297" y="178594"/>
                </a:lnTo>
                <a:lnTo>
                  <a:pt x="98226" y="142875"/>
                </a:lnTo>
                <a:lnTo>
                  <a:pt x="107156" y="107156"/>
                </a:lnTo>
                <a:lnTo>
                  <a:pt x="116086" y="71437"/>
                </a:lnTo>
                <a:lnTo>
                  <a:pt x="116086" y="44648"/>
                </a:lnTo>
                <a:lnTo>
                  <a:pt x="116086" y="17859"/>
                </a:lnTo>
                <a:lnTo>
                  <a:pt x="116086" y="0"/>
                </a:lnTo>
                <a:lnTo>
                  <a:pt x="116086" y="0"/>
                </a:lnTo>
                <a:lnTo>
                  <a:pt x="107156" y="0"/>
                </a:lnTo>
                <a:lnTo>
                  <a:pt x="98226" y="8929"/>
                </a:lnTo>
                <a:lnTo>
                  <a:pt x="89297" y="35719"/>
                </a:lnTo>
                <a:lnTo>
                  <a:pt x="89297" y="71437"/>
                </a:lnTo>
                <a:lnTo>
                  <a:pt x="80367" y="107156"/>
                </a:lnTo>
                <a:lnTo>
                  <a:pt x="71437" y="151804"/>
                </a:lnTo>
                <a:lnTo>
                  <a:pt x="71437" y="196453"/>
                </a:lnTo>
                <a:lnTo>
                  <a:pt x="71437" y="232172"/>
                </a:lnTo>
                <a:lnTo>
                  <a:pt x="80367" y="258961"/>
                </a:lnTo>
                <a:lnTo>
                  <a:pt x="98226" y="285750"/>
                </a:lnTo>
                <a:lnTo>
                  <a:pt x="107156" y="294679"/>
                </a:lnTo>
                <a:lnTo>
                  <a:pt x="116086" y="294679"/>
                </a:lnTo>
                <a:lnTo>
                  <a:pt x="125015" y="294679"/>
                </a:lnTo>
                <a:lnTo>
                  <a:pt x="133945" y="276820"/>
                </a:lnTo>
                <a:lnTo>
                  <a:pt x="151805" y="250031"/>
                </a:lnTo>
                <a:lnTo>
                  <a:pt x="151805" y="214312"/>
                </a:lnTo>
                <a:lnTo>
                  <a:pt x="160734" y="169664"/>
                </a:lnTo>
                <a:lnTo>
                  <a:pt x="169664" y="125015"/>
                </a:lnTo>
                <a:lnTo>
                  <a:pt x="169664" y="80367"/>
                </a:lnTo>
                <a:lnTo>
                  <a:pt x="178594" y="44648"/>
                </a:lnTo>
                <a:lnTo>
                  <a:pt x="178594" y="17859"/>
                </a:lnTo>
                <a:lnTo>
                  <a:pt x="178594" y="0"/>
                </a:lnTo>
                <a:lnTo>
                  <a:pt x="169664" y="0"/>
                </a:lnTo>
                <a:lnTo>
                  <a:pt x="160734" y="17859"/>
                </a:lnTo>
                <a:lnTo>
                  <a:pt x="151805" y="44648"/>
                </a:lnTo>
                <a:lnTo>
                  <a:pt x="151805" y="89297"/>
                </a:lnTo>
                <a:lnTo>
                  <a:pt x="133945" y="133945"/>
                </a:lnTo>
                <a:lnTo>
                  <a:pt x="125015" y="169664"/>
                </a:lnTo>
                <a:lnTo>
                  <a:pt x="125015" y="205383"/>
                </a:lnTo>
                <a:lnTo>
                  <a:pt x="125015" y="232172"/>
                </a:lnTo>
                <a:lnTo>
                  <a:pt x="125015" y="258961"/>
                </a:lnTo>
                <a:lnTo>
                  <a:pt x="125015" y="267890"/>
                </a:lnTo>
                <a:lnTo>
                  <a:pt x="125015" y="267890"/>
                </a:lnTo>
                <a:lnTo>
                  <a:pt x="133945" y="267890"/>
                </a:lnTo>
                <a:lnTo>
                  <a:pt x="142875" y="250031"/>
                </a:lnTo>
                <a:lnTo>
                  <a:pt x="160734" y="232172"/>
                </a:lnTo>
                <a:lnTo>
                  <a:pt x="169664" y="205383"/>
                </a:lnTo>
                <a:lnTo>
                  <a:pt x="178594" y="187523"/>
                </a:lnTo>
                <a:lnTo>
                  <a:pt x="187523" y="169664"/>
                </a:lnTo>
                <a:lnTo>
                  <a:pt x="196453" y="169664"/>
                </a:lnTo>
                <a:lnTo>
                  <a:pt x="187523" y="178594"/>
                </a:lnTo>
                <a:lnTo>
                  <a:pt x="178594" y="196453"/>
                </a:lnTo>
                <a:lnTo>
                  <a:pt x="178594" y="214312"/>
                </a:lnTo>
                <a:lnTo>
                  <a:pt x="169664" y="232172"/>
                </a:lnTo>
                <a:lnTo>
                  <a:pt x="160734" y="250031"/>
                </a:lnTo>
                <a:lnTo>
                  <a:pt x="160734" y="258961"/>
                </a:lnTo>
                <a:lnTo>
                  <a:pt x="160734" y="267890"/>
                </a:lnTo>
                <a:lnTo>
                  <a:pt x="160734" y="267890"/>
                </a:lnTo>
                <a:lnTo>
                  <a:pt x="169664" y="267890"/>
                </a:lnTo>
                <a:lnTo>
                  <a:pt x="187523" y="258961"/>
                </a:lnTo>
                <a:lnTo>
                  <a:pt x="205383" y="250031"/>
                </a:lnTo>
                <a:lnTo>
                  <a:pt x="223242" y="241101"/>
                </a:lnTo>
                <a:lnTo>
                  <a:pt x="232172" y="241101"/>
                </a:lnTo>
                <a:lnTo>
                  <a:pt x="232172" y="250031"/>
                </a:lnTo>
                <a:lnTo>
                  <a:pt x="241101" y="267890"/>
                </a:lnTo>
                <a:lnTo>
                  <a:pt x="241101" y="294679"/>
                </a:lnTo>
                <a:lnTo>
                  <a:pt x="241101" y="321469"/>
                </a:lnTo>
                <a:lnTo>
                  <a:pt x="241101" y="357187"/>
                </a:lnTo>
                <a:lnTo>
                  <a:pt x="250031" y="383976"/>
                </a:lnTo>
                <a:lnTo>
                  <a:pt x="250031" y="410765"/>
                </a:lnTo>
                <a:lnTo>
                  <a:pt x="258961" y="428625"/>
                </a:lnTo>
                <a:lnTo>
                  <a:pt x="258961" y="437554"/>
                </a:lnTo>
                <a:lnTo>
                  <a:pt x="258961" y="446484"/>
                </a:lnTo>
                <a:lnTo>
                  <a:pt x="258961" y="428625"/>
                </a:lnTo>
                <a:lnTo>
                  <a:pt x="250031" y="410765"/>
                </a:lnTo>
                <a:lnTo>
                  <a:pt x="232172" y="366117"/>
                </a:lnTo>
                <a:lnTo>
                  <a:pt x="232172" y="36611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3" name="Freeform 32"/>
          <p:cNvSpPr/>
          <p:nvPr/>
        </p:nvSpPr>
        <p:spPr bwMode="auto">
          <a:xfrm>
            <a:off x="8456413" y="1902023"/>
            <a:ext cx="285751" cy="35720"/>
          </a:xfrm>
          <a:custGeom>
            <a:avLst/>
            <a:gdLst/>
            <a:ahLst/>
            <a:cxnLst/>
            <a:rect l="0" t="0" r="0" b="0"/>
            <a:pathLst>
              <a:path w="285751" h="35720">
                <a:moveTo>
                  <a:pt x="0" y="35719"/>
                </a:moveTo>
                <a:lnTo>
                  <a:pt x="0" y="26789"/>
                </a:lnTo>
                <a:lnTo>
                  <a:pt x="17860" y="17860"/>
                </a:lnTo>
                <a:lnTo>
                  <a:pt x="35719" y="17860"/>
                </a:lnTo>
                <a:lnTo>
                  <a:pt x="71438" y="8930"/>
                </a:lnTo>
                <a:lnTo>
                  <a:pt x="107157" y="0"/>
                </a:lnTo>
                <a:lnTo>
                  <a:pt x="151805" y="0"/>
                </a:lnTo>
                <a:lnTo>
                  <a:pt x="205383" y="0"/>
                </a:lnTo>
                <a:lnTo>
                  <a:pt x="241102" y="0"/>
                </a:lnTo>
                <a:lnTo>
                  <a:pt x="285750" y="0"/>
                </a:lnTo>
                <a:lnTo>
                  <a:pt x="28575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4" name="Freeform 33"/>
          <p:cNvSpPr/>
          <p:nvPr/>
        </p:nvSpPr>
        <p:spPr bwMode="auto">
          <a:xfrm>
            <a:off x="5447109" y="2384226"/>
            <a:ext cx="232173" cy="133947"/>
          </a:xfrm>
          <a:custGeom>
            <a:avLst/>
            <a:gdLst/>
            <a:ahLst/>
            <a:cxnLst/>
            <a:rect l="0" t="0" r="0" b="0"/>
            <a:pathLst>
              <a:path w="232173" h="133947">
                <a:moveTo>
                  <a:pt x="187524" y="17860"/>
                </a:moveTo>
                <a:lnTo>
                  <a:pt x="187524" y="17860"/>
                </a:lnTo>
                <a:lnTo>
                  <a:pt x="178594" y="17860"/>
                </a:lnTo>
                <a:lnTo>
                  <a:pt x="169664" y="8930"/>
                </a:lnTo>
                <a:lnTo>
                  <a:pt x="160735" y="8930"/>
                </a:lnTo>
                <a:lnTo>
                  <a:pt x="151805" y="8930"/>
                </a:lnTo>
                <a:lnTo>
                  <a:pt x="133946" y="0"/>
                </a:lnTo>
                <a:lnTo>
                  <a:pt x="116086" y="0"/>
                </a:lnTo>
                <a:lnTo>
                  <a:pt x="98227" y="8930"/>
                </a:lnTo>
                <a:lnTo>
                  <a:pt x="71438" y="17860"/>
                </a:lnTo>
                <a:lnTo>
                  <a:pt x="53579" y="26789"/>
                </a:lnTo>
                <a:lnTo>
                  <a:pt x="35719" y="44649"/>
                </a:lnTo>
                <a:lnTo>
                  <a:pt x="17860" y="62508"/>
                </a:lnTo>
                <a:lnTo>
                  <a:pt x="8930" y="89297"/>
                </a:lnTo>
                <a:lnTo>
                  <a:pt x="0" y="107157"/>
                </a:lnTo>
                <a:lnTo>
                  <a:pt x="0" y="125016"/>
                </a:lnTo>
                <a:lnTo>
                  <a:pt x="0" y="133946"/>
                </a:lnTo>
                <a:lnTo>
                  <a:pt x="17860" y="133946"/>
                </a:lnTo>
                <a:lnTo>
                  <a:pt x="35719" y="133946"/>
                </a:lnTo>
                <a:lnTo>
                  <a:pt x="53579" y="125016"/>
                </a:lnTo>
                <a:lnTo>
                  <a:pt x="71438" y="107157"/>
                </a:lnTo>
                <a:lnTo>
                  <a:pt x="98227" y="89297"/>
                </a:lnTo>
                <a:lnTo>
                  <a:pt x="107157" y="71438"/>
                </a:lnTo>
                <a:lnTo>
                  <a:pt x="125016" y="53578"/>
                </a:lnTo>
                <a:lnTo>
                  <a:pt x="133946" y="35719"/>
                </a:lnTo>
                <a:lnTo>
                  <a:pt x="133946" y="26789"/>
                </a:lnTo>
                <a:lnTo>
                  <a:pt x="142875" y="26789"/>
                </a:lnTo>
                <a:lnTo>
                  <a:pt x="142875" y="35719"/>
                </a:lnTo>
                <a:lnTo>
                  <a:pt x="142875" y="53578"/>
                </a:lnTo>
                <a:lnTo>
                  <a:pt x="142875" y="71438"/>
                </a:lnTo>
                <a:lnTo>
                  <a:pt x="142875" y="89297"/>
                </a:lnTo>
                <a:lnTo>
                  <a:pt x="151805" y="107157"/>
                </a:lnTo>
                <a:lnTo>
                  <a:pt x="160735" y="116087"/>
                </a:lnTo>
                <a:lnTo>
                  <a:pt x="169664" y="125016"/>
                </a:lnTo>
                <a:lnTo>
                  <a:pt x="187524" y="133946"/>
                </a:lnTo>
                <a:lnTo>
                  <a:pt x="205383" y="133946"/>
                </a:lnTo>
                <a:lnTo>
                  <a:pt x="223243" y="125016"/>
                </a:lnTo>
                <a:lnTo>
                  <a:pt x="232172" y="107157"/>
                </a:lnTo>
                <a:lnTo>
                  <a:pt x="232172" y="10715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5" name="Freeform 34"/>
          <p:cNvSpPr/>
          <p:nvPr/>
        </p:nvSpPr>
        <p:spPr bwMode="auto">
          <a:xfrm>
            <a:off x="5697141" y="2402086"/>
            <a:ext cx="178594" cy="116087"/>
          </a:xfrm>
          <a:custGeom>
            <a:avLst/>
            <a:gdLst/>
            <a:ahLst/>
            <a:cxnLst/>
            <a:rect l="0" t="0" r="0" b="0"/>
            <a:pathLst>
              <a:path w="178594" h="116087">
                <a:moveTo>
                  <a:pt x="53578" y="0"/>
                </a:moveTo>
                <a:lnTo>
                  <a:pt x="53578" y="8929"/>
                </a:lnTo>
                <a:lnTo>
                  <a:pt x="44648" y="8929"/>
                </a:lnTo>
                <a:lnTo>
                  <a:pt x="35718" y="17859"/>
                </a:lnTo>
                <a:lnTo>
                  <a:pt x="26789" y="26789"/>
                </a:lnTo>
                <a:lnTo>
                  <a:pt x="17859" y="44648"/>
                </a:lnTo>
                <a:lnTo>
                  <a:pt x="8929" y="62508"/>
                </a:lnTo>
                <a:lnTo>
                  <a:pt x="0" y="71437"/>
                </a:lnTo>
                <a:lnTo>
                  <a:pt x="8929" y="89297"/>
                </a:lnTo>
                <a:lnTo>
                  <a:pt x="8929" y="107156"/>
                </a:lnTo>
                <a:lnTo>
                  <a:pt x="26789" y="116086"/>
                </a:lnTo>
                <a:lnTo>
                  <a:pt x="44648" y="116086"/>
                </a:lnTo>
                <a:lnTo>
                  <a:pt x="62507" y="116086"/>
                </a:lnTo>
                <a:lnTo>
                  <a:pt x="89297" y="107156"/>
                </a:lnTo>
                <a:lnTo>
                  <a:pt x="116086" y="98227"/>
                </a:lnTo>
                <a:lnTo>
                  <a:pt x="142875" y="89297"/>
                </a:lnTo>
                <a:lnTo>
                  <a:pt x="160734" y="62508"/>
                </a:lnTo>
                <a:lnTo>
                  <a:pt x="178593" y="44648"/>
                </a:lnTo>
                <a:lnTo>
                  <a:pt x="178593" y="4464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6" name="Freeform 35"/>
          <p:cNvSpPr/>
          <p:nvPr/>
        </p:nvSpPr>
        <p:spPr bwMode="auto">
          <a:xfrm>
            <a:off x="5902523" y="2419945"/>
            <a:ext cx="17861" cy="71439"/>
          </a:xfrm>
          <a:custGeom>
            <a:avLst/>
            <a:gdLst/>
            <a:ahLst/>
            <a:cxnLst/>
            <a:rect l="0" t="0" r="0" b="0"/>
            <a:pathLst>
              <a:path w="17861" h="71439">
                <a:moveTo>
                  <a:pt x="17860" y="0"/>
                </a:moveTo>
                <a:lnTo>
                  <a:pt x="17860" y="8930"/>
                </a:lnTo>
                <a:lnTo>
                  <a:pt x="8930" y="8930"/>
                </a:lnTo>
                <a:lnTo>
                  <a:pt x="8930" y="17859"/>
                </a:lnTo>
                <a:lnTo>
                  <a:pt x="0" y="26789"/>
                </a:lnTo>
                <a:lnTo>
                  <a:pt x="0" y="44649"/>
                </a:lnTo>
                <a:lnTo>
                  <a:pt x="8930" y="53578"/>
                </a:lnTo>
                <a:lnTo>
                  <a:pt x="8930" y="62508"/>
                </a:lnTo>
                <a:lnTo>
                  <a:pt x="17860" y="71438"/>
                </a:lnTo>
                <a:lnTo>
                  <a:pt x="17860" y="71438"/>
                </a:lnTo>
                <a:lnTo>
                  <a:pt x="17860" y="71438"/>
                </a:lnTo>
                <a:lnTo>
                  <a:pt x="17860" y="62508"/>
                </a:lnTo>
                <a:lnTo>
                  <a:pt x="17860" y="6250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7" name="Freeform 36"/>
          <p:cNvSpPr/>
          <p:nvPr/>
        </p:nvSpPr>
        <p:spPr bwMode="auto">
          <a:xfrm>
            <a:off x="5848945" y="2286000"/>
            <a:ext cx="89298" cy="258962"/>
          </a:xfrm>
          <a:custGeom>
            <a:avLst/>
            <a:gdLst/>
            <a:ahLst/>
            <a:cxnLst/>
            <a:rect l="0" t="0" r="0" b="0"/>
            <a:pathLst>
              <a:path w="89298" h="258962">
                <a:moveTo>
                  <a:pt x="8930" y="26789"/>
                </a:moveTo>
                <a:lnTo>
                  <a:pt x="8930" y="17859"/>
                </a:lnTo>
                <a:lnTo>
                  <a:pt x="8930" y="17859"/>
                </a:lnTo>
                <a:lnTo>
                  <a:pt x="0" y="8929"/>
                </a:ln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8930" y="17859"/>
                </a:lnTo>
                <a:lnTo>
                  <a:pt x="8930" y="35719"/>
                </a:lnTo>
                <a:lnTo>
                  <a:pt x="17860" y="53578"/>
                </a:lnTo>
                <a:lnTo>
                  <a:pt x="26789" y="89297"/>
                </a:lnTo>
                <a:lnTo>
                  <a:pt x="35719" y="125015"/>
                </a:lnTo>
                <a:lnTo>
                  <a:pt x="44649" y="160734"/>
                </a:lnTo>
                <a:lnTo>
                  <a:pt x="53578" y="196453"/>
                </a:lnTo>
                <a:lnTo>
                  <a:pt x="53578" y="223242"/>
                </a:lnTo>
                <a:lnTo>
                  <a:pt x="71438" y="241102"/>
                </a:lnTo>
                <a:lnTo>
                  <a:pt x="80368" y="258961"/>
                </a:lnTo>
                <a:lnTo>
                  <a:pt x="80368" y="258961"/>
                </a:lnTo>
                <a:lnTo>
                  <a:pt x="89297" y="258961"/>
                </a:lnTo>
                <a:lnTo>
                  <a:pt x="89297" y="258961"/>
                </a:lnTo>
                <a:lnTo>
                  <a:pt x="89297" y="241102"/>
                </a:lnTo>
                <a:lnTo>
                  <a:pt x="80368" y="223242"/>
                </a:lnTo>
                <a:lnTo>
                  <a:pt x="80368" y="22324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8" name="Freeform 37"/>
          <p:cNvSpPr/>
          <p:nvPr/>
        </p:nvSpPr>
        <p:spPr bwMode="auto">
          <a:xfrm>
            <a:off x="5759648" y="2393156"/>
            <a:ext cx="223244" cy="26790"/>
          </a:xfrm>
          <a:custGeom>
            <a:avLst/>
            <a:gdLst/>
            <a:ahLst/>
            <a:cxnLst/>
            <a:rect l="0" t="0" r="0" b="0"/>
            <a:pathLst>
              <a:path w="223244" h="26790">
                <a:moveTo>
                  <a:pt x="0" y="26789"/>
                </a:moveTo>
                <a:lnTo>
                  <a:pt x="0" y="26789"/>
                </a:lnTo>
                <a:lnTo>
                  <a:pt x="8930" y="26789"/>
                </a:lnTo>
                <a:lnTo>
                  <a:pt x="17860" y="17859"/>
                </a:lnTo>
                <a:lnTo>
                  <a:pt x="35719" y="17859"/>
                </a:lnTo>
                <a:lnTo>
                  <a:pt x="62508" y="8930"/>
                </a:lnTo>
                <a:lnTo>
                  <a:pt x="89297" y="8930"/>
                </a:lnTo>
                <a:lnTo>
                  <a:pt x="125016" y="0"/>
                </a:lnTo>
                <a:lnTo>
                  <a:pt x="151805" y="0"/>
                </a:lnTo>
                <a:lnTo>
                  <a:pt x="178594" y="0"/>
                </a:lnTo>
                <a:lnTo>
                  <a:pt x="205383" y="8930"/>
                </a:lnTo>
                <a:lnTo>
                  <a:pt x="223243" y="8930"/>
                </a:lnTo>
                <a:lnTo>
                  <a:pt x="223243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9" name="Freeform 38"/>
          <p:cNvSpPr/>
          <p:nvPr/>
        </p:nvSpPr>
        <p:spPr bwMode="auto">
          <a:xfrm>
            <a:off x="6018609" y="2419945"/>
            <a:ext cx="35720" cy="116087"/>
          </a:xfrm>
          <a:custGeom>
            <a:avLst/>
            <a:gdLst/>
            <a:ahLst/>
            <a:cxnLst/>
            <a:rect l="0" t="0" r="0" b="0"/>
            <a:pathLst>
              <a:path w="35720" h="116087">
                <a:moveTo>
                  <a:pt x="17860" y="0"/>
                </a:moveTo>
                <a:lnTo>
                  <a:pt x="17860" y="0"/>
                </a:lnTo>
                <a:lnTo>
                  <a:pt x="17860" y="8930"/>
                </a:lnTo>
                <a:lnTo>
                  <a:pt x="17860" y="17859"/>
                </a:lnTo>
                <a:lnTo>
                  <a:pt x="17860" y="35719"/>
                </a:lnTo>
                <a:lnTo>
                  <a:pt x="17860" y="53578"/>
                </a:lnTo>
                <a:lnTo>
                  <a:pt x="26789" y="71438"/>
                </a:lnTo>
                <a:lnTo>
                  <a:pt x="26789" y="89297"/>
                </a:lnTo>
                <a:lnTo>
                  <a:pt x="26789" y="98227"/>
                </a:lnTo>
                <a:lnTo>
                  <a:pt x="35719" y="107157"/>
                </a:lnTo>
                <a:lnTo>
                  <a:pt x="35719" y="116086"/>
                </a:lnTo>
                <a:lnTo>
                  <a:pt x="35719" y="116086"/>
                </a:lnTo>
                <a:lnTo>
                  <a:pt x="26789" y="107157"/>
                </a:lnTo>
                <a:lnTo>
                  <a:pt x="26789" y="98227"/>
                </a:lnTo>
                <a:lnTo>
                  <a:pt x="17860" y="71438"/>
                </a:lnTo>
                <a:lnTo>
                  <a:pt x="0" y="44649"/>
                </a:lnTo>
                <a:lnTo>
                  <a:pt x="0" y="4464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" name="Freeform 39"/>
          <p:cNvSpPr/>
          <p:nvPr/>
        </p:nvSpPr>
        <p:spPr bwMode="auto">
          <a:xfrm>
            <a:off x="5929313" y="2312789"/>
            <a:ext cx="89297" cy="17860"/>
          </a:xfrm>
          <a:custGeom>
            <a:avLst/>
            <a:gdLst/>
            <a:ahLst/>
            <a:cxnLst/>
            <a:rect l="0" t="0" r="0" b="0"/>
            <a:pathLst>
              <a:path w="89297" h="17860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8929" y="0"/>
                </a:lnTo>
                <a:lnTo>
                  <a:pt x="17859" y="0"/>
                </a:lnTo>
                <a:lnTo>
                  <a:pt x="26789" y="0"/>
                </a:lnTo>
                <a:lnTo>
                  <a:pt x="35718" y="0"/>
                </a:lnTo>
                <a:lnTo>
                  <a:pt x="53578" y="0"/>
                </a:lnTo>
                <a:lnTo>
                  <a:pt x="71437" y="8930"/>
                </a:lnTo>
                <a:lnTo>
                  <a:pt x="89296" y="17859"/>
                </a:lnTo>
                <a:lnTo>
                  <a:pt x="89296" y="1785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1" name="Freeform 40"/>
          <p:cNvSpPr/>
          <p:nvPr/>
        </p:nvSpPr>
        <p:spPr bwMode="auto">
          <a:xfrm>
            <a:off x="6134695" y="2428875"/>
            <a:ext cx="44650" cy="98228"/>
          </a:xfrm>
          <a:custGeom>
            <a:avLst/>
            <a:gdLst/>
            <a:ahLst/>
            <a:cxnLst/>
            <a:rect l="0" t="0" r="0" b="0"/>
            <a:pathLst>
              <a:path w="44650" h="98228">
                <a:moveTo>
                  <a:pt x="0" y="0"/>
                </a:moveTo>
                <a:lnTo>
                  <a:pt x="0" y="8929"/>
                </a:lnTo>
                <a:lnTo>
                  <a:pt x="0" y="8929"/>
                </a:lnTo>
                <a:lnTo>
                  <a:pt x="0" y="26789"/>
                </a:lnTo>
                <a:lnTo>
                  <a:pt x="0" y="35719"/>
                </a:lnTo>
                <a:lnTo>
                  <a:pt x="0" y="62508"/>
                </a:lnTo>
                <a:lnTo>
                  <a:pt x="8930" y="71438"/>
                </a:lnTo>
                <a:lnTo>
                  <a:pt x="17860" y="89297"/>
                </a:lnTo>
                <a:lnTo>
                  <a:pt x="17860" y="98227"/>
                </a:lnTo>
                <a:lnTo>
                  <a:pt x="26789" y="98227"/>
                </a:lnTo>
                <a:lnTo>
                  <a:pt x="26789" y="98227"/>
                </a:lnTo>
                <a:lnTo>
                  <a:pt x="35719" y="89297"/>
                </a:lnTo>
                <a:lnTo>
                  <a:pt x="35719" y="71438"/>
                </a:lnTo>
                <a:lnTo>
                  <a:pt x="35719" y="62508"/>
                </a:lnTo>
                <a:lnTo>
                  <a:pt x="35719" y="44648"/>
                </a:lnTo>
                <a:lnTo>
                  <a:pt x="35719" y="26789"/>
                </a:lnTo>
                <a:lnTo>
                  <a:pt x="44649" y="17859"/>
                </a:lnTo>
                <a:lnTo>
                  <a:pt x="44649" y="8929"/>
                </a:lnTo>
                <a:lnTo>
                  <a:pt x="44649" y="892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2" name="Freeform 41"/>
          <p:cNvSpPr/>
          <p:nvPr/>
        </p:nvSpPr>
        <p:spPr bwMode="auto">
          <a:xfrm>
            <a:off x="6170414" y="2357437"/>
            <a:ext cx="17860" cy="26790"/>
          </a:xfrm>
          <a:custGeom>
            <a:avLst/>
            <a:gdLst/>
            <a:ahLst/>
            <a:cxnLst/>
            <a:rect l="0" t="0" r="0" b="0"/>
            <a:pathLst>
              <a:path w="17860" h="26790">
                <a:moveTo>
                  <a:pt x="17859" y="8930"/>
                </a:moveTo>
                <a:lnTo>
                  <a:pt x="17859" y="893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8930"/>
                </a:lnTo>
                <a:lnTo>
                  <a:pt x="0" y="8930"/>
                </a:lnTo>
                <a:lnTo>
                  <a:pt x="8930" y="17860"/>
                </a:lnTo>
                <a:lnTo>
                  <a:pt x="8930" y="17860"/>
                </a:lnTo>
                <a:lnTo>
                  <a:pt x="17859" y="26789"/>
                </a:lnTo>
                <a:lnTo>
                  <a:pt x="17859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3" name="Freeform 42"/>
          <p:cNvSpPr/>
          <p:nvPr/>
        </p:nvSpPr>
        <p:spPr bwMode="auto">
          <a:xfrm>
            <a:off x="6286500" y="2455664"/>
            <a:ext cx="8931" cy="89298"/>
          </a:xfrm>
          <a:custGeom>
            <a:avLst/>
            <a:gdLst/>
            <a:ahLst/>
            <a:cxnLst/>
            <a:rect l="0" t="0" r="0" b="0"/>
            <a:pathLst>
              <a:path w="8931" h="89298">
                <a:moveTo>
                  <a:pt x="0" y="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26789"/>
                </a:lnTo>
                <a:lnTo>
                  <a:pt x="0" y="35719"/>
                </a:lnTo>
                <a:lnTo>
                  <a:pt x="0" y="53578"/>
                </a:lnTo>
                <a:lnTo>
                  <a:pt x="0" y="62508"/>
                </a:lnTo>
                <a:lnTo>
                  <a:pt x="0" y="80367"/>
                </a:lnTo>
                <a:lnTo>
                  <a:pt x="0" y="89297"/>
                </a:lnTo>
                <a:lnTo>
                  <a:pt x="0" y="89297"/>
                </a:lnTo>
                <a:lnTo>
                  <a:pt x="0" y="89297"/>
                </a:lnTo>
                <a:lnTo>
                  <a:pt x="8930" y="80367"/>
                </a:lnTo>
                <a:lnTo>
                  <a:pt x="8930" y="62508"/>
                </a:lnTo>
                <a:lnTo>
                  <a:pt x="8930" y="6250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4" name="Freeform 43"/>
          <p:cNvSpPr/>
          <p:nvPr/>
        </p:nvSpPr>
        <p:spPr bwMode="auto">
          <a:xfrm>
            <a:off x="6277570" y="2277070"/>
            <a:ext cx="62509" cy="26790"/>
          </a:xfrm>
          <a:custGeom>
            <a:avLst/>
            <a:gdLst/>
            <a:ahLst/>
            <a:cxnLst/>
            <a:rect l="0" t="0" r="0" b="0"/>
            <a:pathLst>
              <a:path w="62509" h="26790">
                <a:moveTo>
                  <a:pt x="0" y="26789"/>
                </a:moveTo>
                <a:lnTo>
                  <a:pt x="0" y="26789"/>
                </a:lnTo>
                <a:lnTo>
                  <a:pt x="0" y="17859"/>
                </a:lnTo>
                <a:lnTo>
                  <a:pt x="0" y="17859"/>
                </a:lnTo>
                <a:lnTo>
                  <a:pt x="0" y="8930"/>
                </a:lnTo>
                <a:lnTo>
                  <a:pt x="0" y="0"/>
                </a:lnTo>
                <a:lnTo>
                  <a:pt x="8930" y="0"/>
                </a:lnTo>
                <a:lnTo>
                  <a:pt x="17860" y="0"/>
                </a:lnTo>
                <a:lnTo>
                  <a:pt x="26789" y="0"/>
                </a:lnTo>
                <a:lnTo>
                  <a:pt x="44649" y="0"/>
                </a:lnTo>
                <a:lnTo>
                  <a:pt x="53578" y="8930"/>
                </a:lnTo>
                <a:lnTo>
                  <a:pt x="62508" y="8930"/>
                </a:lnTo>
                <a:lnTo>
                  <a:pt x="62508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5" name="Freeform 44"/>
          <p:cNvSpPr/>
          <p:nvPr/>
        </p:nvSpPr>
        <p:spPr bwMode="auto">
          <a:xfrm>
            <a:off x="6384727" y="2294929"/>
            <a:ext cx="8930" cy="241103"/>
          </a:xfrm>
          <a:custGeom>
            <a:avLst/>
            <a:gdLst/>
            <a:ahLst/>
            <a:cxnLst/>
            <a:rect l="0" t="0" r="0" b="0"/>
            <a:pathLst>
              <a:path w="8930" h="241103">
                <a:moveTo>
                  <a:pt x="8929" y="8930"/>
                </a:moveTo>
                <a:lnTo>
                  <a:pt x="8929" y="8930"/>
                </a:lnTo>
                <a:lnTo>
                  <a:pt x="8929" y="0"/>
                </a:lnTo>
                <a:lnTo>
                  <a:pt x="8929" y="0"/>
                </a:lnTo>
                <a:lnTo>
                  <a:pt x="8929" y="8930"/>
                </a:lnTo>
                <a:lnTo>
                  <a:pt x="8929" y="17860"/>
                </a:lnTo>
                <a:lnTo>
                  <a:pt x="8929" y="35719"/>
                </a:lnTo>
                <a:lnTo>
                  <a:pt x="8929" y="62508"/>
                </a:lnTo>
                <a:lnTo>
                  <a:pt x="8929" y="89297"/>
                </a:lnTo>
                <a:lnTo>
                  <a:pt x="8929" y="125016"/>
                </a:lnTo>
                <a:lnTo>
                  <a:pt x="8929" y="160735"/>
                </a:lnTo>
                <a:lnTo>
                  <a:pt x="8929" y="187524"/>
                </a:lnTo>
                <a:lnTo>
                  <a:pt x="8929" y="214313"/>
                </a:lnTo>
                <a:lnTo>
                  <a:pt x="8929" y="232173"/>
                </a:lnTo>
                <a:lnTo>
                  <a:pt x="8929" y="241102"/>
                </a:lnTo>
                <a:lnTo>
                  <a:pt x="0" y="241102"/>
                </a:lnTo>
                <a:lnTo>
                  <a:pt x="0" y="241102"/>
                </a:lnTo>
                <a:lnTo>
                  <a:pt x="0" y="232173"/>
                </a:lnTo>
                <a:lnTo>
                  <a:pt x="0" y="23217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6" name="Freeform 45"/>
          <p:cNvSpPr/>
          <p:nvPr/>
        </p:nvSpPr>
        <p:spPr bwMode="auto">
          <a:xfrm>
            <a:off x="6331148" y="2411015"/>
            <a:ext cx="223244" cy="232174"/>
          </a:xfrm>
          <a:custGeom>
            <a:avLst/>
            <a:gdLst/>
            <a:ahLst/>
            <a:cxnLst/>
            <a:rect l="0" t="0" r="0" b="0"/>
            <a:pathLst>
              <a:path w="223244" h="232174">
                <a:moveTo>
                  <a:pt x="0" y="80368"/>
                </a:moveTo>
                <a:lnTo>
                  <a:pt x="0" y="71438"/>
                </a:lnTo>
                <a:lnTo>
                  <a:pt x="8930" y="71438"/>
                </a:lnTo>
                <a:lnTo>
                  <a:pt x="17860" y="71438"/>
                </a:lnTo>
                <a:lnTo>
                  <a:pt x="26790" y="62508"/>
                </a:lnTo>
                <a:lnTo>
                  <a:pt x="44649" y="53579"/>
                </a:lnTo>
                <a:lnTo>
                  <a:pt x="62508" y="53579"/>
                </a:lnTo>
                <a:lnTo>
                  <a:pt x="80368" y="44649"/>
                </a:lnTo>
                <a:lnTo>
                  <a:pt x="98227" y="35719"/>
                </a:lnTo>
                <a:lnTo>
                  <a:pt x="116086" y="26789"/>
                </a:lnTo>
                <a:lnTo>
                  <a:pt x="133946" y="17860"/>
                </a:lnTo>
                <a:lnTo>
                  <a:pt x="142875" y="8930"/>
                </a:lnTo>
                <a:lnTo>
                  <a:pt x="151805" y="0"/>
                </a:lnTo>
                <a:lnTo>
                  <a:pt x="151805" y="8930"/>
                </a:lnTo>
                <a:lnTo>
                  <a:pt x="151805" y="8930"/>
                </a:lnTo>
                <a:lnTo>
                  <a:pt x="142875" y="26789"/>
                </a:lnTo>
                <a:lnTo>
                  <a:pt x="142875" y="35719"/>
                </a:lnTo>
                <a:lnTo>
                  <a:pt x="142875" y="53579"/>
                </a:lnTo>
                <a:lnTo>
                  <a:pt x="142875" y="71438"/>
                </a:lnTo>
                <a:lnTo>
                  <a:pt x="133946" y="80368"/>
                </a:lnTo>
                <a:lnTo>
                  <a:pt x="142875" y="98227"/>
                </a:lnTo>
                <a:lnTo>
                  <a:pt x="142875" y="98227"/>
                </a:lnTo>
                <a:lnTo>
                  <a:pt x="151805" y="98227"/>
                </a:lnTo>
                <a:lnTo>
                  <a:pt x="160735" y="98227"/>
                </a:lnTo>
                <a:lnTo>
                  <a:pt x="169665" y="89298"/>
                </a:lnTo>
                <a:lnTo>
                  <a:pt x="187524" y="71438"/>
                </a:lnTo>
                <a:lnTo>
                  <a:pt x="196454" y="62508"/>
                </a:lnTo>
                <a:lnTo>
                  <a:pt x="205383" y="53579"/>
                </a:lnTo>
                <a:lnTo>
                  <a:pt x="214313" y="53579"/>
                </a:lnTo>
                <a:lnTo>
                  <a:pt x="223243" y="53579"/>
                </a:lnTo>
                <a:lnTo>
                  <a:pt x="223243" y="62508"/>
                </a:lnTo>
                <a:lnTo>
                  <a:pt x="223243" y="80368"/>
                </a:lnTo>
                <a:lnTo>
                  <a:pt x="223243" y="98227"/>
                </a:lnTo>
                <a:lnTo>
                  <a:pt x="223243" y="125016"/>
                </a:lnTo>
                <a:lnTo>
                  <a:pt x="214313" y="142876"/>
                </a:lnTo>
                <a:lnTo>
                  <a:pt x="214313" y="169665"/>
                </a:lnTo>
                <a:lnTo>
                  <a:pt x="205383" y="187524"/>
                </a:lnTo>
                <a:lnTo>
                  <a:pt x="196454" y="205383"/>
                </a:lnTo>
                <a:lnTo>
                  <a:pt x="187524" y="223243"/>
                </a:lnTo>
                <a:lnTo>
                  <a:pt x="178594" y="232173"/>
                </a:lnTo>
                <a:lnTo>
                  <a:pt x="178594" y="23217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7" name="Freeform 46"/>
          <p:cNvSpPr/>
          <p:nvPr/>
        </p:nvSpPr>
        <p:spPr bwMode="auto">
          <a:xfrm>
            <a:off x="5929313" y="2705695"/>
            <a:ext cx="44649" cy="223243"/>
          </a:xfrm>
          <a:custGeom>
            <a:avLst/>
            <a:gdLst/>
            <a:ahLst/>
            <a:cxnLst/>
            <a:rect l="0" t="0" r="0" b="0"/>
            <a:pathLst>
              <a:path w="44649" h="223243">
                <a:moveTo>
                  <a:pt x="8929" y="0"/>
                </a:move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29" y="26789"/>
                </a:lnTo>
                <a:lnTo>
                  <a:pt x="8929" y="44649"/>
                </a:lnTo>
                <a:lnTo>
                  <a:pt x="8929" y="62508"/>
                </a:lnTo>
                <a:lnTo>
                  <a:pt x="17859" y="89297"/>
                </a:lnTo>
                <a:lnTo>
                  <a:pt x="17859" y="116086"/>
                </a:lnTo>
                <a:lnTo>
                  <a:pt x="26789" y="151805"/>
                </a:lnTo>
                <a:lnTo>
                  <a:pt x="26789" y="169664"/>
                </a:lnTo>
                <a:lnTo>
                  <a:pt x="35718" y="196453"/>
                </a:lnTo>
                <a:lnTo>
                  <a:pt x="35718" y="214312"/>
                </a:lnTo>
                <a:lnTo>
                  <a:pt x="35718" y="223242"/>
                </a:lnTo>
                <a:lnTo>
                  <a:pt x="44648" y="223242"/>
                </a:lnTo>
                <a:lnTo>
                  <a:pt x="44648" y="223242"/>
                </a:lnTo>
                <a:lnTo>
                  <a:pt x="44648" y="214312"/>
                </a:lnTo>
                <a:lnTo>
                  <a:pt x="44648" y="205383"/>
                </a:lnTo>
                <a:lnTo>
                  <a:pt x="44648" y="20538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8" name="Freeform 47"/>
          <p:cNvSpPr/>
          <p:nvPr/>
        </p:nvSpPr>
        <p:spPr bwMode="auto">
          <a:xfrm>
            <a:off x="5804297" y="2821781"/>
            <a:ext cx="214313" cy="26790"/>
          </a:xfrm>
          <a:custGeom>
            <a:avLst/>
            <a:gdLst/>
            <a:ahLst/>
            <a:cxnLst/>
            <a:rect l="0" t="0" r="0" b="0"/>
            <a:pathLst>
              <a:path w="214313" h="26790">
                <a:moveTo>
                  <a:pt x="0" y="26789"/>
                </a:moveTo>
                <a:lnTo>
                  <a:pt x="0" y="26789"/>
                </a:lnTo>
                <a:lnTo>
                  <a:pt x="8930" y="26789"/>
                </a:lnTo>
                <a:lnTo>
                  <a:pt x="17859" y="26789"/>
                </a:lnTo>
                <a:lnTo>
                  <a:pt x="26789" y="26789"/>
                </a:lnTo>
                <a:lnTo>
                  <a:pt x="53578" y="17859"/>
                </a:lnTo>
                <a:lnTo>
                  <a:pt x="80367" y="17859"/>
                </a:lnTo>
                <a:lnTo>
                  <a:pt x="116086" y="17859"/>
                </a:lnTo>
                <a:lnTo>
                  <a:pt x="142875" y="8930"/>
                </a:lnTo>
                <a:lnTo>
                  <a:pt x="169664" y="8930"/>
                </a:lnTo>
                <a:lnTo>
                  <a:pt x="196453" y="0"/>
                </a:lnTo>
                <a:lnTo>
                  <a:pt x="214312" y="0"/>
                </a:lnTo>
                <a:lnTo>
                  <a:pt x="214312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9" name="Freeform 48"/>
          <p:cNvSpPr/>
          <p:nvPr/>
        </p:nvSpPr>
        <p:spPr bwMode="auto">
          <a:xfrm>
            <a:off x="5991820" y="2786063"/>
            <a:ext cx="151806" cy="160734"/>
          </a:xfrm>
          <a:custGeom>
            <a:avLst/>
            <a:gdLst/>
            <a:ahLst/>
            <a:cxnLst/>
            <a:rect l="0" t="0" r="0" b="0"/>
            <a:pathLst>
              <a:path w="151806" h="160734">
                <a:moveTo>
                  <a:pt x="0" y="80366"/>
                </a:moveTo>
                <a:lnTo>
                  <a:pt x="0" y="89296"/>
                </a:lnTo>
                <a:lnTo>
                  <a:pt x="0" y="89296"/>
                </a:lnTo>
                <a:lnTo>
                  <a:pt x="0" y="89296"/>
                </a:lnTo>
                <a:lnTo>
                  <a:pt x="8930" y="89296"/>
                </a:lnTo>
                <a:lnTo>
                  <a:pt x="17860" y="89296"/>
                </a:lnTo>
                <a:lnTo>
                  <a:pt x="35719" y="89296"/>
                </a:lnTo>
                <a:lnTo>
                  <a:pt x="53578" y="89296"/>
                </a:lnTo>
                <a:lnTo>
                  <a:pt x="71438" y="80366"/>
                </a:lnTo>
                <a:lnTo>
                  <a:pt x="89297" y="71437"/>
                </a:lnTo>
                <a:lnTo>
                  <a:pt x="107157" y="62507"/>
                </a:lnTo>
                <a:lnTo>
                  <a:pt x="125016" y="53577"/>
                </a:lnTo>
                <a:lnTo>
                  <a:pt x="133946" y="44648"/>
                </a:lnTo>
                <a:lnTo>
                  <a:pt x="133946" y="26788"/>
                </a:lnTo>
                <a:lnTo>
                  <a:pt x="133946" y="17858"/>
                </a:lnTo>
                <a:lnTo>
                  <a:pt x="125016" y="8929"/>
                </a:lnTo>
                <a:lnTo>
                  <a:pt x="116086" y="0"/>
                </a:lnTo>
                <a:lnTo>
                  <a:pt x="98227" y="0"/>
                </a:lnTo>
                <a:lnTo>
                  <a:pt x="89297" y="17858"/>
                </a:lnTo>
                <a:lnTo>
                  <a:pt x="71438" y="35718"/>
                </a:lnTo>
                <a:lnTo>
                  <a:pt x="53578" y="62507"/>
                </a:lnTo>
                <a:lnTo>
                  <a:pt x="44649" y="89296"/>
                </a:lnTo>
                <a:lnTo>
                  <a:pt x="44649" y="116085"/>
                </a:lnTo>
                <a:lnTo>
                  <a:pt x="44649" y="133944"/>
                </a:lnTo>
                <a:lnTo>
                  <a:pt x="53578" y="151804"/>
                </a:lnTo>
                <a:lnTo>
                  <a:pt x="71438" y="160733"/>
                </a:lnTo>
                <a:lnTo>
                  <a:pt x="89297" y="160733"/>
                </a:lnTo>
                <a:lnTo>
                  <a:pt x="107157" y="151804"/>
                </a:lnTo>
                <a:lnTo>
                  <a:pt x="133946" y="133944"/>
                </a:lnTo>
                <a:lnTo>
                  <a:pt x="151805" y="116085"/>
                </a:lnTo>
                <a:lnTo>
                  <a:pt x="151805" y="11608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0" name="Freeform 49"/>
          <p:cNvSpPr/>
          <p:nvPr/>
        </p:nvSpPr>
        <p:spPr bwMode="auto">
          <a:xfrm>
            <a:off x="6161484" y="2794992"/>
            <a:ext cx="116087" cy="142876"/>
          </a:xfrm>
          <a:custGeom>
            <a:avLst/>
            <a:gdLst/>
            <a:ahLst/>
            <a:cxnLst/>
            <a:rect l="0" t="0" r="0" b="0"/>
            <a:pathLst>
              <a:path w="116087" h="142876">
                <a:moveTo>
                  <a:pt x="26789" y="8929"/>
                </a:moveTo>
                <a:lnTo>
                  <a:pt x="26789" y="0"/>
                </a:lnTo>
                <a:lnTo>
                  <a:pt x="26789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8929"/>
                </a:lnTo>
                <a:lnTo>
                  <a:pt x="17860" y="17859"/>
                </a:lnTo>
                <a:lnTo>
                  <a:pt x="8930" y="44648"/>
                </a:lnTo>
                <a:lnTo>
                  <a:pt x="0" y="62508"/>
                </a:lnTo>
                <a:lnTo>
                  <a:pt x="0" y="89297"/>
                </a:lnTo>
                <a:lnTo>
                  <a:pt x="0" y="107156"/>
                </a:lnTo>
                <a:lnTo>
                  <a:pt x="0" y="125015"/>
                </a:lnTo>
                <a:lnTo>
                  <a:pt x="0" y="142875"/>
                </a:lnTo>
                <a:lnTo>
                  <a:pt x="0" y="142875"/>
                </a:lnTo>
                <a:lnTo>
                  <a:pt x="8930" y="142875"/>
                </a:lnTo>
                <a:lnTo>
                  <a:pt x="17860" y="133945"/>
                </a:lnTo>
                <a:lnTo>
                  <a:pt x="26789" y="116086"/>
                </a:lnTo>
                <a:lnTo>
                  <a:pt x="44649" y="98226"/>
                </a:lnTo>
                <a:lnTo>
                  <a:pt x="53579" y="71437"/>
                </a:lnTo>
                <a:lnTo>
                  <a:pt x="62508" y="53578"/>
                </a:lnTo>
                <a:lnTo>
                  <a:pt x="71438" y="26789"/>
                </a:lnTo>
                <a:lnTo>
                  <a:pt x="80368" y="17859"/>
                </a:lnTo>
                <a:lnTo>
                  <a:pt x="80368" y="17859"/>
                </a:lnTo>
                <a:lnTo>
                  <a:pt x="80368" y="17859"/>
                </a:lnTo>
                <a:lnTo>
                  <a:pt x="80368" y="35719"/>
                </a:lnTo>
                <a:lnTo>
                  <a:pt x="80368" y="53578"/>
                </a:lnTo>
                <a:lnTo>
                  <a:pt x="71438" y="71437"/>
                </a:lnTo>
                <a:lnTo>
                  <a:pt x="71438" y="98226"/>
                </a:lnTo>
                <a:lnTo>
                  <a:pt x="71438" y="107156"/>
                </a:lnTo>
                <a:lnTo>
                  <a:pt x="71438" y="125015"/>
                </a:lnTo>
                <a:lnTo>
                  <a:pt x="80368" y="125015"/>
                </a:lnTo>
                <a:lnTo>
                  <a:pt x="89297" y="125015"/>
                </a:lnTo>
                <a:lnTo>
                  <a:pt x="98227" y="116086"/>
                </a:lnTo>
                <a:lnTo>
                  <a:pt x="116086" y="98226"/>
                </a:lnTo>
                <a:lnTo>
                  <a:pt x="116086" y="9822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1" name="Freeform 50"/>
          <p:cNvSpPr/>
          <p:nvPr/>
        </p:nvSpPr>
        <p:spPr bwMode="auto">
          <a:xfrm>
            <a:off x="6277570" y="2732484"/>
            <a:ext cx="437556" cy="258962"/>
          </a:xfrm>
          <a:custGeom>
            <a:avLst/>
            <a:gdLst/>
            <a:ahLst/>
            <a:cxnLst/>
            <a:rect l="0" t="0" r="0" b="0"/>
            <a:pathLst>
              <a:path w="437556" h="258962">
                <a:moveTo>
                  <a:pt x="62508" y="98227"/>
                </a:moveTo>
                <a:lnTo>
                  <a:pt x="62508" y="89297"/>
                </a:lnTo>
                <a:lnTo>
                  <a:pt x="62508" y="89297"/>
                </a:lnTo>
                <a:lnTo>
                  <a:pt x="53578" y="80367"/>
                </a:lnTo>
                <a:lnTo>
                  <a:pt x="53578" y="80367"/>
                </a:lnTo>
                <a:lnTo>
                  <a:pt x="44649" y="80367"/>
                </a:lnTo>
                <a:lnTo>
                  <a:pt x="44649" y="80367"/>
                </a:lnTo>
                <a:lnTo>
                  <a:pt x="35719" y="98227"/>
                </a:lnTo>
                <a:lnTo>
                  <a:pt x="26789" y="116086"/>
                </a:lnTo>
                <a:lnTo>
                  <a:pt x="17860" y="133945"/>
                </a:lnTo>
                <a:lnTo>
                  <a:pt x="8930" y="160734"/>
                </a:lnTo>
                <a:lnTo>
                  <a:pt x="0" y="169664"/>
                </a:lnTo>
                <a:lnTo>
                  <a:pt x="8930" y="187523"/>
                </a:lnTo>
                <a:lnTo>
                  <a:pt x="17860" y="196453"/>
                </a:lnTo>
                <a:lnTo>
                  <a:pt x="26789" y="205383"/>
                </a:lnTo>
                <a:lnTo>
                  <a:pt x="35719" y="205383"/>
                </a:lnTo>
                <a:lnTo>
                  <a:pt x="53578" y="196453"/>
                </a:lnTo>
                <a:lnTo>
                  <a:pt x="62508" y="187523"/>
                </a:lnTo>
                <a:lnTo>
                  <a:pt x="80368" y="169664"/>
                </a:lnTo>
                <a:lnTo>
                  <a:pt x="98227" y="142875"/>
                </a:lnTo>
                <a:lnTo>
                  <a:pt x="107157" y="116086"/>
                </a:lnTo>
                <a:lnTo>
                  <a:pt x="116086" y="89297"/>
                </a:lnTo>
                <a:lnTo>
                  <a:pt x="125016" y="62508"/>
                </a:lnTo>
                <a:lnTo>
                  <a:pt x="125016" y="35719"/>
                </a:lnTo>
                <a:lnTo>
                  <a:pt x="125016" y="17860"/>
                </a:lnTo>
                <a:lnTo>
                  <a:pt x="125016" y="0"/>
                </a:lnTo>
                <a:lnTo>
                  <a:pt x="125016" y="0"/>
                </a:lnTo>
                <a:lnTo>
                  <a:pt x="116086" y="0"/>
                </a:lnTo>
                <a:lnTo>
                  <a:pt x="107157" y="8930"/>
                </a:lnTo>
                <a:lnTo>
                  <a:pt x="107157" y="26789"/>
                </a:lnTo>
                <a:lnTo>
                  <a:pt x="89297" y="44649"/>
                </a:lnTo>
                <a:lnTo>
                  <a:pt x="89297" y="71437"/>
                </a:lnTo>
                <a:lnTo>
                  <a:pt x="80368" y="98227"/>
                </a:lnTo>
                <a:lnTo>
                  <a:pt x="80368" y="125016"/>
                </a:lnTo>
                <a:lnTo>
                  <a:pt x="80368" y="142875"/>
                </a:lnTo>
                <a:lnTo>
                  <a:pt x="89297" y="160734"/>
                </a:lnTo>
                <a:lnTo>
                  <a:pt x="98227" y="169664"/>
                </a:lnTo>
                <a:lnTo>
                  <a:pt x="107157" y="178594"/>
                </a:lnTo>
                <a:lnTo>
                  <a:pt x="116086" y="178594"/>
                </a:lnTo>
                <a:lnTo>
                  <a:pt x="125016" y="178594"/>
                </a:lnTo>
                <a:lnTo>
                  <a:pt x="142875" y="160734"/>
                </a:lnTo>
                <a:lnTo>
                  <a:pt x="151805" y="151805"/>
                </a:lnTo>
                <a:lnTo>
                  <a:pt x="160735" y="133945"/>
                </a:lnTo>
                <a:lnTo>
                  <a:pt x="169664" y="116086"/>
                </a:lnTo>
                <a:lnTo>
                  <a:pt x="169664" y="107156"/>
                </a:lnTo>
                <a:lnTo>
                  <a:pt x="169664" y="107156"/>
                </a:lnTo>
                <a:lnTo>
                  <a:pt x="169664" y="107156"/>
                </a:lnTo>
                <a:lnTo>
                  <a:pt x="169664" y="116086"/>
                </a:lnTo>
                <a:lnTo>
                  <a:pt x="169664" y="133945"/>
                </a:lnTo>
                <a:lnTo>
                  <a:pt x="169664" y="142875"/>
                </a:lnTo>
                <a:lnTo>
                  <a:pt x="160735" y="160734"/>
                </a:lnTo>
                <a:lnTo>
                  <a:pt x="160735" y="169664"/>
                </a:lnTo>
                <a:lnTo>
                  <a:pt x="169664" y="178594"/>
                </a:lnTo>
                <a:lnTo>
                  <a:pt x="169664" y="178594"/>
                </a:lnTo>
                <a:lnTo>
                  <a:pt x="178594" y="178594"/>
                </a:lnTo>
                <a:lnTo>
                  <a:pt x="187524" y="178594"/>
                </a:lnTo>
                <a:lnTo>
                  <a:pt x="196453" y="169664"/>
                </a:lnTo>
                <a:lnTo>
                  <a:pt x="214313" y="151805"/>
                </a:lnTo>
                <a:lnTo>
                  <a:pt x="232172" y="133945"/>
                </a:lnTo>
                <a:lnTo>
                  <a:pt x="241102" y="125016"/>
                </a:lnTo>
                <a:lnTo>
                  <a:pt x="250032" y="107156"/>
                </a:lnTo>
                <a:lnTo>
                  <a:pt x="258961" y="107156"/>
                </a:lnTo>
                <a:lnTo>
                  <a:pt x="267891" y="107156"/>
                </a:lnTo>
                <a:lnTo>
                  <a:pt x="267891" y="107156"/>
                </a:lnTo>
                <a:lnTo>
                  <a:pt x="258961" y="116086"/>
                </a:lnTo>
                <a:lnTo>
                  <a:pt x="258961" y="133945"/>
                </a:lnTo>
                <a:lnTo>
                  <a:pt x="258961" y="142875"/>
                </a:lnTo>
                <a:lnTo>
                  <a:pt x="258961" y="151805"/>
                </a:lnTo>
                <a:lnTo>
                  <a:pt x="258961" y="160734"/>
                </a:lnTo>
                <a:lnTo>
                  <a:pt x="258961" y="169664"/>
                </a:lnTo>
                <a:lnTo>
                  <a:pt x="258961" y="169664"/>
                </a:lnTo>
                <a:lnTo>
                  <a:pt x="267891" y="169664"/>
                </a:lnTo>
                <a:lnTo>
                  <a:pt x="285750" y="160734"/>
                </a:lnTo>
                <a:lnTo>
                  <a:pt x="294680" y="142875"/>
                </a:lnTo>
                <a:lnTo>
                  <a:pt x="312539" y="125016"/>
                </a:lnTo>
                <a:lnTo>
                  <a:pt x="330399" y="107156"/>
                </a:lnTo>
                <a:lnTo>
                  <a:pt x="339328" y="89297"/>
                </a:lnTo>
                <a:lnTo>
                  <a:pt x="348258" y="80367"/>
                </a:lnTo>
                <a:lnTo>
                  <a:pt x="348258" y="80367"/>
                </a:lnTo>
                <a:lnTo>
                  <a:pt x="357188" y="89297"/>
                </a:lnTo>
                <a:lnTo>
                  <a:pt x="348258" y="98227"/>
                </a:lnTo>
                <a:lnTo>
                  <a:pt x="348258" y="107156"/>
                </a:lnTo>
                <a:lnTo>
                  <a:pt x="348258" y="116086"/>
                </a:lnTo>
                <a:lnTo>
                  <a:pt x="339328" y="125016"/>
                </a:lnTo>
                <a:lnTo>
                  <a:pt x="339328" y="133945"/>
                </a:lnTo>
                <a:lnTo>
                  <a:pt x="339328" y="133945"/>
                </a:lnTo>
                <a:lnTo>
                  <a:pt x="348258" y="133945"/>
                </a:lnTo>
                <a:lnTo>
                  <a:pt x="357188" y="125016"/>
                </a:lnTo>
                <a:lnTo>
                  <a:pt x="366118" y="116086"/>
                </a:lnTo>
                <a:lnTo>
                  <a:pt x="383977" y="98227"/>
                </a:lnTo>
                <a:lnTo>
                  <a:pt x="401836" y="80367"/>
                </a:lnTo>
                <a:lnTo>
                  <a:pt x="410766" y="71437"/>
                </a:lnTo>
                <a:lnTo>
                  <a:pt x="428625" y="53579"/>
                </a:lnTo>
                <a:lnTo>
                  <a:pt x="437555" y="53579"/>
                </a:lnTo>
                <a:lnTo>
                  <a:pt x="437555" y="62508"/>
                </a:lnTo>
                <a:lnTo>
                  <a:pt x="437555" y="71437"/>
                </a:lnTo>
                <a:lnTo>
                  <a:pt x="437555" y="98227"/>
                </a:lnTo>
                <a:lnTo>
                  <a:pt x="428625" y="116086"/>
                </a:lnTo>
                <a:lnTo>
                  <a:pt x="428625" y="133945"/>
                </a:lnTo>
                <a:lnTo>
                  <a:pt x="419696" y="151805"/>
                </a:lnTo>
                <a:lnTo>
                  <a:pt x="419696" y="160734"/>
                </a:lnTo>
                <a:lnTo>
                  <a:pt x="419696" y="169664"/>
                </a:lnTo>
                <a:lnTo>
                  <a:pt x="410766" y="187523"/>
                </a:lnTo>
                <a:lnTo>
                  <a:pt x="410766" y="187523"/>
                </a:lnTo>
                <a:lnTo>
                  <a:pt x="410766" y="205383"/>
                </a:lnTo>
                <a:lnTo>
                  <a:pt x="410766" y="214312"/>
                </a:lnTo>
                <a:lnTo>
                  <a:pt x="401836" y="223242"/>
                </a:lnTo>
                <a:lnTo>
                  <a:pt x="392907" y="241102"/>
                </a:lnTo>
                <a:lnTo>
                  <a:pt x="392907" y="250031"/>
                </a:lnTo>
                <a:lnTo>
                  <a:pt x="383977" y="258961"/>
                </a:lnTo>
                <a:lnTo>
                  <a:pt x="375047" y="258961"/>
                </a:lnTo>
                <a:lnTo>
                  <a:pt x="366118" y="250031"/>
                </a:lnTo>
                <a:lnTo>
                  <a:pt x="357188" y="241102"/>
                </a:lnTo>
                <a:lnTo>
                  <a:pt x="348258" y="214312"/>
                </a:lnTo>
                <a:lnTo>
                  <a:pt x="348258" y="21431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2" name="Freeform 51"/>
          <p:cNvSpPr/>
          <p:nvPr/>
        </p:nvSpPr>
        <p:spPr bwMode="auto">
          <a:xfrm>
            <a:off x="6697266" y="2652117"/>
            <a:ext cx="44649" cy="8931"/>
          </a:xfrm>
          <a:custGeom>
            <a:avLst/>
            <a:gdLst/>
            <a:ahLst/>
            <a:cxnLst/>
            <a:rect l="0" t="0" r="0" b="0"/>
            <a:pathLst>
              <a:path w="44649" h="8931">
                <a:moveTo>
                  <a:pt x="44648" y="8930"/>
                </a:moveTo>
                <a:lnTo>
                  <a:pt x="44648" y="8930"/>
                </a:lnTo>
                <a:lnTo>
                  <a:pt x="35718" y="8930"/>
                </a:lnTo>
                <a:lnTo>
                  <a:pt x="26789" y="0"/>
                </a:lnTo>
                <a:lnTo>
                  <a:pt x="26789" y="0"/>
                </a:lnTo>
                <a:lnTo>
                  <a:pt x="17859" y="0"/>
                </a:lnTo>
                <a:lnTo>
                  <a:pt x="8929" y="0"/>
                </a:lnTo>
                <a:lnTo>
                  <a:pt x="0" y="8930"/>
                </a:lnTo>
                <a:lnTo>
                  <a:pt x="0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3" name="Freeform 52"/>
          <p:cNvSpPr/>
          <p:nvPr/>
        </p:nvSpPr>
        <p:spPr bwMode="auto">
          <a:xfrm>
            <a:off x="4973836" y="2812851"/>
            <a:ext cx="26790" cy="178595"/>
          </a:xfrm>
          <a:custGeom>
            <a:avLst/>
            <a:gdLst/>
            <a:ahLst/>
            <a:cxnLst/>
            <a:rect l="0" t="0" r="0" b="0"/>
            <a:pathLst>
              <a:path w="26790" h="178595">
                <a:moveTo>
                  <a:pt x="8930" y="0"/>
                </a:moveTo>
                <a:lnTo>
                  <a:pt x="8930" y="8930"/>
                </a:lnTo>
                <a:lnTo>
                  <a:pt x="0" y="17860"/>
                </a:lnTo>
                <a:lnTo>
                  <a:pt x="0" y="26789"/>
                </a:lnTo>
                <a:lnTo>
                  <a:pt x="0" y="53578"/>
                </a:lnTo>
                <a:lnTo>
                  <a:pt x="0" y="71438"/>
                </a:lnTo>
                <a:lnTo>
                  <a:pt x="0" y="98227"/>
                </a:lnTo>
                <a:lnTo>
                  <a:pt x="0" y="116086"/>
                </a:lnTo>
                <a:lnTo>
                  <a:pt x="0" y="142875"/>
                </a:lnTo>
                <a:lnTo>
                  <a:pt x="8930" y="160735"/>
                </a:lnTo>
                <a:lnTo>
                  <a:pt x="8930" y="169664"/>
                </a:lnTo>
                <a:lnTo>
                  <a:pt x="8930" y="178594"/>
                </a:lnTo>
                <a:lnTo>
                  <a:pt x="8930" y="178594"/>
                </a:lnTo>
                <a:lnTo>
                  <a:pt x="17859" y="169664"/>
                </a:lnTo>
                <a:lnTo>
                  <a:pt x="17859" y="151805"/>
                </a:lnTo>
                <a:lnTo>
                  <a:pt x="26789" y="133945"/>
                </a:lnTo>
                <a:lnTo>
                  <a:pt x="26789" y="13394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4" name="Freeform 53"/>
          <p:cNvSpPr/>
          <p:nvPr/>
        </p:nvSpPr>
        <p:spPr bwMode="auto">
          <a:xfrm>
            <a:off x="5027414" y="2777133"/>
            <a:ext cx="35720" cy="178594"/>
          </a:xfrm>
          <a:custGeom>
            <a:avLst/>
            <a:gdLst/>
            <a:ahLst/>
            <a:cxnLst/>
            <a:rect l="0" t="0" r="0" b="0"/>
            <a:pathLst>
              <a:path w="35720" h="178594">
                <a:moveTo>
                  <a:pt x="8930" y="0"/>
                </a:moveTo>
                <a:lnTo>
                  <a:pt x="8930" y="0"/>
                </a:lnTo>
                <a:lnTo>
                  <a:pt x="0" y="8930"/>
                </a:lnTo>
                <a:lnTo>
                  <a:pt x="0" y="17859"/>
                </a:lnTo>
                <a:lnTo>
                  <a:pt x="0" y="35718"/>
                </a:lnTo>
                <a:lnTo>
                  <a:pt x="0" y="53578"/>
                </a:lnTo>
                <a:lnTo>
                  <a:pt x="0" y="71437"/>
                </a:lnTo>
                <a:lnTo>
                  <a:pt x="8930" y="98226"/>
                </a:lnTo>
                <a:lnTo>
                  <a:pt x="8930" y="116085"/>
                </a:lnTo>
                <a:lnTo>
                  <a:pt x="17859" y="133945"/>
                </a:lnTo>
                <a:lnTo>
                  <a:pt x="26789" y="151804"/>
                </a:lnTo>
                <a:lnTo>
                  <a:pt x="26789" y="169663"/>
                </a:lnTo>
                <a:lnTo>
                  <a:pt x="35719" y="178593"/>
                </a:lnTo>
                <a:lnTo>
                  <a:pt x="35719" y="178593"/>
                </a:lnTo>
                <a:lnTo>
                  <a:pt x="26789" y="178593"/>
                </a:lnTo>
                <a:lnTo>
                  <a:pt x="17859" y="169663"/>
                </a:lnTo>
                <a:lnTo>
                  <a:pt x="17859" y="16966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5" name="Freeform 54"/>
          <p:cNvSpPr/>
          <p:nvPr/>
        </p:nvSpPr>
        <p:spPr bwMode="auto">
          <a:xfrm>
            <a:off x="4830961" y="2857500"/>
            <a:ext cx="267892" cy="53579"/>
          </a:xfrm>
          <a:custGeom>
            <a:avLst/>
            <a:gdLst/>
            <a:ahLst/>
            <a:cxnLst/>
            <a:rect l="0" t="0" r="0" b="0"/>
            <a:pathLst>
              <a:path w="267892" h="53579">
                <a:moveTo>
                  <a:pt x="0" y="53578"/>
                </a:moveTo>
                <a:lnTo>
                  <a:pt x="0" y="53578"/>
                </a:lnTo>
                <a:lnTo>
                  <a:pt x="8930" y="53578"/>
                </a:lnTo>
                <a:lnTo>
                  <a:pt x="26789" y="44648"/>
                </a:lnTo>
                <a:lnTo>
                  <a:pt x="53578" y="35718"/>
                </a:lnTo>
                <a:lnTo>
                  <a:pt x="89297" y="26789"/>
                </a:lnTo>
                <a:lnTo>
                  <a:pt x="125016" y="17859"/>
                </a:lnTo>
                <a:lnTo>
                  <a:pt x="169664" y="8929"/>
                </a:lnTo>
                <a:lnTo>
                  <a:pt x="205383" y="0"/>
                </a:lnTo>
                <a:lnTo>
                  <a:pt x="241102" y="0"/>
                </a:lnTo>
                <a:lnTo>
                  <a:pt x="258961" y="0"/>
                </a:lnTo>
                <a:lnTo>
                  <a:pt x="267891" y="0"/>
                </a:lnTo>
                <a:lnTo>
                  <a:pt x="250031" y="0"/>
                </a:lnTo>
                <a:lnTo>
                  <a:pt x="232172" y="8929"/>
                </a:lnTo>
                <a:lnTo>
                  <a:pt x="232172" y="892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6" name="Freeform 55"/>
          <p:cNvSpPr/>
          <p:nvPr/>
        </p:nvSpPr>
        <p:spPr bwMode="auto">
          <a:xfrm>
            <a:off x="4875609" y="2928937"/>
            <a:ext cx="187525" cy="44650"/>
          </a:xfrm>
          <a:custGeom>
            <a:avLst/>
            <a:gdLst/>
            <a:ahLst/>
            <a:cxnLst/>
            <a:rect l="0" t="0" r="0" b="0"/>
            <a:pathLst>
              <a:path w="187525" h="44650">
                <a:moveTo>
                  <a:pt x="8930" y="35719"/>
                </a:moveTo>
                <a:lnTo>
                  <a:pt x="0" y="44649"/>
                </a:lnTo>
                <a:lnTo>
                  <a:pt x="0" y="44649"/>
                </a:lnTo>
                <a:lnTo>
                  <a:pt x="0" y="44649"/>
                </a:lnTo>
                <a:lnTo>
                  <a:pt x="17860" y="44649"/>
                </a:lnTo>
                <a:lnTo>
                  <a:pt x="35719" y="44649"/>
                </a:lnTo>
                <a:lnTo>
                  <a:pt x="53579" y="35719"/>
                </a:lnTo>
                <a:lnTo>
                  <a:pt x="89297" y="26789"/>
                </a:lnTo>
                <a:lnTo>
                  <a:pt x="116086" y="17859"/>
                </a:lnTo>
                <a:lnTo>
                  <a:pt x="151805" y="8930"/>
                </a:lnTo>
                <a:lnTo>
                  <a:pt x="169664" y="0"/>
                </a:lnTo>
                <a:lnTo>
                  <a:pt x="187524" y="0"/>
                </a:lnTo>
                <a:lnTo>
                  <a:pt x="187524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7" name="Freeform 56"/>
          <p:cNvSpPr/>
          <p:nvPr/>
        </p:nvSpPr>
        <p:spPr bwMode="auto">
          <a:xfrm>
            <a:off x="5134570" y="2821781"/>
            <a:ext cx="125017" cy="151806"/>
          </a:xfrm>
          <a:custGeom>
            <a:avLst/>
            <a:gdLst/>
            <a:ahLst/>
            <a:cxnLst/>
            <a:rect l="0" t="0" r="0" b="0"/>
            <a:pathLst>
              <a:path w="125017" h="151806">
                <a:moveTo>
                  <a:pt x="35719" y="0"/>
                </a:moveTo>
                <a:lnTo>
                  <a:pt x="35719" y="0"/>
                </a:lnTo>
                <a:lnTo>
                  <a:pt x="35719" y="0"/>
                </a:lnTo>
                <a:lnTo>
                  <a:pt x="26789" y="8930"/>
                </a:lnTo>
                <a:lnTo>
                  <a:pt x="26789" y="8930"/>
                </a:lnTo>
                <a:lnTo>
                  <a:pt x="17860" y="17859"/>
                </a:lnTo>
                <a:lnTo>
                  <a:pt x="17860" y="26789"/>
                </a:lnTo>
                <a:lnTo>
                  <a:pt x="17860" y="35719"/>
                </a:lnTo>
                <a:lnTo>
                  <a:pt x="17860" y="44648"/>
                </a:lnTo>
                <a:lnTo>
                  <a:pt x="26789" y="44648"/>
                </a:lnTo>
                <a:lnTo>
                  <a:pt x="44649" y="53578"/>
                </a:lnTo>
                <a:lnTo>
                  <a:pt x="62508" y="53578"/>
                </a:lnTo>
                <a:lnTo>
                  <a:pt x="80368" y="62508"/>
                </a:lnTo>
                <a:lnTo>
                  <a:pt x="98227" y="71437"/>
                </a:lnTo>
                <a:lnTo>
                  <a:pt x="116086" y="80367"/>
                </a:lnTo>
                <a:lnTo>
                  <a:pt x="125016" y="89297"/>
                </a:lnTo>
                <a:lnTo>
                  <a:pt x="125016" y="98226"/>
                </a:lnTo>
                <a:lnTo>
                  <a:pt x="125016" y="116086"/>
                </a:lnTo>
                <a:lnTo>
                  <a:pt x="107157" y="125015"/>
                </a:lnTo>
                <a:lnTo>
                  <a:pt x="89297" y="142875"/>
                </a:lnTo>
                <a:lnTo>
                  <a:pt x="62508" y="151805"/>
                </a:lnTo>
                <a:lnTo>
                  <a:pt x="35719" y="151805"/>
                </a:lnTo>
                <a:lnTo>
                  <a:pt x="17860" y="151805"/>
                </a:lnTo>
                <a:lnTo>
                  <a:pt x="0" y="151805"/>
                </a:lnTo>
                <a:lnTo>
                  <a:pt x="0" y="142875"/>
                </a:lnTo>
                <a:lnTo>
                  <a:pt x="0" y="125015"/>
                </a:lnTo>
                <a:lnTo>
                  <a:pt x="0" y="12501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8" name="Freeform 57"/>
          <p:cNvSpPr/>
          <p:nvPr/>
        </p:nvSpPr>
        <p:spPr bwMode="auto">
          <a:xfrm>
            <a:off x="5232797" y="2839640"/>
            <a:ext cx="133946" cy="133947"/>
          </a:xfrm>
          <a:custGeom>
            <a:avLst/>
            <a:gdLst/>
            <a:ahLst/>
            <a:cxnLst/>
            <a:rect l="0" t="0" r="0" b="0"/>
            <a:pathLst>
              <a:path w="133946" h="133947">
                <a:moveTo>
                  <a:pt x="35719" y="35719"/>
                </a:moveTo>
                <a:lnTo>
                  <a:pt x="26789" y="35719"/>
                </a:lnTo>
                <a:lnTo>
                  <a:pt x="17859" y="44649"/>
                </a:lnTo>
                <a:lnTo>
                  <a:pt x="8930" y="53578"/>
                </a:lnTo>
                <a:lnTo>
                  <a:pt x="0" y="62508"/>
                </a:lnTo>
                <a:lnTo>
                  <a:pt x="0" y="62508"/>
                </a:lnTo>
                <a:lnTo>
                  <a:pt x="8930" y="71438"/>
                </a:lnTo>
                <a:lnTo>
                  <a:pt x="26789" y="71438"/>
                </a:lnTo>
                <a:lnTo>
                  <a:pt x="35719" y="62508"/>
                </a:lnTo>
                <a:lnTo>
                  <a:pt x="53578" y="53578"/>
                </a:lnTo>
                <a:lnTo>
                  <a:pt x="80367" y="44649"/>
                </a:lnTo>
                <a:lnTo>
                  <a:pt x="98226" y="35719"/>
                </a:lnTo>
                <a:lnTo>
                  <a:pt x="107156" y="26789"/>
                </a:lnTo>
                <a:lnTo>
                  <a:pt x="116086" y="17860"/>
                </a:lnTo>
                <a:lnTo>
                  <a:pt x="116086" y="8930"/>
                </a:lnTo>
                <a:lnTo>
                  <a:pt x="116086" y="8930"/>
                </a:lnTo>
                <a:lnTo>
                  <a:pt x="107156" y="0"/>
                </a:lnTo>
                <a:lnTo>
                  <a:pt x="89297" y="0"/>
                </a:lnTo>
                <a:lnTo>
                  <a:pt x="71437" y="8930"/>
                </a:lnTo>
                <a:lnTo>
                  <a:pt x="53578" y="26789"/>
                </a:lnTo>
                <a:lnTo>
                  <a:pt x="44648" y="44649"/>
                </a:lnTo>
                <a:lnTo>
                  <a:pt x="26789" y="71438"/>
                </a:lnTo>
                <a:lnTo>
                  <a:pt x="26789" y="89297"/>
                </a:lnTo>
                <a:lnTo>
                  <a:pt x="26789" y="107156"/>
                </a:lnTo>
                <a:lnTo>
                  <a:pt x="44648" y="125016"/>
                </a:lnTo>
                <a:lnTo>
                  <a:pt x="53578" y="133946"/>
                </a:lnTo>
                <a:lnTo>
                  <a:pt x="71437" y="133946"/>
                </a:lnTo>
                <a:lnTo>
                  <a:pt x="98226" y="133946"/>
                </a:lnTo>
                <a:lnTo>
                  <a:pt x="116086" y="125016"/>
                </a:lnTo>
                <a:lnTo>
                  <a:pt x="133945" y="107156"/>
                </a:lnTo>
                <a:lnTo>
                  <a:pt x="133945" y="10715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9" name="Freeform 58"/>
          <p:cNvSpPr/>
          <p:nvPr/>
        </p:nvSpPr>
        <p:spPr bwMode="auto">
          <a:xfrm>
            <a:off x="5393531" y="2803921"/>
            <a:ext cx="142876" cy="142876"/>
          </a:xfrm>
          <a:custGeom>
            <a:avLst/>
            <a:gdLst/>
            <a:ahLst/>
            <a:cxnLst/>
            <a:rect l="0" t="0" r="0" b="0"/>
            <a:pathLst>
              <a:path w="142876" h="142876">
                <a:moveTo>
                  <a:pt x="80367" y="35719"/>
                </a:moveTo>
                <a:lnTo>
                  <a:pt x="71438" y="35719"/>
                </a:lnTo>
                <a:lnTo>
                  <a:pt x="62508" y="35719"/>
                </a:lnTo>
                <a:lnTo>
                  <a:pt x="53578" y="44649"/>
                </a:lnTo>
                <a:lnTo>
                  <a:pt x="44649" y="62508"/>
                </a:lnTo>
                <a:lnTo>
                  <a:pt x="26789" y="80368"/>
                </a:lnTo>
                <a:lnTo>
                  <a:pt x="17860" y="98227"/>
                </a:lnTo>
                <a:lnTo>
                  <a:pt x="8930" y="116086"/>
                </a:lnTo>
                <a:lnTo>
                  <a:pt x="0" y="125016"/>
                </a:lnTo>
                <a:lnTo>
                  <a:pt x="8930" y="133946"/>
                </a:lnTo>
                <a:lnTo>
                  <a:pt x="17860" y="142875"/>
                </a:lnTo>
                <a:lnTo>
                  <a:pt x="35719" y="142875"/>
                </a:lnTo>
                <a:lnTo>
                  <a:pt x="53578" y="142875"/>
                </a:lnTo>
                <a:lnTo>
                  <a:pt x="71438" y="125016"/>
                </a:lnTo>
                <a:lnTo>
                  <a:pt x="89297" y="116086"/>
                </a:lnTo>
                <a:lnTo>
                  <a:pt x="107157" y="98227"/>
                </a:lnTo>
                <a:lnTo>
                  <a:pt x="125016" y="71438"/>
                </a:lnTo>
                <a:lnTo>
                  <a:pt x="133946" y="53579"/>
                </a:lnTo>
                <a:lnTo>
                  <a:pt x="142875" y="26790"/>
                </a:lnTo>
                <a:lnTo>
                  <a:pt x="142875" y="0"/>
                </a:lnTo>
                <a:lnTo>
                  <a:pt x="142875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0" name="Freeform 59"/>
          <p:cNvSpPr/>
          <p:nvPr/>
        </p:nvSpPr>
        <p:spPr bwMode="auto">
          <a:xfrm>
            <a:off x="5491758" y="2714625"/>
            <a:ext cx="44649" cy="258962"/>
          </a:xfrm>
          <a:custGeom>
            <a:avLst/>
            <a:gdLst/>
            <a:ahLst/>
            <a:cxnLst/>
            <a:rect l="0" t="0" r="0" b="0"/>
            <a:pathLst>
              <a:path w="44649" h="258962">
                <a:moveTo>
                  <a:pt x="26789" y="35719"/>
                </a:moveTo>
                <a:lnTo>
                  <a:pt x="17859" y="17859"/>
                </a:lnTo>
                <a:lnTo>
                  <a:pt x="8930" y="8930"/>
                </a:lnTo>
                <a:lnTo>
                  <a:pt x="8930" y="0"/>
                </a:lnTo>
                <a:lnTo>
                  <a:pt x="0" y="8930"/>
                </a:lnTo>
                <a:lnTo>
                  <a:pt x="0" y="26789"/>
                </a:lnTo>
                <a:lnTo>
                  <a:pt x="0" y="44648"/>
                </a:lnTo>
                <a:lnTo>
                  <a:pt x="8930" y="80367"/>
                </a:lnTo>
                <a:lnTo>
                  <a:pt x="8930" y="116086"/>
                </a:lnTo>
                <a:lnTo>
                  <a:pt x="17859" y="151804"/>
                </a:lnTo>
                <a:lnTo>
                  <a:pt x="17859" y="178593"/>
                </a:lnTo>
                <a:lnTo>
                  <a:pt x="26789" y="205382"/>
                </a:lnTo>
                <a:lnTo>
                  <a:pt x="26789" y="223242"/>
                </a:lnTo>
                <a:lnTo>
                  <a:pt x="35719" y="241101"/>
                </a:lnTo>
                <a:lnTo>
                  <a:pt x="35719" y="250031"/>
                </a:lnTo>
                <a:lnTo>
                  <a:pt x="44648" y="258961"/>
                </a:lnTo>
                <a:lnTo>
                  <a:pt x="44648" y="258961"/>
                </a:lnTo>
                <a:lnTo>
                  <a:pt x="44648" y="258961"/>
                </a:lnTo>
                <a:lnTo>
                  <a:pt x="44648" y="250031"/>
                </a:lnTo>
                <a:lnTo>
                  <a:pt x="26789" y="232171"/>
                </a:lnTo>
                <a:lnTo>
                  <a:pt x="17859" y="205382"/>
                </a:lnTo>
                <a:lnTo>
                  <a:pt x="17859" y="20538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1" name="Freeform 60"/>
          <p:cNvSpPr/>
          <p:nvPr/>
        </p:nvSpPr>
        <p:spPr bwMode="auto">
          <a:xfrm>
            <a:off x="5402461" y="2821781"/>
            <a:ext cx="205384" cy="8931"/>
          </a:xfrm>
          <a:custGeom>
            <a:avLst/>
            <a:gdLst/>
            <a:ahLst/>
            <a:cxnLst/>
            <a:rect l="0" t="0" r="0" b="0"/>
            <a:pathLst>
              <a:path w="205384" h="8931">
                <a:moveTo>
                  <a:pt x="0" y="8930"/>
                </a:moveTo>
                <a:lnTo>
                  <a:pt x="0" y="8930"/>
                </a:lnTo>
                <a:lnTo>
                  <a:pt x="8930" y="8930"/>
                </a:lnTo>
                <a:lnTo>
                  <a:pt x="17859" y="8930"/>
                </a:lnTo>
                <a:lnTo>
                  <a:pt x="35719" y="8930"/>
                </a:lnTo>
                <a:lnTo>
                  <a:pt x="62508" y="8930"/>
                </a:lnTo>
                <a:lnTo>
                  <a:pt x="80367" y="8930"/>
                </a:lnTo>
                <a:lnTo>
                  <a:pt x="107156" y="8930"/>
                </a:lnTo>
                <a:lnTo>
                  <a:pt x="133945" y="8930"/>
                </a:lnTo>
                <a:lnTo>
                  <a:pt x="160734" y="0"/>
                </a:lnTo>
                <a:lnTo>
                  <a:pt x="187523" y="0"/>
                </a:lnTo>
                <a:lnTo>
                  <a:pt x="196453" y="0"/>
                </a:lnTo>
                <a:lnTo>
                  <a:pt x="205383" y="0"/>
                </a:lnTo>
                <a:lnTo>
                  <a:pt x="205383" y="0"/>
                </a:lnTo>
                <a:lnTo>
                  <a:pt x="205383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" name="Freeform 61"/>
          <p:cNvSpPr/>
          <p:nvPr/>
        </p:nvSpPr>
        <p:spPr bwMode="auto">
          <a:xfrm>
            <a:off x="5589984" y="2866429"/>
            <a:ext cx="26790" cy="116087"/>
          </a:xfrm>
          <a:custGeom>
            <a:avLst/>
            <a:gdLst/>
            <a:ahLst/>
            <a:cxnLst/>
            <a:rect l="0" t="0" r="0" b="0"/>
            <a:pathLst>
              <a:path w="26790" h="116087">
                <a:moveTo>
                  <a:pt x="8930" y="0"/>
                </a:moveTo>
                <a:lnTo>
                  <a:pt x="8930" y="8930"/>
                </a:lnTo>
                <a:lnTo>
                  <a:pt x="0" y="17860"/>
                </a:lnTo>
                <a:lnTo>
                  <a:pt x="0" y="26789"/>
                </a:lnTo>
                <a:lnTo>
                  <a:pt x="0" y="44649"/>
                </a:lnTo>
                <a:lnTo>
                  <a:pt x="8930" y="62508"/>
                </a:lnTo>
                <a:lnTo>
                  <a:pt x="8930" y="80367"/>
                </a:lnTo>
                <a:lnTo>
                  <a:pt x="17860" y="89297"/>
                </a:lnTo>
                <a:lnTo>
                  <a:pt x="17860" y="107157"/>
                </a:lnTo>
                <a:lnTo>
                  <a:pt x="17860" y="107157"/>
                </a:lnTo>
                <a:lnTo>
                  <a:pt x="17860" y="116086"/>
                </a:lnTo>
                <a:lnTo>
                  <a:pt x="26789" y="116086"/>
                </a:lnTo>
                <a:lnTo>
                  <a:pt x="26789" y="116086"/>
                </a:lnTo>
                <a:lnTo>
                  <a:pt x="17860" y="107157"/>
                </a:lnTo>
                <a:lnTo>
                  <a:pt x="17860" y="10715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3" name="Freeform 62"/>
          <p:cNvSpPr/>
          <p:nvPr/>
        </p:nvSpPr>
        <p:spPr bwMode="auto">
          <a:xfrm>
            <a:off x="5563195" y="2786063"/>
            <a:ext cx="62509" cy="8930"/>
          </a:xfrm>
          <a:custGeom>
            <a:avLst/>
            <a:gdLst/>
            <a:ahLst/>
            <a:cxnLst/>
            <a:rect l="0" t="0" r="0" b="0"/>
            <a:pathLst>
              <a:path w="62509" h="8930">
                <a:moveTo>
                  <a:pt x="0" y="8929"/>
                </a:move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0"/>
                </a:lnTo>
                <a:lnTo>
                  <a:pt x="8930" y="0"/>
                </a:lnTo>
                <a:lnTo>
                  <a:pt x="26789" y="0"/>
                </a:lnTo>
                <a:lnTo>
                  <a:pt x="35719" y="0"/>
                </a:lnTo>
                <a:lnTo>
                  <a:pt x="53578" y="0"/>
                </a:lnTo>
                <a:lnTo>
                  <a:pt x="62508" y="8929"/>
                </a:lnTo>
                <a:lnTo>
                  <a:pt x="62508" y="892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4" name="Freeform 63"/>
          <p:cNvSpPr/>
          <p:nvPr/>
        </p:nvSpPr>
        <p:spPr bwMode="auto">
          <a:xfrm>
            <a:off x="5625703" y="2902148"/>
            <a:ext cx="160736" cy="71439"/>
          </a:xfrm>
          <a:custGeom>
            <a:avLst/>
            <a:gdLst/>
            <a:ahLst/>
            <a:cxnLst/>
            <a:rect l="0" t="0" r="0" b="0"/>
            <a:pathLst>
              <a:path w="160736" h="71439">
                <a:moveTo>
                  <a:pt x="0" y="8930"/>
                </a:moveTo>
                <a:lnTo>
                  <a:pt x="8930" y="8930"/>
                </a:lnTo>
                <a:lnTo>
                  <a:pt x="8930" y="17859"/>
                </a:lnTo>
                <a:lnTo>
                  <a:pt x="8930" y="26789"/>
                </a:lnTo>
                <a:lnTo>
                  <a:pt x="17860" y="35719"/>
                </a:lnTo>
                <a:lnTo>
                  <a:pt x="17860" y="44648"/>
                </a:lnTo>
                <a:lnTo>
                  <a:pt x="17860" y="53578"/>
                </a:lnTo>
                <a:lnTo>
                  <a:pt x="17860" y="62508"/>
                </a:lnTo>
                <a:lnTo>
                  <a:pt x="26789" y="62508"/>
                </a:lnTo>
                <a:lnTo>
                  <a:pt x="26789" y="71438"/>
                </a:lnTo>
                <a:lnTo>
                  <a:pt x="26789" y="71438"/>
                </a:lnTo>
                <a:lnTo>
                  <a:pt x="26789" y="62508"/>
                </a:lnTo>
                <a:lnTo>
                  <a:pt x="26789" y="53578"/>
                </a:lnTo>
                <a:lnTo>
                  <a:pt x="35719" y="35719"/>
                </a:lnTo>
                <a:lnTo>
                  <a:pt x="35719" y="26789"/>
                </a:lnTo>
                <a:lnTo>
                  <a:pt x="44649" y="17859"/>
                </a:lnTo>
                <a:lnTo>
                  <a:pt x="53578" y="8930"/>
                </a:lnTo>
                <a:lnTo>
                  <a:pt x="53578" y="0"/>
                </a:lnTo>
                <a:lnTo>
                  <a:pt x="53578" y="8930"/>
                </a:lnTo>
                <a:lnTo>
                  <a:pt x="53578" y="8930"/>
                </a:lnTo>
                <a:lnTo>
                  <a:pt x="62508" y="17859"/>
                </a:lnTo>
                <a:lnTo>
                  <a:pt x="62508" y="35719"/>
                </a:lnTo>
                <a:lnTo>
                  <a:pt x="62508" y="44648"/>
                </a:lnTo>
                <a:lnTo>
                  <a:pt x="62508" y="53578"/>
                </a:lnTo>
                <a:lnTo>
                  <a:pt x="62508" y="62508"/>
                </a:lnTo>
                <a:lnTo>
                  <a:pt x="62508" y="62508"/>
                </a:lnTo>
                <a:lnTo>
                  <a:pt x="62508" y="62508"/>
                </a:lnTo>
                <a:lnTo>
                  <a:pt x="71438" y="53578"/>
                </a:lnTo>
                <a:lnTo>
                  <a:pt x="71438" y="44648"/>
                </a:lnTo>
                <a:lnTo>
                  <a:pt x="80367" y="26789"/>
                </a:lnTo>
                <a:lnTo>
                  <a:pt x="89297" y="17859"/>
                </a:lnTo>
                <a:lnTo>
                  <a:pt x="89297" y="8930"/>
                </a:lnTo>
                <a:lnTo>
                  <a:pt x="98227" y="8930"/>
                </a:lnTo>
                <a:lnTo>
                  <a:pt x="98227" y="8930"/>
                </a:lnTo>
                <a:lnTo>
                  <a:pt x="107156" y="17859"/>
                </a:lnTo>
                <a:lnTo>
                  <a:pt x="107156" y="17859"/>
                </a:lnTo>
                <a:lnTo>
                  <a:pt x="107156" y="26789"/>
                </a:lnTo>
                <a:lnTo>
                  <a:pt x="107156" y="35719"/>
                </a:lnTo>
                <a:lnTo>
                  <a:pt x="107156" y="44648"/>
                </a:lnTo>
                <a:lnTo>
                  <a:pt x="107156" y="44648"/>
                </a:lnTo>
                <a:lnTo>
                  <a:pt x="116086" y="44648"/>
                </a:lnTo>
                <a:lnTo>
                  <a:pt x="116086" y="44648"/>
                </a:lnTo>
                <a:lnTo>
                  <a:pt x="125016" y="35719"/>
                </a:lnTo>
                <a:lnTo>
                  <a:pt x="133945" y="35719"/>
                </a:lnTo>
                <a:lnTo>
                  <a:pt x="142875" y="26789"/>
                </a:lnTo>
                <a:lnTo>
                  <a:pt x="151805" y="26789"/>
                </a:lnTo>
                <a:lnTo>
                  <a:pt x="160735" y="26789"/>
                </a:lnTo>
                <a:lnTo>
                  <a:pt x="160735" y="35719"/>
                </a:lnTo>
                <a:lnTo>
                  <a:pt x="160735" y="44648"/>
                </a:lnTo>
                <a:lnTo>
                  <a:pt x="160735" y="53578"/>
                </a:lnTo>
                <a:lnTo>
                  <a:pt x="160735" y="53578"/>
                </a:lnTo>
                <a:lnTo>
                  <a:pt x="151805" y="53578"/>
                </a:lnTo>
                <a:lnTo>
                  <a:pt x="151805" y="53578"/>
                </a:lnTo>
                <a:lnTo>
                  <a:pt x="142875" y="44648"/>
                </a:lnTo>
                <a:lnTo>
                  <a:pt x="142875" y="4464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5" name="Freeform 64"/>
          <p:cNvSpPr/>
          <p:nvPr/>
        </p:nvSpPr>
        <p:spPr bwMode="auto">
          <a:xfrm>
            <a:off x="4947047" y="3241476"/>
            <a:ext cx="35720" cy="169665"/>
          </a:xfrm>
          <a:custGeom>
            <a:avLst/>
            <a:gdLst/>
            <a:ahLst/>
            <a:cxnLst/>
            <a:rect l="0" t="0" r="0" b="0"/>
            <a:pathLst>
              <a:path w="35720" h="169665">
                <a:moveTo>
                  <a:pt x="8930" y="0"/>
                </a:moveTo>
                <a:lnTo>
                  <a:pt x="8930" y="0"/>
                </a:lnTo>
                <a:lnTo>
                  <a:pt x="8930" y="8930"/>
                </a:lnTo>
                <a:lnTo>
                  <a:pt x="8930" y="17860"/>
                </a:lnTo>
                <a:lnTo>
                  <a:pt x="8930" y="26789"/>
                </a:lnTo>
                <a:lnTo>
                  <a:pt x="0" y="53578"/>
                </a:lnTo>
                <a:lnTo>
                  <a:pt x="8930" y="71438"/>
                </a:lnTo>
                <a:lnTo>
                  <a:pt x="8930" y="98227"/>
                </a:lnTo>
                <a:lnTo>
                  <a:pt x="8930" y="125016"/>
                </a:lnTo>
                <a:lnTo>
                  <a:pt x="8930" y="142875"/>
                </a:lnTo>
                <a:lnTo>
                  <a:pt x="17859" y="160735"/>
                </a:lnTo>
                <a:lnTo>
                  <a:pt x="17859" y="169664"/>
                </a:lnTo>
                <a:lnTo>
                  <a:pt x="26789" y="160735"/>
                </a:lnTo>
                <a:lnTo>
                  <a:pt x="35719" y="151805"/>
                </a:lnTo>
                <a:lnTo>
                  <a:pt x="35719" y="133945"/>
                </a:lnTo>
                <a:lnTo>
                  <a:pt x="35719" y="116086"/>
                </a:lnTo>
                <a:lnTo>
                  <a:pt x="35719" y="11608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6" name="Freeform 65"/>
          <p:cNvSpPr/>
          <p:nvPr/>
        </p:nvSpPr>
        <p:spPr bwMode="auto">
          <a:xfrm>
            <a:off x="5000625" y="3214687"/>
            <a:ext cx="80368" cy="160735"/>
          </a:xfrm>
          <a:custGeom>
            <a:avLst/>
            <a:gdLst/>
            <a:ahLst/>
            <a:cxnLst/>
            <a:rect l="0" t="0" r="0" b="0"/>
            <a:pathLst>
              <a:path w="80368" h="160735">
                <a:moveTo>
                  <a:pt x="26789" y="0"/>
                </a:moveTo>
                <a:lnTo>
                  <a:pt x="26789" y="0"/>
                </a:lnTo>
                <a:lnTo>
                  <a:pt x="35719" y="8930"/>
                </a:lnTo>
                <a:lnTo>
                  <a:pt x="35719" y="17859"/>
                </a:lnTo>
                <a:lnTo>
                  <a:pt x="44648" y="35719"/>
                </a:lnTo>
                <a:lnTo>
                  <a:pt x="44648" y="53578"/>
                </a:lnTo>
                <a:lnTo>
                  <a:pt x="53578" y="80367"/>
                </a:lnTo>
                <a:lnTo>
                  <a:pt x="62508" y="98227"/>
                </a:lnTo>
                <a:lnTo>
                  <a:pt x="71438" y="116086"/>
                </a:lnTo>
                <a:lnTo>
                  <a:pt x="71438" y="133945"/>
                </a:lnTo>
                <a:lnTo>
                  <a:pt x="71438" y="151805"/>
                </a:lnTo>
                <a:lnTo>
                  <a:pt x="80367" y="160734"/>
                </a:lnTo>
                <a:lnTo>
                  <a:pt x="62508" y="160734"/>
                </a:lnTo>
                <a:lnTo>
                  <a:pt x="53578" y="160734"/>
                </a:lnTo>
                <a:lnTo>
                  <a:pt x="26789" y="151805"/>
                </a:lnTo>
                <a:lnTo>
                  <a:pt x="0" y="142875"/>
                </a:lnTo>
                <a:lnTo>
                  <a:pt x="0" y="14287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7" name="Freeform 66"/>
          <p:cNvSpPr/>
          <p:nvPr/>
        </p:nvSpPr>
        <p:spPr bwMode="auto">
          <a:xfrm>
            <a:off x="4902398" y="3241476"/>
            <a:ext cx="241103" cy="89298"/>
          </a:xfrm>
          <a:custGeom>
            <a:avLst/>
            <a:gdLst/>
            <a:ahLst/>
            <a:cxnLst/>
            <a:rect l="0" t="0" r="0" b="0"/>
            <a:pathLst>
              <a:path w="241103" h="89298">
                <a:moveTo>
                  <a:pt x="0" y="89297"/>
                </a:moveTo>
                <a:lnTo>
                  <a:pt x="8930" y="89297"/>
                </a:lnTo>
                <a:lnTo>
                  <a:pt x="26790" y="80367"/>
                </a:lnTo>
                <a:lnTo>
                  <a:pt x="62508" y="71438"/>
                </a:lnTo>
                <a:lnTo>
                  <a:pt x="98227" y="53578"/>
                </a:lnTo>
                <a:lnTo>
                  <a:pt x="142875" y="35719"/>
                </a:lnTo>
                <a:lnTo>
                  <a:pt x="178594" y="26789"/>
                </a:lnTo>
                <a:lnTo>
                  <a:pt x="214313" y="8930"/>
                </a:lnTo>
                <a:lnTo>
                  <a:pt x="232172" y="0"/>
                </a:lnTo>
                <a:lnTo>
                  <a:pt x="241102" y="0"/>
                </a:lnTo>
                <a:lnTo>
                  <a:pt x="241102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8" name="Freeform 67"/>
          <p:cNvSpPr/>
          <p:nvPr/>
        </p:nvSpPr>
        <p:spPr bwMode="auto">
          <a:xfrm>
            <a:off x="4884539" y="3348632"/>
            <a:ext cx="214314" cy="71439"/>
          </a:xfrm>
          <a:custGeom>
            <a:avLst/>
            <a:gdLst/>
            <a:ahLst/>
            <a:cxnLst/>
            <a:rect l="0" t="0" r="0" b="0"/>
            <a:pathLst>
              <a:path w="214314" h="71439">
                <a:moveTo>
                  <a:pt x="0" y="71438"/>
                </a:moveTo>
                <a:lnTo>
                  <a:pt x="0" y="71438"/>
                </a:lnTo>
                <a:lnTo>
                  <a:pt x="0" y="71438"/>
                </a:lnTo>
                <a:lnTo>
                  <a:pt x="0" y="71438"/>
                </a:lnTo>
                <a:lnTo>
                  <a:pt x="8930" y="71438"/>
                </a:lnTo>
                <a:lnTo>
                  <a:pt x="35719" y="62508"/>
                </a:lnTo>
                <a:lnTo>
                  <a:pt x="62508" y="53579"/>
                </a:lnTo>
                <a:lnTo>
                  <a:pt x="98227" y="44649"/>
                </a:lnTo>
                <a:lnTo>
                  <a:pt x="133945" y="26789"/>
                </a:lnTo>
                <a:lnTo>
                  <a:pt x="169664" y="17860"/>
                </a:lnTo>
                <a:lnTo>
                  <a:pt x="196453" y="8930"/>
                </a:lnTo>
                <a:lnTo>
                  <a:pt x="214313" y="0"/>
                </a:lnTo>
                <a:lnTo>
                  <a:pt x="214313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9" name="Freeform 68"/>
          <p:cNvSpPr/>
          <p:nvPr/>
        </p:nvSpPr>
        <p:spPr bwMode="auto">
          <a:xfrm>
            <a:off x="5232797" y="3205757"/>
            <a:ext cx="169665" cy="178595"/>
          </a:xfrm>
          <a:custGeom>
            <a:avLst/>
            <a:gdLst/>
            <a:ahLst/>
            <a:cxnLst/>
            <a:rect l="0" t="0" r="0" b="0"/>
            <a:pathLst>
              <a:path w="169665" h="178595">
                <a:moveTo>
                  <a:pt x="125016" y="8930"/>
                </a:moveTo>
                <a:lnTo>
                  <a:pt x="116086" y="8930"/>
                </a:lnTo>
                <a:lnTo>
                  <a:pt x="116086" y="8930"/>
                </a:lnTo>
                <a:lnTo>
                  <a:pt x="107156" y="0"/>
                </a:lnTo>
                <a:lnTo>
                  <a:pt x="89297" y="8930"/>
                </a:lnTo>
                <a:lnTo>
                  <a:pt x="71437" y="8930"/>
                </a:lnTo>
                <a:lnTo>
                  <a:pt x="53578" y="26789"/>
                </a:lnTo>
                <a:lnTo>
                  <a:pt x="44648" y="44649"/>
                </a:lnTo>
                <a:lnTo>
                  <a:pt x="26789" y="53579"/>
                </a:lnTo>
                <a:lnTo>
                  <a:pt x="26789" y="71438"/>
                </a:lnTo>
                <a:lnTo>
                  <a:pt x="35719" y="80368"/>
                </a:lnTo>
                <a:lnTo>
                  <a:pt x="44648" y="89297"/>
                </a:lnTo>
                <a:lnTo>
                  <a:pt x="71437" y="98227"/>
                </a:lnTo>
                <a:lnTo>
                  <a:pt x="98226" y="98227"/>
                </a:lnTo>
                <a:lnTo>
                  <a:pt x="125016" y="107157"/>
                </a:lnTo>
                <a:lnTo>
                  <a:pt x="151805" y="107157"/>
                </a:lnTo>
                <a:lnTo>
                  <a:pt x="160734" y="116086"/>
                </a:lnTo>
                <a:lnTo>
                  <a:pt x="169664" y="125016"/>
                </a:lnTo>
                <a:lnTo>
                  <a:pt x="160734" y="133946"/>
                </a:lnTo>
                <a:lnTo>
                  <a:pt x="142875" y="151805"/>
                </a:lnTo>
                <a:lnTo>
                  <a:pt x="116086" y="160735"/>
                </a:lnTo>
                <a:lnTo>
                  <a:pt x="80367" y="169664"/>
                </a:lnTo>
                <a:lnTo>
                  <a:pt x="53578" y="178594"/>
                </a:lnTo>
                <a:lnTo>
                  <a:pt x="26789" y="178594"/>
                </a:lnTo>
                <a:lnTo>
                  <a:pt x="8930" y="178594"/>
                </a:lnTo>
                <a:lnTo>
                  <a:pt x="0" y="169664"/>
                </a:lnTo>
                <a:lnTo>
                  <a:pt x="8930" y="160735"/>
                </a:lnTo>
                <a:lnTo>
                  <a:pt x="26789" y="142875"/>
                </a:lnTo>
                <a:lnTo>
                  <a:pt x="26789" y="14287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0" name="Freeform 69"/>
          <p:cNvSpPr/>
          <p:nvPr/>
        </p:nvSpPr>
        <p:spPr bwMode="auto">
          <a:xfrm>
            <a:off x="5473898" y="3134320"/>
            <a:ext cx="53580" cy="241102"/>
          </a:xfrm>
          <a:custGeom>
            <a:avLst/>
            <a:gdLst/>
            <a:ahLst/>
            <a:cxnLst/>
            <a:rect l="0" t="0" r="0" b="0"/>
            <a:pathLst>
              <a:path w="53580" h="241102">
                <a:moveTo>
                  <a:pt x="8930" y="8930"/>
                </a:moveTo>
                <a:lnTo>
                  <a:pt x="8930" y="0"/>
                </a:lnTo>
                <a:lnTo>
                  <a:pt x="8930" y="0"/>
                </a:lnTo>
                <a:lnTo>
                  <a:pt x="0" y="8930"/>
                </a:lnTo>
                <a:lnTo>
                  <a:pt x="0" y="17859"/>
                </a:lnTo>
                <a:lnTo>
                  <a:pt x="0" y="35719"/>
                </a:lnTo>
                <a:lnTo>
                  <a:pt x="8930" y="62508"/>
                </a:lnTo>
                <a:lnTo>
                  <a:pt x="8930" y="98226"/>
                </a:lnTo>
                <a:lnTo>
                  <a:pt x="17860" y="133945"/>
                </a:lnTo>
                <a:lnTo>
                  <a:pt x="17860" y="160734"/>
                </a:lnTo>
                <a:lnTo>
                  <a:pt x="26790" y="196453"/>
                </a:lnTo>
                <a:lnTo>
                  <a:pt x="35719" y="214312"/>
                </a:lnTo>
                <a:lnTo>
                  <a:pt x="35719" y="232172"/>
                </a:lnTo>
                <a:lnTo>
                  <a:pt x="44649" y="241101"/>
                </a:lnTo>
                <a:lnTo>
                  <a:pt x="44649" y="241101"/>
                </a:lnTo>
                <a:lnTo>
                  <a:pt x="53579" y="241101"/>
                </a:lnTo>
                <a:lnTo>
                  <a:pt x="44649" y="241101"/>
                </a:lnTo>
                <a:lnTo>
                  <a:pt x="35719" y="232172"/>
                </a:lnTo>
                <a:lnTo>
                  <a:pt x="26790" y="214312"/>
                </a:lnTo>
                <a:lnTo>
                  <a:pt x="0" y="196453"/>
                </a:lnTo>
                <a:lnTo>
                  <a:pt x="0" y="19645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1" name="Freeform 70"/>
          <p:cNvSpPr/>
          <p:nvPr/>
        </p:nvSpPr>
        <p:spPr bwMode="auto">
          <a:xfrm>
            <a:off x="5357813" y="3223617"/>
            <a:ext cx="294680" cy="53579"/>
          </a:xfrm>
          <a:custGeom>
            <a:avLst/>
            <a:gdLst/>
            <a:ahLst/>
            <a:cxnLst/>
            <a:rect l="0" t="0" r="0" b="0"/>
            <a:pathLst>
              <a:path w="294680" h="53579">
                <a:moveTo>
                  <a:pt x="0" y="53578"/>
                </a:moveTo>
                <a:lnTo>
                  <a:pt x="8929" y="53578"/>
                </a:lnTo>
                <a:lnTo>
                  <a:pt x="17859" y="53578"/>
                </a:lnTo>
                <a:lnTo>
                  <a:pt x="44648" y="44648"/>
                </a:lnTo>
                <a:lnTo>
                  <a:pt x="71437" y="35719"/>
                </a:lnTo>
                <a:lnTo>
                  <a:pt x="116085" y="26789"/>
                </a:lnTo>
                <a:lnTo>
                  <a:pt x="151804" y="17859"/>
                </a:lnTo>
                <a:lnTo>
                  <a:pt x="196453" y="8929"/>
                </a:lnTo>
                <a:lnTo>
                  <a:pt x="223242" y="0"/>
                </a:lnTo>
                <a:lnTo>
                  <a:pt x="250031" y="0"/>
                </a:lnTo>
                <a:lnTo>
                  <a:pt x="276820" y="0"/>
                </a:lnTo>
                <a:lnTo>
                  <a:pt x="285750" y="8929"/>
                </a:lnTo>
                <a:lnTo>
                  <a:pt x="294679" y="17859"/>
                </a:lnTo>
                <a:lnTo>
                  <a:pt x="294679" y="17859"/>
                </a:lnTo>
                <a:lnTo>
                  <a:pt x="294679" y="1785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2" name="Freeform 71"/>
          <p:cNvSpPr/>
          <p:nvPr/>
        </p:nvSpPr>
        <p:spPr bwMode="auto">
          <a:xfrm>
            <a:off x="5625703" y="3259336"/>
            <a:ext cx="142876" cy="125016"/>
          </a:xfrm>
          <a:custGeom>
            <a:avLst/>
            <a:gdLst/>
            <a:ahLst/>
            <a:cxnLst/>
            <a:rect l="0" t="0" r="0" b="0"/>
            <a:pathLst>
              <a:path w="142876" h="125016">
                <a:moveTo>
                  <a:pt x="17860" y="0"/>
                </a:moveTo>
                <a:lnTo>
                  <a:pt x="8930" y="0"/>
                </a:lnTo>
                <a:lnTo>
                  <a:pt x="8930" y="8929"/>
                </a:lnTo>
                <a:lnTo>
                  <a:pt x="0" y="26789"/>
                </a:lnTo>
                <a:lnTo>
                  <a:pt x="0" y="44648"/>
                </a:lnTo>
                <a:lnTo>
                  <a:pt x="0" y="71437"/>
                </a:lnTo>
                <a:lnTo>
                  <a:pt x="0" y="89296"/>
                </a:lnTo>
                <a:lnTo>
                  <a:pt x="8930" y="98226"/>
                </a:lnTo>
                <a:lnTo>
                  <a:pt x="17860" y="107156"/>
                </a:lnTo>
                <a:lnTo>
                  <a:pt x="26789" y="116085"/>
                </a:lnTo>
                <a:lnTo>
                  <a:pt x="35719" y="116085"/>
                </a:lnTo>
                <a:lnTo>
                  <a:pt x="44649" y="107156"/>
                </a:lnTo>
                <a:lnTo>
                  <a:pt x="53578" y="89296"/>
                </a:lnTo>
                <a:lnTo>
                  <a:pt x="71438" y="80367"/>
                </a:lnTo>
                <a:lnTo>
                  <a:pt x="80367" y="53578"/>
                </a:lnTo>
                <a:lnTo>
                  <a:pt x="89297" y="35718"/>
                </a:lnTo>
                <a:lnTo>
                  <a:pt x="98227" y="17859"/>
                </a:lnTo>
                <a:lnTo>
                  <a:pt x="107156" y="17859"/>
                </a:lnTo>
                <a:lnTo>
                  <a:pt x="107156" y="17859"/>
                </a:lnTo>
                <a:lnTo>
                  <a:pt x="107156" y="35718"/>
                </a:lnTo>
                <a:lnTo>
                  <a:pt x="107156" y="53578"/>
                </a:lnTo>
                <a:lnTo>
                  <a:pt x="107156" y="62507"/>
                </a:lnTo>
                <a:lnTo>
                  <a:pt x="107156" y="89296"/>
                </a:lnTo>
                <a:lnTo>
                  <a:pt x="107156" y="98226"/>
                </a:lnTo>
                <a:lnTo>
                  <a:pt x="107156" y="116085"/>
                </a:lnTo>
                <a:lnTo>
                  <a:pt x="116086" y="125015"/>
                </a:lnTo>
                <a:lnTo>
                  <a:pt x="125016" y="125015"/>
                </a:lnTo>
                <a:lnTo>
                  <a:pt x="142875" y="116085"/>
                </a:lnTo>
                <a:lnTo>
                  <a:pt x="142875" y="11608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3" name="Freeform 72"/>
          <p:cNvSpPr/>
          <p:nvPr/>
        </p:nvSpPr>
        <p:spPr bwMode="auto">
          <a:xfrm>
            <a:off x="5795367" y="3098601"/>
            <a:ext cx="642939" cy="285751"/>
          </a:xfrm>
          <a:custGeom>
            <a:avLst/>
            <a:gdLst/>
            <a:ahLst/>
            <a:cxnLst/>
            <a:rect l="0" t="0" r="0" b="0"/>
            <a:pathLst>
              <a:path w="642939" h="285751">
                <a:moveTo>
                  <a:pt x="53578" y="160735"/>
                </a:moveTo>
                <a:lnTo>
                  <a:pt x="53578" y="160735"/>
                </a:lnTo>
                <a:lnTo>
                  <a:pt x="44649" y="160735"/>
                </a:lnTo>
                <a:lnTo>
                  <a:pt x="26789" y="169664"/>
                </a:lnTo>
                <a:lnTo>
                  <a:pt x="17860" y="178594"/>
                </a:lnTo>
                <a:lnTo>
                  <a:pt x="8930" y="196453"/>
                </a:lnTo>
                <a:lnTo>
                  <a:pt x="0" y="214313"/>
                </a:lnTo>
                <a:lnTo>
                  <a:pt x="0" y="232172"/>
                </a:lnTo>
                <a:lnTo>
                  <a:pt x="0" y="250031"/>
                </a:lnTo>
                <a:lnTo>
                  <a:pt x="0" y="267891"/>
                </a:lnTo>
                <a:lnTo>
                  <a:pt x="8930" y="276820"/>
                </a:lnTo>
                <a:lnTo>
                  <a:pt x="8930" y="285750"/>
                </a:lnTo>
                <a:lnTo>
                  <a:pt x="26789" y="285750"/>
                </a:lnTo>
                <a:lnTo>
                  <a:pt x="35719" y="276820"/>
                </a:lnTo>
                <a:lnTo>
                  <a:pt x="44649" y="276820"/>
                </a:lnTo>
                <a:lnTo>
                  <a:pt x="62508" y="258961"/>
                </a:lnTo>
                <a:lnTo>
                  <a:pt x="71438" y="232172"/>
                </a:lnTo>
                <a:lnTo>
                  <a:pt x="89297" y="214313"/>
                </a:lnTo>
                <a:lnTo>
                  <a:pt x="98227" y="178594"/>
                </a:lnTo>
                <a:lnTo>
                  <a:pt x="107156" y="151805"/>
                </a:lnTo>
                <a:lnTo>
                  <a:pt x="107156" y="116086"/>
                </a:lnTo>
                <a:lnTo>
                  <a:pt x="107156" y="89297"/>
                </a:lnTo>
                <a:lnTo>
                  <a:pt x="98227" y="71438"/>
                </a:lnTo>
                <a:lnTo>
                  <a:pt x="89297" y="53578"/>
                </a:lnTo>
                <a:lnTo>
                  <a:pt x="80367" y="53578"/>
                </a:lnTo>
                <a:lnTo>
                  <a:pt x="71438" y="53578"/>
                </a:lnTo>
                <a:lnTo>
                  <a:pt x="53578" y="62508"/>
                </a:lnTo>
                <a:lnTo>
                  <a:pt x="44649" y="89297"/>
                </a:lnTo>
                <a:lnTo>
                  <a:pt x="35719" y="107156"/>
                </a:lnTo>
                <a:lnTo>
                  <a:pt x="26789" y="133945"/>
                </a:lnTo>
                <a:lnTo>
                  <a:pt x="26789" y="160735"/>
                </a:lnTo>
                <a:lnTo>
                  <a:pt x="35719" y="187524"/>
                </a:lnTo>
                <a:lnTo>
                  <a:pt x="53578" y="214313"/>
                </a:lnTo>
                <a:lnTo>
                  <a:pt x="71438" y="232172"/>
                </a:lnTo>
                <a:lnTo>
                  <a:pt x="98227" y="250031"/>
                </a:lnTo>
                <a:lnTo>
                  <a:pt x="116086" y="258961"/>
                </a:lnTo>
                <a:lnTo>
                  <a:pt x="142875" y="258961"/>
                </a:lnTo>
                <a:lnTo>
                  <a:pt x="169664" y="258961"/>
                </a:lnTo>
                <a:lnTo>
                  <a:pt x="187524" y="250031"/>
                </a:lnTo>
                <a:lnTo>
                  <a:pt x="205383" y="241102"/>
                </a:lnTo>
                <a:lnTo>
                  <a:pt x="214313" y="223242"/>
                </a:lnTo>
                <a:lnTo>
                  <a:pt x="214313" y="205383"/>
                </a:lnTo>
                <a:lnTo>
                  <a:pt x="214313" y="187524"/>
                </a:lnTo>
                <a:lnTo>
                  <a:pt x="214313" y="169664"/>
                </a:lnTo>
                <a:lnTo>
                  <a:pt x="205383" y="160735"/>
                </a:lnTo>
                <a:lnTo>
                  <a:pt x="205383" y="160735"/>
                </a:lnTo>
                <a:lnTo>
                  <a:pt x="196453" y="169664"/>
                </a:lnTo>
                <a:lnTo>
                  <a:pt x="187524" y="187524"/>
                </a:lnTo>
                <a:lnTo>
                  <a:pt x="178594" y="205383"/>
                </a:lnTo>
                <a:lnTo>
                  <a:pt x="169664" y="232172"/>
                </a:lnTo>
                <a:lnTo>
                  <a:pt x="169664" y="250031"/>
                </a:lnTo>
                <a:lnTo>
                  <a:pt x="169664" y="258961"/>
                </a:lnTo>
                <a:lnTo>
                  <a:pt x="178594" y="267891"/>
                </a:lnTo>
                <a:lnTo>
                  <a:pt x="178594" y="276820"/>
                </a:lnTo>
                <a:lnTo>
                  <a:pt x="187524" y="276820"/>
                </a:lnTo>
                <a:lnTo>
                  <a:pt x="205383" y="267891"/>
                </a:lnTo>
                <a:lnTo>
                  <a:pt x="214313" y="258961"/>
                </a:lnTo>
                <a:lnTo>
                  <a:pt x="232172" y="250031"/>
                </a:lnTo>
                <a:lnTo>
                  <a:pt x="241102" y="232172"/>
                </a:lnTo>
                <a:lnTo>
                  <a:pt x="258961" y="214313"/>
                </a:lnTo>
                <a:lnTo>
                  <a:pt x="267891" y="196453"/>
                </a:lnTo>
                <a:lnTo>
                  <a:pt x="285750" y="196453"/>
                </a:lnTo>
                <a:lnTo>
                  <a:pt x="285750" y="196453"/>
                </a:lnTo>
                <a:lnTo>
                  <a:pt x="294680" y="196453"/>
                </a:lnTo>
                <a:lnTo>
                  <a:pt x="294680" y="205383"/>
                </a:lnTo>
                <a:lnTo>
                  <a:pt x="294680" y="223242"/>
                </a:lnTo>
                <a:lnTo>
                  <a:pt x="294680" y="232172"/>
                </a:lnTo>
                <a:lnTo>
                  <a:pt x="294680" y="241102"/>
                </a:lnTo>
                <a:lnTo>
                  <a:pt x="294680" y="250031"/>
                </a:lnTo>
                <a:lnTo>
                  <a:pt x="294680" y="250031"/>
                </a:lnTo>
                <a:lnTo>
                  <a:pt x="303610" y="258961"/>
                </a:lnTo>
                <a:lnTo>
                  <a:pt x="312539" y="250031"/>
                </a:lnTo>
                <a:lnTo>
                  <a:pt x="321469" y="250031"/>
                </a:lnTo>
                <a:lnTo>
                  <a:pt x="339328" y="232172"/>
                </a:lnTo>
                <a:lnTo>
                  <a:pt x="348258" y="214313"/>
                </a:lnTo>
                <a:lnTo>
                  <a:pt x="357188" y="196453"/>
                </a:lnTo>
                <a:lnTo>
                  <a:pt x="375047" y="187524"/>
                </a:lnTo>
                <a:lnTo>
                  <a:pt x="383977" y="178594"/>
                </a:lnTo>
                <a:lnTo>
                  <a:pt x="383977" y="187524"/>
                </a:lnTo>
                <a:lnTo>
                  <a:pt x="383977" y="196453"/>
                </a:lnTo>
                <a:lnTo>
                  <a:pt x="375047" y="214313"/>
                </a:lnTo>
                <a:lnTo>
                  <a:pt x="366117" y="232172"/>
                </a:lnTo>
                <a:lnTo>
                  <a:pt x="366117" y="250031"/>
                </a:lnTo>
                <a:lnTo>
                  <a:pt x="357188" y="267891"/>
                </a:lnTo>
                <a:lnTo>
                  <a:pt x="357188" y="276820"/>
                </a:lnTo>
                <a:lnTo>
                  <a:pt x="366117" y="285750"/>
                </a:lnTo>
                <a:lnTo>
                  <a:pt x="375047" y="285750"/>
                </a:lnTo>
                <a:lnTo>
                  <a:pt x="383977" y="276820"/>
                </a:lnTo>
                <a:lnTo>
                  <a:pt x="392906" y="258961"/>
                </a:lnTo>
                <a:lnTo>
                  <a:pt x="410766" y="250031"/>
                </a:lnTo>
                <a:lnTo>
                  <a:pt x="419696" y="214313"/>
                </a:lnTo>
                <a:lnTo>
                  <a:pt x="437555" y="187524"/>
                </a:lnTo>
                <a:lnTo>
                  <a:pt x="446485" y="151805"/>
                </a:lnTo>
                <a:lnTo>
                  <a:pt x="464344" y="125016"/>
                </a:lnTo>
                <a:lnTo>
                  <a:pt x="473274" y="98227"/>
                </a:lnTo>
                <a:lnTo>
                  <a:pt x="482203" y="80367"/>
                </a:lnTo>
                <a:lnTo>
                  <a:pt x="482203" y="71438"/>
                </a:lnTo>
                <a:lnTo>
                  <a:pt x="482203" y="71438"/>
                </a:lnTo>
                <a:lnTo>
                  <a:pt x="473274" y="80367"/>
                </a:lnTo>
                <a:lnTo>
                  <a:pt x="464344" y="89297"/>
                </a:lnTo>
                <a:lnTo>
                  <a:pt x="446485" y="107156"/>
                </a:lnTo>
                <a:lnTo>
                  <a:pt x="437555" y="133945"/>
                </a:lnTo>
                <a:lnTo>
                  <a:pt x="437555" y="151805"/>
                </a:lnTo>
                <a:lnTo>
                  <a:pt x="428625" y="178594"/>
                </a:lnTo>
                <a:lnTo>
                  <a:pt x="428625" y="196453"/>
                </a:lnTo>
                <a:lnTo>
                  <a:pt x="428625" y="214313"/>
                </a:lnTo>
                <a:lnTo>
                  <a:pt x="437555" y="232172"/>
                </a:lnTo>
                <a:lnTo>
                  <a:pt x="437555" y="241102"/>
                </a:lnTo>
                <a:lnTo>
                  <a:pt x="455414" y="250031"/>
                </a:lnTo>
                <a:lnTo>
                  <a:pt x="464344" y="241102"/>
                </a:lnTo>
                <a:lnTo>
                  <a:pt x="482203" y="232172"/>
                </a:lnTo>
                <a:lnTo>
                  <a:pt x="508992" y="223242"/>
                </a:lnTo>
                <a:lnTo>
                  <a:pt x="526852" y="196453"/>
                </a:lnTo>
                <a:lnTo>
                  <a:pt x="553641" y="178594"/>
                </a:lnTo>
                <a:lnTo>
                  <a:pt x="571500" y="151805"/>
                </a:lnTo>
                <a:lnTo>
                  <a:pt x="598289" y="125016"/>
                </a:lnTo>
                <a:lnTo>
                  <a:pt x="616149" y="98227"/>
                </a:lnTo>
                <a:lnTo>
                  <a:pt x="625078" y="71438"/>
                </a:lnTo>
                <a:lnTo>
                  <a:pt x="634008" y="53578"/>
                </a:lnTo>
                <a:lnTo>
                  <a:pt x="642938" y="44649"/>
                </a:lnTo>
                <a:lnTo>
                  <a:pt x="642938" y="26789"/>
                </a:lnTo>
                <a:lnTo>
                  <a:pt x="642938" y="17860"/>
                </a:lnTo>
                <a:lnTo>
                  <a:pt x="642938" y="8930"/>
                </a:lnTo>
                <a:lnTo>
                  <a:pt x="642938" y="8930"/>
                </a:lnTo>
                <a:lnTo>
                  <a:pt x="642938" y="0"/>
                </a:lnTo>
                <a:lnTo>
                  <a:pt x="642938" y="8930"/>
                </a:lnTo>
                <a:lnTo>
                  <a:pt x="634008" y="8930"/>
                </a:lnTo>
                <a:lnTo>
                  <a:pt x="634008" y="8930"/>
                </a:lnTo>
                <a:lnTo>
                  <a:pt x="634008" y="17860"/>
                </a:lnTo>
                <a:lnTo>
                  <a:pt x="634008" y="26789"/>
                </a:lnTo>
                <a:lnTo>
                  <a:pt x="634008" y="44649"/>
                </a:lnTo>
                <a:lnTo>
                  <a:pt x="634008" y="71438"/>
                </a:lnTo>
                <a:lnTo>
                  <a:pt x="634008" y="98227"/>
                </a:lnTo>
                <a:lnTo>
                  <a:pt x="625078" y="133945"/>
                </a:lnTo>
                <a:lnTo>
                  <a:pt x="625078" y="160735"/>
                </a:lnTo>
                <a:lnTo>
                  <a:pt x="616149" y="196453"/>
                </a:lnTo>
                <a:lnTo>
                  <a:pt x="607219" y="223242"/>
                </a:lnTo>
                <a:lnTo>
                  <a:pt x="598289" y="250031"/>
                </a:lnTo>
                <a:lnTo>
                  <a:pt x="589360" y="258961"/>
                </a:lnTo>
                <a:lnTo>
                  <a:pt x="589360" y="276820"/>
                </a:lnTo>
                <a:lnTo>
                  <a:pt x="571500" y="285750"/>
                </a:lnTo>
                <a:lnTo>
                  <a:pt x="562571" y="285750"/>
                </a:lnTo>
                <a:lnTo>
                  <a:pt x="535781" y="276820"/>
                </a:lnTo>
                <a:lnTo>
                  <a:pt x="517922" y="267891"/>
                </a:lnTo>
                <a:lnTo>
                  <a:pt x="482203" y="250031"/>
                </a:lnTo>
                <a:lnTo>
                  <a:pt x="446485" y="232172"/>
                </a:lnTo>
                <a:lnTo>
                  <a:pt x="446485" y="23217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4" name="Freeform 73"/>
          <p:cNvSpPr/>
          <p:nvPr/>
        </p:nvSpPr>
        <p:spPr bwMode="auto">
          <a:xfrm>
            <a:off x="6125766" y="3152179"/>
            <a:ext cx="312540" cy="53579"/>
          </a:xfrm>
          <a:custGeom>
            <a:avLst/>
            <a:gdLst/>
            <a:ahLst/>
            <a:cxnLst/>
            <a:rect l="0" t="0" r="0" b="0"/>
            <a:pathLst>
              <a:path w="312540" h="53579">
                <a:moveTo>
                  <a:pt x="0" y="53578"/>
                </a:moveTo>
                <a:lnTo>
                  <a:pt x="0" y="53578"/>
                </a:lnTo>
                <a:lnTo>
                  <a:pt x="17859" y="44649"/>
                </a:lnTo>
                <a:lnTo>
                  <a:pt x="26789" y="35719"/>
                </a:lnTo>
                <a:lnTo>
                  <a:pt x="53578" y="35719"/>
                </a:lnTo>
                <a:lnTo>
                  <a:pt x="89297" y="26789"/>
                </a:lnTo>
                <a:lnTo>
                  <a:pt x="133945" y="17860"/>
                </a:lnTo>
                <a:lnTo>
                  <a:pt x="169664" y="17860"/>
                </a:lnTo>
                <a:lnTo>
                  <a:pt x="214312" y="8930"/>
                </a:lnTo>
                <a:lnTo>
                  <a:pt x="250031" y="8930"/>
                </a:lnTo>
                <a:lnTo>
                  <a:pt x="285750" y="8930"/>
                </a:lnTo>
                <a:lnTo>
                  <a:pt x="312539" y="0"/>
                </a:lnTo>
                <a:lnTo>
                  <a:pt x="312539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5" name="Freeform 74"/>
          <p:cNvSpPr/>
          <p:nvPr/>
        </p:nvSpPr>
        <p:spPr bwMode="auto">
          <a:xfrm>
            <a:off x="4964906" y="3580804"/>
            <a:ext cx="8931" cy="241103"/>
          </a:xfrm>
          <a:custGeom>
            <a:avLst/>
            <a:gdLst/>
            <a:ahLst/>
            <a:cxnLst/>
            <a:rect l="0" t="0" r="0" b="0"/>
            <a:pathLst>
              <a:path w="8931" h="241103">
                <a:moveTo>
                  <a:pt x="0" y="0"/>
                </a:moveTo>
                <a:lnTo>
                  <a:pt x="0" y="8930"/>
                </a:lnTo>
                <a:lnTo>
                  <a:pt x="0" y="8930"/>
                </a:lnTo>
                <a:lnTo>
                  <a:pt x="0" y="26789"/>
                </a:lnTo>
                <a:lnTo>
                  <a:pt x="0" y="44649"/>
                </a:lnTo>
                <a:lnTo>
                  <a:pt x="0" y="62508"/>
                </a:lnTo>
                <a:lnTo>
                  <a:pt x="0" y="98227"/>
                </a:lnTo>
                <a:lnTo>
                  <a:pt x="0" y="125016"/>
                </a:lnTo>
                <a:lnTo>
                  <a:pt x="0" y="160735"/>
                </a:lnTo>
                <a:lnTo>
                  <a:pt x="0" y="187524"/>
                </a:lnTo>
                <a:lnTo>
                  <a:pt x="0" y="205383"/>
                </a:lnTo>
                <a:lnTo>
                  <a:pt x="0" y="223242"/>
                </a:lnTo>
                <a:lnTo>
                  <a:pt x="0" y="232172"/>
                </a:lnTo>
                <a:lnTo>
                  <a:pt x="0" y="241102"/>
                </a:lnTo>
                <a:lnTo>
                  <a:pt x="8930" y="232172"/>
                </a:lnTo>
                <a:lnTo>
                  <a:pt x="8930" y="214313"/>
                </a:lnTo>
                <a:lnTo>
                  <a:pt x="8930" y="21431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6" name="Freeform 75"/>
          <p:cNvSpPr/>
          <p:nvPr/>
        </p:nvSpPr>
        <p:spPr bwMode="auto">
          <a:xfrm>
            <a:off x="5027414" y="3571875"/>
            <a:ext cx="17860" cy="258962"/>
          </a:xfrm>
          <a:custGeom>
            <a:avLst/>
            <a:gdLst/>
            <a:ahLst/>
            <a:cxnLst/>
            <a:rect l="0" t="0" r="0" b="0"/>
            <a:pathLst>
              <a:path w="17860" h="258962">
                <a:moveTo>
                  <a:pt x="8930" y="0"/>
                </a:moveTo>
                <a:lnTo>
                  <a:pt x="8930" y="8929"/>
                </a:lnTo>
                <a:lnTo>
                  <a:pt x="8930" y="17859"/>
                </a:lnTo>
                <a:lnTo>
                  <a:pt x="8930" y="44648"/>
                </a:lnTo>
                <a:lnTo>
                  <a:pt x="0" y="71437"/>
                </a:lnTo>
                <a:lnTo>
                  <a:pt x="0" y="107156"/>
                </a:lnTo>
                <a:lnTo>
                  <a:pt x="0" y="133945"/>
                </a:lnTo>
                <a:lnTo>
                  <a:pt x="0" y="169664"/>
                </a:lnTo>
                <a:lnTo>
                  <a:pt x="0" y="196453"/>
                </a:lnTo>
                <a:lnTo>
                  <a:pt x="8930" y="223242"/>
                </a:lnTo>
                <a:lnTo>
                  <a:pt x="8930" y="241101"/>
                </a:lnTo>
                <a:lnTo>
                  <a:pt x="8930" y="250031"/>
                </a:lnTo>
                <a:lnTo>
                  <a:pt x="17859" y="258961"/>
                </a:lnTo>
                <a:lnTo>
                  <a:pt x="17859" y="258961"/>
                </a:lnTo>
                <a:lnTo>
                  <a:pt x="8930" y="250031"/>
                </a:lnTo>
                <a:lnTo>
                  <a:pt x="0" y="232171"/>
                </a:lnTo>
                <a:lnTo>
                  <a:pt x="0" y="23217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7" name="Freeform 76"/>
          <p:cNvSpPr/>
          <p:nvPr/>
        </p:nvSpPr>
        <p:spPr bwMode="auto">
          <a:xfrm>
            <a:off x="4813102" y="3670101"/>
            <a:ext cx="294680" cy="80368"/>
          </a:xfrm>
          <a:custGeom>
            <a:avLst/>
            <a:gdLst/>
            <a:ahLst/>
            <a:cxnLst/>
            <a:rect l="0" t="0" r="0" b="0"/>
            <a:pathLst>
              <a:path w="294680" h="80368">
                <a:moveTo>
                  <a:pt x="0" y="80367"/>
                </a:moveTo>
                <a:lnTo>
                  <a:pt x="8929" y="71438"/>
                </a:lnTo>
                <a:lnTo>
                  <a:pt x="26789" y="71438"/>
                </a:lnTo>
                <a:lnTo>
                  <a:pt x="62507" y="62508"/>
                </a:lnTo>
                <a:lnTo>
                  <a:pt x="98226" y="53578"/>
                </a:lnTo>
                <a:lnTo>
                  <a:pt x="142875" y="35719"/>
                </a:lnTo>
                <a:lnTo>
                  <a:pt x="178593" y="17860"/>
                </a:lnTo>
                <a:lnTo>
                  <a:pt x="223242" y="8930"/>
                </a:lnTo>
                <a:lnTo>
                  <a:pt x="250031" y="0"/>
                </a:lnTo>
                <a:lnTo>
                  <a:pt x="276820" y="0"/>
                </a:lnTo>
                <a:lnTo>
                  <a:pt x="285750" y="0"/>
                </a:lnTo>
                <a:lnTo>
                  <a:pt x="294679" y="0"/>
                </a:lnTo>
                <a:lnTo>
                  <a:pt x="294679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8" name="Freeform 77"/>
          <p:cNvSpPr/>
          <p:nvPr/>
        </p:nvSpPr>
        <p:spPr bwMode="auto">
          <a:xfrm>
            <a:off x="4822031" y="3750468"/>
            <a:ext cx="267892" cy="80369"/>
          </a:xfrm>
          <a:custGeom>
            <a:avLst/>
            <a:gdLst/>
            <a:ahLst/>
            <a:cxnLst/>
            <a:rect l="0" t="0" r="0" b="0"/>
            <a:pathLst>
              <a:path w="267892" h="80369">
                <a:moveTo>
                  <a:pt x="8930" y="62508"/>
                </a:moveTo>
                <a:lnTo>
                  <a:pt x="8930" y="62508"/>
                </a:lnTo>
                <a:lnTo>
                  <a:pt x="0" y="62508"/>
                </a:lnTo>
                <a:lnTo>
                  <a:pt x="8930" y="71438"/>
                </a:lnTo>
                <a:lnTo>
                  <a:pt x="17860" y="71438"/>
                </a:lnTo>
                <a:lnTo>
                  <a:pt x="44649" y="80368"/>
                </a:lnTo>
                <a:lnTo>
                  <a:pt x="80367" y="71438"/>
                </a:lnTo>
                <a:lnTo>
                  <a:pt x="125016" y="62508"/>
                </a:lnTo>
                <a:lnTo>
                  <a:pt x="169664" y="44649"/>
                </a:lnTo>
                <a:lnTo>
                  <a:pt x="205383" y="26789"/>
                </a:lnTo>
                <a:lnTo>
                  <a:pt x="241102" y="17860"/>
                </a:lnTo>
                <a:lnTo>
                  <a:pt x="267891" y="0"/>
                </a:lnTo>
                <a:lnTo>
                  <a:pt x="267891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9" name="Freeform 78"/>
          <p:cNvSpPr/>
          <p:nvPr/>
        </p:nvSpPr>
        <p:spPr bwMode="auto">
          <a:xfrm>
            <a:off x="5268516" y="3616523"/>
            <a:ext cx="187524" cy="267892"/>
          </a:xfrm>
          <a:custGeom>
            <a:avLst/>
            <a:gdLst/>
            <a:ahLst/>
            <a:cxnLst/>
            <a:rect l="0" t="0" r="0" b="0"/>
            <a:pathLst>
              <a:path w="187524" h="267892">
                <a:moveTo>
                  <a:pt x="53578" y="8930"/>
                </a:moveTo>
                <a:lnTo>
                  <a:pt x="53578" y="8930"/>
                </a:lnTo>
                <a:lnTo>
                  <a:pt x="53578" y="8930"/>
                </a:lnTo>
                <a:lnTo>
                  <a:pt x="53578" y="8930"/>
                </a:lnTo>
                <a:lnTo>
                  <a:pt x="53578" y="8930"/>
                </a:lnTo>
                <a:lnTo>
                  <a:pt x="53578" y="17859"/>
                </a:lnTo>
                <a:lnTo>
                  <a:pt x="53578" y="26789"/>
                </a:lnTo>
                <a:lnTo>
                  <a:pt x="53578" y="26789"/>
                </a:lnTo>
                <a:lnTo>
                  <a:pt x="53578" y="44648"/>
                </a:lnTo>
                <a:lnTo>
                  <a:pt x="53578" y="53578"/>
                </a:lnTo>
                <a:lnTo>
                  <a:pt x="62507" y="53578"/>
                </a:lnTo>
                <a:lnTo>
                  <a:pt x="62507" y="71438"/>
                </a:lnTo>
                <a:lnTo>
                  <a:pt x="62507" y="80367"/>
                </a:lnTo>
                <a:lnTo>
                  <a:pt x="62507" y="107156"/>
                </a:lnTo>
                <a:lnTo>
                  <a:pt x="62507" y="125016"/>
                </a:lnTo>
                <a:lnTo>
                  <a:pt x="62507" y="160734"/>
                </a:lnTo>
                <a:lnTo>
                  <a:pt x="62507" y="196453"/>
                </a:lnTo>
                <a:lnTo>
                  <a:pt x="71437" y="223242"/>
                </a:lnTo>
                <a:lnTo>
                  <a:pt x="71437" y="250031"/>
                </a:lnTo>
                <a:lnTo>
                  <a:pt x="71437" y="267891"/>
                </a:lnTo>
                <a:lnTo>
                  <a:pt x="71437" y="267891"/>
                </a:lnTo>
                <a:lnTo>
                  <a:pt x="71437" y="258961"/>
                </a:lnTo>
                <a:lnTo>
                  <a:pt x="62507" y="250031"/>
                </a:lnTo>
                <a:lnTo>
                  <a:pt x="62507" y="223242"/>
                </a:lnTo>
                <a:lnTo>
                  <a:pt x="62507" y="196453"/>
                </a:lnTo>
                <a:lnTo>
                  <a:pt x="53578" y="160734"/>
                </a:lnTo>
                <a:lnTo>
                  <a:pt x="53578" y="133945"/>
                </a:lnTo>
                <a:lnTo>
                  <a:pt x="44648" y="98227"/>
                </a:lnTo>
                <a:lnTo>
                  <a:pt x="44648" y="71438"/>
                </a:lnTo>
                <a:lnTo>
                  <a:pt x="35718" y="44648"/>
                </a:lnTo>
                <a:lnTo>
                  <a:pt x="35718" y="26789"/>
                </a:lnTo>
                <a:lnTo>
                  <a:pt x="26789" y="17859"/>
                </a:lnTo>
                <a:lnTo>
                  <a:pt x="26789" y="8930"/>
                </a:lnTo>
                <a:lnTo>
                  <a:pt x="17859" y="0"/>
                </a:lnTo>
                <a:lnTo>
                  <a:pt x="17859" y="0"/>
                </a:lnTo>
                <a:lnTo>
                  <a:pt x="8929" y="8930"/>
                </a:lnTo>
                <a:lnTo>
                  <a:pt x="8929" y="8930"/>
                </a:lnTo>
                <a:lnTo>
                  <a:pt x="0" y="17859"/>
                </a:lnTo>
                <a:lnTo>
                  <a:pt x="0" y="17859"/>
                </a:lnTo>
                <a:lnTo>
                  <a:pt x="0" y="26789"/>
                </a:lnTo>
                <a:lnTo>
                  <a:pt x="0" y="2678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8929" y="35719"/>
                </a:lnTo>
                <a:lnTo>
                  <a:pt x="26789" y="26789"/>
                </a:lnTo>
                <a:lnTo>
                  <a:pt x="44648" y="26789"/>
                </a:lnTo>
                <a:lnTo>
                  <a:pt x="71437" y="26789"/>
                </a:lnTo>
                <a:lnTo>
                  <a:pt x="107156" y="17859"/>
                </a:lnTo>
                <a:lnTo>
                  <a:pt x="133945" y="17859"/>
                </a:lnTo>
                <a:lnTo>
                  <a:pt x="160734" y="17859"/>
                </a:lnTo>
                <a:lnTo>
                  <a:pt x="187523" y="8930"/>
                </a:lnTo>
                <a:lnTo>
                  <a:pt x="187523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0" name="Freeform 79"/>
          <p:cNvSpPr/>
          <p:nvPr/>
        </p:nvSpPr>
        <p:spPr bwMode="auto">
          <a:xfrm>
            <a:off x="5259586" y="3750468"/>
            <a:ext cx="169665" cy="17861"/>
          </a:xfrm>
          <a:custGeom>
            <a:avLst/>
            <a:gdLst/>
            <a:ahLst/>
            <a:cxnLst/>
            <a:rect l="0" t="0" r="0" b="0"/>
            <a:pathLst>
              <a:path w="169665" h="17861">
                <a:moveTo>
                  <a:pt x="0" y="0"/>
                </a:moveTo>
                <a:lnTo>
                  <a:pt x="8930" y="8930"/>
                </a:lnTo>
                <a:lnTo>
                  <a:pt x="8930" y="8930"/>
                </a:lnTo>
                <a:lnTo>
                  <a:pt x="17859" y="17860"/>
                </a:lnTo>
                <a:lnTo>
                  <a:pt x="35719" y="17860"/>
                </a:lnTo>
                <a:lnTo>
                  <a:pt x="62508" y="17860"/>
                </a:lnTo>
                <a:lnTo>
                  <a:pt x="98227" y="8930"/>
                </a:lnTo>
                <a:lnTo>
                  <a:pt x="125016" y="8930"/>
                </a:lnTo>
                <a:lnTo>
                  <a:pt x="151805" y="0"/>
                </a:lnTo>
                <a:lnTo>
                  <a:pt x="169664" y="0"/>
                </a:lnTo>
                <a:lnTo>
                  <a:pt x="169664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1" name="Freeform 80"/>
          <p:cNvSpPr/>
          <p:nvPr/>
        </p:nvSpPr>
        <p:spPr bwMode="auto">
          <a:xfrm>
            <a:off x="5527477" y="3679031"/>
            <a:ext cx="26790" cy="178595"/>
          </a:xfrm>
          <a:custGeom>
            <a:avLst/>
            <a:gdLst/>
            <a:ahLst/>
            <a:cxnLst/>
            <a:rect l="0" t="0" r="0" b="0"/>
            <a:pathLst>
              <a:path w="26790" h="178595">
                <a:moveTo>
                  <a:pt x="26789" y="0"/>
                </a:moveTo>
                <a:lnTo>
                  <a:pt x="26789" y="0"/>
                </a:lnTo>
                <a:lnTo>
                  <a:pt x="26789" y="17859"/>
                </a:lnTo>
                <a:lnTo>
                  <a:pt x="17859" y="26789"/>
                </a:lnTo>
                <a:lnTo>
                  <a:pt x="17859" y="53578"/>
                </a:lnTo>
                <a:lnTo>
                  <a:pt x="17859" y="80367"/>
                </a:lnTo>
                <a:lnTo>
                  <a:pt x="8929" y="107156"/>
                </a:lnTo>
                <a:lnTo>
                  <a:pt x="8929" y="125015"/>
                </a:lnTo>
                <a:lnTo>
                  <a:pt x="8929" y="151805"/>
                </a:lnTo>
                <a:lnTo>
                  <a:pt x="8929" y="160734"/>
                </a:lnTo>
                <a:lnTo>
                  <a:pt x="17859" y="169664"/>
                </a:lnTo>
                <a:lnTo>
                  <a:pt x="17859" y="178594"/>
                </a:lnTo>
                <a:lnTo>
                  <a:pt x="17859" y="169664"/>
                </a:lnTo>
                <a:lnTo>
                  <a:pt x="17859" y="169664"/>
                </a:lnTo>
                <a:lnTo>
                  <a:pt x="8929" y="160734"/>
                </a:lnTo>
                <a:lnTo>
                  <a:pt x="0" y="151805"/>
                </a:lnTo>
                <a:lnTo>
                  <a:pt x="0" y="15180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2" name="Freeform 81"/>
          <p:cNvSpPr/>
          <p:nvPr/>
        </p:nvSpPr>
        <p:spPr bwMode="auto">
          <a:xfrm>
            <a:off x="5411391" y="3643312"/>
            <a:ext cx="258962" cy="71439"/>
          </a:xfrm>
          <a:custGeom>
            <a:avLst/>
            <a:gdLst/>
            <a:ahLst/>
            <a:cxnLst/>
            <a:rect l="0" t="0" r="0" b="0"/>
            <a:pathLst>
              <a:path w="258962" h="71439">
                <a:moveTo>
                  <a:pt x="0" y="71438"/>
                </a:moveTo>
                <a:lnTo>
                  <a:pt x="8929" y="71438"/>
                </a:lnTo>
                <a:lnTo>
                  <a:pt x="17859" y="62508"/>
                </a:lnTo>
                <a:lnTo>
                  <a:pt x="26789" y="53578"/>
                </a:lnTo>
                <a:lnTo>
                  <a:pt x="53578" y="53578"/>
                </a:lnTo>
                <a:lnTo>
                  <a:pt x="80367" y="44649"/>
                </a:lnTo>
                <a:lnTo>
                  <a:pt x="116086" y="26789"/>
                </a:lnTo>
                <a:lnTo>
                  <a:pt x="151804" y="17859"/>
                </a:lnTo>
                <a:lnTo>
                  <a:pt x="178593" y="8930"/>
                </a:lnTo>
                <a:lnTo>
                  <a:pt x="205382" y="0"/>
                </a:lnTo>
                <a:lnTo>
                  <a:pt x="232172" y="0"/>
                </a:lnTo>
                <a:lnTo>
                  <a:pt x="250031" y="0"/>
                </a:lnTo>
                <a:lnTo>
                  <a:pt x="258961" y="0"/>
                </a:lnTo>
                <a:lnTo>
                  <a:pt x="258961" y="8930"/>
                </a:lnTo>
                <a:lnTo>
                  <a:pt x="258961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3" name="Freeform 82"/>
          <p:cNvSpPr/>
          <p:nvPr/>
        </p:nvSpPr>
        <p:spPr bwMode="auto">
          <a:xfrm>
            <a:off x="5679281" y="3643312"/>
            <a:ext cx="142876" cy="187525"/>
          </a:xfrm>
          <a:custGeom>
            <a:avLst/>
            <a:gdLst/>
            <a:ahLst/>
            <a:cxnLst/>
            <a:rect l="0" t="0" r="0" b="0"/>
            <a:pathLst>
              <a:path w="142876" h="187525">
                <a:moveTo>
                  <a:pt x="1786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17859"/>
                </a:lnTo>
                <a:lnTo>
                  <a:pt x="0" y="26789"/>
                </a:lnTo>
                <a:lnTo>
                  <a:pt x="0" y="53578"/>
                </a:lnTo>
                <a:lnTo>
                  <a:pt x="0" y="80367"/>
                </a:lnTo>
                <a:lnTo>
                  <a:pt x="0" y="107156"/>
                </a:lnTo>
                <a:lnTo>
                  <a:pt x="8930" y="133945"/>
                </a:lnTo>
                <a:lnTo>
                  <a:pt x="17860" y="151805"/>
                </a:lnTo>
                <a:lnTo>
                  <a:pt x="26789" y="169664"/>
                </a:lnTo>
                <a:lnTo>
                  <a:pt x="44649" y="187524"/>
                </a:lnTo>
                <a:lnTo>
                  <a:pt x="62508" y="187524"/>
                </a:lnTo>
                <a:lnTo>
                  <a:pt x="89297" y="187524"/>
                </a:lnTo>
                <a:lnTo>
                  <a:pt x="107157" y="187524"/>
                </a:lnTo>
                <a:lnTo>
                  <a:pt x="125016" y="178594"/>
                </a:lnTo>
                <a:lnTo>
                  <a:pt x="133946" y="160734"/>
                </a:lnTo>
                <a:lnTo>
                  <a:pt x="142875" y="142875"/>
                </a:lnTo>
                <a:lnTo>
                  <a:pt x="142875" y="125016"/>
                </a:lnTo>
                <a:lnTo>
                  <a:pt x="142875" y="12501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4" name="Freeform 83"/>
          <p:cNvSpPr/>
          <p:nvPr/>
        </p:nvSpPr>
        <p:spPr bwMode="auto">
          <a:xfrm>
            <a:off x="5679281" y="3705820"/>
            <a:ext cx="142876" cy="53579"/>
          </a:xfrm>
          <a:custGeom>
            <a:avLst/>
            <a:gdLst/>
            <a:ahLst/>
            <a:cxnLst/>
            <a:rect l="0" t="0" r="0" b="0"/>
            <a:pathLst>
              <a:path w="142876" h="53579">
                <a:moveTo>
                  <a:pt x="0" y="53578"/>
                </a:moveTo>
                <a:lnTo>
                  <a:pt x="0" y="53578"/>
                </a:lnTo>
                <a:lnTo>
                  <a:pt x="0" y="53578"/>
                </a:lnTo>
                <a:lnTo>
                  <a:pt x="0" y="44648"/>
                </a:lnTo>
                <a:lnTo>
                  <a:pt x="8930" y="44648"/>
                </a:lnTo>
                <a:lnTo>
                  <a:pt x="26789" y="44648"/>
                </a:lnTo>
                <a:lnTo>
                  <a:pt x="53578" y="35719"/>
                </a:lnTo>
                <a:lnTo>
                  <a:pt x="71438" y="35719"/>
                </a:lnTo>
                <a:lnTo>
                  <a:pt x="98227" y="26789"/>
                </a:lnTo>
                <a:lnTo>
                  <a:pt x="116086" y="17859"/>
                </a:lnTo>
                <a:lnTo>
                  <a:pt x="133946" y="17859"/>
                </a:lnTo>
                <a:lnTo>
                  <a:pt x="142875" y="17859"/>
                </a:lnTo>
                <a:lnTo>
                  <a:pt x="142875" y="8930"/>
                </a:lnTo>
                <a:lnTo>
                  <a:pt x="133946" y="0"/>
                </a:lnTo>
                <a:lnTo>
                  <a:pt x="133946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5" name="Freeform 84"/>
          <p:cNvSpPr/>
          <p:nvPr/>
        </p:nvSpPr>
        <p:spPr bwMode="auto">
          <a:xfrm>
            <a:off x="5661422" y="3571875"/>
            <a:ext cx="196454" cy="26790"/>
          </a:xfrm>
          <a:custGeom>
            <a:avLst/>
            <a:gdLst/>
            <a:ahLst/>
            <a:cxnLst/>
            <a:rect l="0" t="0" r="0" b="0"/>
            <a:pathLst>
              <a:path w="196454" h="26790">
                <a:moveTo>
                  <a:pt x="0" y="26789"/>
                </a:moveTo>
                <a:lnTo>
                  <a:pt x="8930" y="26789"/>
                </a:lnTo>
                <a:lnTo>
                  <a:pt x="26789" y="26789"/>
                </a:lnTo>
                <a:lnTo>
                  <a:pt x="53578" y="17859"/>
                </a:lnTo>
                <a:lnTo>
                  <a:pt x="89297" y="17859"/>
                </a:lnTo>
                <a:lnTo>
                  <a:pt x="116086" y="8929"/>
                </a:lnTo>
                <a:lnTo>
                  <a:pt x="151805" y="8929"/>
                </a:lnTo>
                <a:lnTo>
                  <a:pt x="169664" y="8929"/>
                </a:lnTo>
                <a:lnTo>
                  <a:pt x="187523" y="8929"/>
                </a:lnTo>
                <a:lnTo>
                  <a:pt x="196453" y="0"/>
                </a:lnTo>
                <a:lnTo>
                  <a:pt x="196453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6" name="Freeform 85"/>
          <p:cNvSpPr/>
          <p:nvPr/>
        </p:nvSpPr>
        <p:spPr bwMode="auto">
          <a:xfrm>
            <a:off x="6286500" y="3607593"/>
            <a:ext cx="98228" cy="89298"/>
          </a:xfrm>
          <a:custGeom>
            <a:avLst/>
            <a:gdLst/>
            <a:ahLst/>
            <a:cxnLst/>
            <a:rect l="0" t="0" r="0" b="0"/>
            <a:pathLst>
              <a:path w="98228" h="89298">
                <a:moveTo>
                  <a:pt x="80367" y="35719"/>
                </a:moveTo>
                <a:lnTo>
                  <a:pt x="80367" y="26789"/>
                </a:lnTo>
                <a:lnTo>
                  <a:pt x="80367" y="26789"/>
                </a:lnTo>
                <a:lnTo>
                  <a:pt x="71438" y="17860"/>
                </a:lnTo>
                <a:lnTo>
                  <a:pt x="71438" y="17860"/>
                </a:lnTo>
                <a:lnTo>
                  <a:pt x="71438" y="8930"/>
                </a:lnTo>
                <a:lnTo>
                  <a:pt x="71438" y="0"/>
                </a:lnTo>
                <a:lnTo>
                  <a:pt x="62508" y="0"/>
                </a:lnTo>
                <a:lnTo>
                  <a:pt x="53578" y="0"/>
                </a:lnTo>
                <a:lnTo>
                  <a:pt x="44648" y="8930"/>
                </a:lnTo>
                <a:lnTo>
                  <a:pt x="35719" y="8930"/>
                </a:lnTo>
                <a:lnTo>
                  <a:pt x="17859" y="17860"/>
                </a:lnTo>
                <a:lnTo>
                  <a:pt x="8930" y="26789"/>
                </a:lnTo>
                <a:lnTo>
                  <a:pt x="0" y="35719"/>
                </a:lnTo>
                <a:lnTo>
                  <a:pt x="0" y="44649"/>
                </a:lnTo>
                <a:lnTo>
                  <a:pt x="0" y="53578"/>
                </a:lnTo>
                <a:lnTo>
                  <a:pt x="8930" y="53578"/>
                </a:lnTo>
                <a:lnTo>
                  <a:pt x="26789" y="62508"/>
                </a:lnTo>
                <a:lnTo>
                  <a:pt x="35719" y="62508"/>
                </a:lnTo>
                <a:lnTo>
                  <a:pt x="53578" y="62508"/>
                </a:lnTo>
                <a:lnTo>
                  <a:pt x="71438" y="62508"/>
                </a:lnTo>
                <a:lnTo>
                  <a:pt x="80367" y="62508"/>
                </a:lnTo>
                <a:lnTo>
                  <a:pt x="89297" y="62508"/>
                </a:lnTo>
                <a:lnTo>
                  <a:pt x="98227" y="71438"/>
                </a:lnTo>
                <a:lnTo>
                  <a:pt x="98227" y="71438"/>
                </a:lnTo>
                <a:lnTo>
                  <a:pt x="89297" y="71438"/>
                </a:lnTo>
                <a:lnTo>
                  <a:pt x="80367" y="71438"/>
                </a:lnTo>
                <a:lnTo>
                  <a:pt x="71438" y="62508"/>
                </a:lnTo>
                <a:lnTo>
                  <a:pt x="62508" y="62508"/>
                </a:lnTo>
                <a:lnTo>
                  <a:pt x="53578" y="62508"/>
                </a:lnTo>
                <a:lnTo>
                  <a:pt x="53578" y="62508"/>
                </a:lnTo>
                <a:lnTo>
                  <a:pt x="44648" y="62508"/>
                </a:lnTo>
                <a:lnTo>
                  <a:pt x="44648" y="71438"/>
                </a:lnTo>
                <a:lnTo>
                  <a:pt x="44648" y="71438"/>
                </a:lnTo>
                <a:lnTo>
                  <a:pt x="35719" y="80368"/>
                </a:lnTo>
                <a:lnTo>
                  <a:pt x="35719" y="89297"/>
                </a:lnTo>
                <a:lnTo>
                  <a:pt x="35719" y="8929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7" name="Freeform 86"/>
          <p:cNvSpPr/>
          <p:nvPr/>
        </p:nvSpPr>
        <p:spPr bwMode="auto">
          <a:xfrm>
            <a:off x="6277570" y="3509367"/>
            <a:ext cx="151806" cy="303610"/>
          </a:xfrm>
          <a:custGeom>
            <a:avLst/>
            <a:gdLst/>
            <a:ahLst/>
            <a:cxnLst/>
            <a:rect l="0" t="0" r="0" b="0"/>
            <a:pathLst>
              <a:path w="151806" h="303610">
                <a:moveTo>
                  <a:pt x="35719" y="35719"/>
                </a:moveTo>
                <a:lnTo>
                  <a:pt x="35719" y="35719"/>
                </a:lnTo>
                <a:lnTo>
                  <a:pt x="26789" y="26789"/>
                </a:lnTo>
                <a:lnTo>
                  <a:pt x="26789" y="17859"/>
                </a:lnTo>
                <a:lnTo>
                  <a:pt x="26789" y="8929"/>
                </a:lnTo>
                <a:lnTo>
                  <a:pt x="26789" y="0"/>
                </a:lnTo>
                <a:lnTo>
                  <a:pt x="26789" y="8929"/>
                </a:lnTo>
                <a:lnTo>
                  <a:pt x="26789" y="26789"/>
                </a:lnTo>
                <a:lnTo>
                  <a:pt x="17860" y="53578"/>
                </a:lnTo>
                <a:lnTo>
                  <a:pt x="17860" y="80367"/>
                </a:lnTo>
                <a:lnTo>
                  <a:pt x="8930" y="125015"/>
                </a:lnTo>
                <a:lnTo>
                  <a:pt x="0" y="160734"/>
                </a:lnTo>
                <a:lnTo>
                  <a:pt x="0" y="196453"/>
                </a:lnTo>
                <a:lnTo>
                  <a:pt x="0" y="232172"/>
                </a:lnTo>
                <a:lnTo>
                  <a:pt x="0" y="258961"/>
                </a:lnTo>
                <a:lnTo>
                  <a:pt x="0" y="276820"/>
                </a:lnTo>
                <a:lnTo>
                  <a:pt x="0" y="294679"/>
                </a:lnTo>
                <a:lnTo>
                  <a:pt x="8930" y="303609"/>
                </a:lnTo>
                <a:lnTo>
                  <a:pt x="8930" y="303609"/>
                </a:lnTo>
                <a:lnTo>
                  <a:pt x="17860" y="294679"/>
                </a:lnTo>
                <a:lnTo>
                  <a:pt x="26789" y="285750"/>
                </a:lnTo>
                <a:lnTo>
                  <a:pt x="26789" y="258961"/>
                </a:lnTo>
                <a:lnTo>
                  <a:pt x="35719" y="223242"/>
                </a:lnTo>
                <a:lnTo>
                  <a:pt x="44649" y="187523"/>
                </a:lnTo>
                <a:lnTo>
                  <a:pt x="44649" y="151804"/>
                </a:lnTo>
                <a:lnTo>
                  <a:pt x="53578" y="107156"/>
                </a:lnTo>
                <a:lnTo>
                  <a:pt x="53578" y="71437"/>
                </a:lnTo>
                <a:lnTo>
                  <a:pt x="62508" y="44648"/>
                </a:lnTo>
                <a:lnTo>
                  <a:pt x="71438" y="26789"/>
                </a:lnTo>
                <a:lnTo>
                  <a:pt x="80368" y="17859"/>
                </a:lnTo>
                <a:lnTo>
                  <a:pt x="80368" y="8929"/>
                </a:lnTo>
                <a:lnTo>
                  <a:pt x="80368" y="17859"/>
                </a:lnTo>
                <a:lnTo>
                  <a:pt x="89297" y="26789"/>
                </a:lnTo>
                <a:lnTo>
                  <a:pt x="89297" y="44648"/>
                </a:lnTo>
                <a:lnTo>
                  <a:pt x="98227" y="71437"/>
                </a:lnTo>
                <a:lnTo>
                  <a:pt x="107157" y="107156"/>
                </a:lnTo>
                <a:lnTo>
                  <a:pt x="107157" y="142875"/>
                </a:lnTo>
                <a:lnTo>
                  <a:pt x="116086" y="187523"/>
                </a:lnTo>
                <a:lnTo>
                  <a:pt x="125016" y="223242"/>
                </a:lnTo>
                <a:lnTo>
                  <a:pt x="133946" y="258961"/>
                </a:lnTo>
                <a:lnTo>
                  <a:pt x="142875" y="276820"/>
                </a:lnTo>
                <a:lnTo>
                  <a:pt x="151805" y="294679"/>
                </a:lnTo>
                <a:lnTo>
                  <a:pt x="151805" y="303609"/>
                </a:lnTo>
                <a:lnTo>
                  <a:pt x="151805" y="303609"/>
                </a:lnTo>
                <a:lnTo>
                  <a:pt x="142875" y="294679"/>
                </a:lnTo>
                <a:lnTo>
                  <a:pt x="125016" y="276820"/>
                </a:lnTo>
                <a:lnTo>
                  <a:pt x="98227" y="258961"/>
                </a:lnTo>
                <a:lnTo>
                  <a:pt x="71438" y="241101"/>
                </a:lnTo>
                <a:lnTo>
                  <a:pt x="35719" y="214312"/>
                </a:lnTo>
                <a:lnTo>
                  <a:pt x="0" y="196453"/>
                </a:lnTo>
                <a:lnTo>
                  <a:pt x="0" y="19645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8" name="Freeform 87"/>
          <p:cNvSpPr/>
          <p:nvPr/>
        </p:nvSpPr>
        <p:spPr bwMode="auto">
          <a:xfrm>
            <a:off x="6179344" y="3607593"/>
            <a:ext cx="321470" cy="62509"/>
          </a:xfrm>
          <a:custGeom>
            <a:avLst/>
            <a:gdLst/>
            <a:ahLst/>
            <a:cxnLst/>
            <a:rect l="0" t="0" r="0" b="0"/>
            <a:pathLst>
              <a:path w="321470" h="62509">
                <a:moveTo>
                  <a:pt x="0" y="53578"/>
                </a:moveTo>
                <a:lnTo>
                  <a:pt x="0" y="53578"/>
                </a:lnTo>
                <a:lnTo>
                  <a:pt x="8929" y="62508"/>
                </a:lnTo>
                <a:lnTo>
                  <a:pt x="26789" y="62508"/>
                </a:lnTo>
                <a:lnTo>
                  <a:pt x="53578" y="53578"/>
                </a:lnTo>
                <a:lnTo>
                  <a:pt x="98226" y="44649"/>
                </a:lnTo>
                <a:lnTo>
                  <a:pt x="151804" y="35719"/>
                </a:lnTo>
                <a:lnTo>
                  <a:pt x="205383" y="26789"/>
                </a:lnTo>
                <a:lnTo>
                  <a:pt x="250031" y="17860"/>
                </a:lnTo>
                <a:lnTo>
                  <a:pt x="285750" y="8930"/>
                </a:lnTo>
                <a:lnTo>
                  <a:pt x="312539" y="8930"/>
                </a:lnTo>
                <a:lnTo>
                  <a:pt x="321469" y="0"/>
                </a:lnTo>
                <a:lnTo>
                  <a:pt x="321469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9" name="Freeform 88"/>
          <p:cNvSpPr/>
          <p:nvPr/>
        </p:nvSpPr>
        <p:spPr bwMode="auto">
          <a:xfrm>
            <a:off x="6232922" y="3696890"/>
            <a:ext cx="294681" cy="26790"/>
          </a:xfrm>
          <a:custGeom>
            <a:avLst/>
            <a:gdLst/>
            <a:ahLst/>
            <a:cxnLst/>
            <a:rect l="0" t="0" r="0" b="0"/>
            <a:pathLst>
              <a:path w="294681" h="26790">
                <a:moveTo>
                  <a:pt x="0" y="17860"/>
                </a:moveTo>
                <a:lnTo>
                  <a:pt x="0" y="17860"/>
                </a:lnTo>
                <a:lnTo>
                  <a:pt x="0" y="17860"/>
                </a:lnTo>
                <a:lnTo>
                  <a:pt x="8930" y="26789"/>
                </a:lnTo>
                <a:lnTo>
                  <a:pt x="26789" y="26789"/>
                </a:lnTo>
                <a:lnTo>
                  <a:pt x="53578" y="26789"/>
                </a:lnTo>
                <a:lnTo>
                  <a:pt x="89297" y="17860"/>
                </a:lnTo>
                <a:lnTo>
                  <a:pt x="125016" y="8930"/>
                </a:lnTo>
                <a:lnTo>
                  <a:pt x="169664" y="8930"/>
                </a:lnTo>
                <a:lnTo>
                  <a:pt x="205383" y="0"/>
                </a:lnTo>
                <a:lnTo>
                  <a:pt x="232172" y="0"/>
                </a:lnTo>
                <a:lnTo>
                  <a:pt x="267891" y="0"/>
                </a:lnTo>
                <a:lnTo>
                  <a:pt x="285750" y="0"/>
                </a:lnTo>
                <a:lnTo>
                  <a:pt x="294680" y="0"/>
                </a:lnTo>
                <a:lnTo>
                  <a:pt x="29468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0" name="Freeform 89"/>
          <p:cNvSpPr/>
          <p:nvPr/>
        </p:nvSpPr>
        <p:spPr bwMode="auto">
          <a:xfrm>
            <a:off x="6545461" y="3589734"/>
            <a:ext cx="133946" cy="187524"/>
          </a:xfrm>
          <a:custGeom>
            <a:avLst/>
            <a:gdLst/>
            <a:ahLst/>
            <a:cxnLst/>
            <a:rect l="0" t="0" r="0" b="0"/>
            <a:pathLst>
              <a:path w="133946" h="187524">
                <a:moveTo>
                  <a:pt x="133945" y="8930"/>
                </a:moveTo>
                <a:lnTo>
                  <a:pt x="133945" y="8930"/>
                </a:lnTo>
                <a:lnTo>
                  <a:pt x="125016" y="0"/>
                </a:lnTo>
                <a:lnTo>
                  <a:pt x="107156" y="0"/>
                </a:lnTo>
                <a:lnTo>
                  <a:pt x="89297" y="0"/>
                </a:lnTo>
                <a:lnTo>
                  <a:pt x="62508" y="8930"/>
                </a:lnTo>
                <a:lnTo>
                  <a:pt x="44648" y="17859"/>
                </a:lnTo>
                <a:lnTo>
                  <a:pt x="17859" y="35719"/>
                </a:lnTo>
                <a:lnTo>
                  <a:pt x="0" y="53578"/>
                </a:lnTo>
                <a:lnTo>
                  <a:pt x="0" y="71437"/>
                </a:lnTo>
                <a:lnTo>
                  <a:pt x="0" y="89297"/>
                </a:lnTo>
                <a:lnTo>
                  <a:pt x="8930" y="98227"/>
                </a:lnTo>
                <a:lnTo>
                  <a:pt x="35719" y="107156"/>
                </a:lnTo>
                <a:lnTo>
                  <a:pt x="53578" y="107156"/>
                </a:lnTo>
                <a:lnTo>
                  <a:pt x="80367" y="107156"/>
                </a:lnTo>
                <a:lnTo>
                  <a:pt x="98227" y="107156"/>
                </a:lnTo>
                <a:lnTo>
                  <a:pt x="107156" y="116086"/>
                </a:lnTo>
                <a:lnTo>
                  <a:pt x="107156" y="125016"/>
                </a:lnTo>
                <a:lnTo>
                  <a:pt x="107156" y="133945"/>
                </a:lnTo>
                <a:lnTo>
                  <a:pt x="89297" y="151805"/>
                </a:lnTo>
                <a:lnTo>
                  <a:pt x="71437" y="169664"/>
                </a:lnTo>
                <a:lnTo>
                  <a:pt x="53578" y="178594"/>
                </a:lnTo>
                <a:lnTo>
                  <a:pt x="44648" y="187523"/>
                </a:lnTo>
                <a:lnTo>
                  <a:pt x="35719" y="178594"/>
                </a:lnTo>
                <a:lnTo>
                  <a:pt x="35719" y="169664"/>
                </a:lnTo>
                <a:lnTo>
                  <a:pt x="53578" y="142875"/>
                </a:lnTo>
                <a:lnTo>
                  <a:pt x="71437" y="116086"/>
                </a:lnTo>
                <a:lnTo>
                  <a:pt x="89297" y="80367"/>
                </a:lnTo>
                <a:lnTo>
                  <a:pt x="89297" y="8036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1" name="Freeform 90"/>
          <p:cNvSpPr/>
          <p:nvPr/>
        </p:nvSpPr>
        <p:spPr bwMode="auto">
          <a:xfrm>
            <a:off x="6670477" y="3473648"/>
            <a:ext cx="71438" cy="312540"/>
          </a:xfrm>
          <a:custGeom>
            <a:avLst/>
            <a:gdLst/>
            <a:ahLst/>
            <a:cxnLst/>
            <a:rect l="0" t="0" r="0" b="0"/>
            <a:pathLst>
              <a:path w="71438" h="312540">
                <a:moveTo>
                  <a:pt x="71437" y="0"/>
                </a:moveTo>
                <a:lnTo>
                  <a:pt x="62507" y="0"/>
                </a:lnTo>
                <a:lnTo>
                  <a:pt x="53578" y="8930"/>
                </a:lnTo>
                <a:lnTo>
                  <a:pt x="53578" y="17859"/>
                </a:lnTo>
                <a:lnTo>
                  <a:pt x="44648" y="35719"/>
                </a:lnTo>
                <a:lnTo>
                  <a:pt x="44648" y="53578"/>
                </a:lnTo>
                <a:lnTo>
                  <a:pt x="44648" y="80367"/>
                </a:lnTo>
                <a:lnTo>
                  <a:pt x="44648" y="116086"/>
                </a:lnTo>
                <a:lnTo>
                  <a:pt x="53578" y="151805"/>
                </a:lnTo>
                <a:lnTo>
                  <a:pt x="53578" y="196453"/>
                </a:lnTo>
                <a:lnTo>
                  <a:pt x="62507" y="232172"/>
                </a:lnTo>
                <a:lnTo>
                  <a:pt x="62507" y="258961"/>
                </a:lnTo>
                <a:lnTo>
                  <a:pt x="62507" y="285750"/>
                </a:lnTo>
                <a:lnTo>
                  <a:pt x="62507" y="303609"/>
                </a:lnTo>
                <a:lnTo>
                  <a:pt x="62507" y="312539"/>
                </a:lnTo>
                <a:lnTo>
                  <a:pt x="53578" y="312539"/>
                </a:lnTo>
                <a:lnTo>
                  <a:pt x="53578" y="303609"/>
                </a:lnTo>
                <a:lnTo>
                  <a:pt x="44648" y="294680"/>
                </a:lnTo>
                <a:lnTo>
                  <a:pt x="26789" y="276820"/>
                </a:lnTo>
                <a:lnTo>
                  <a:pt x="0" y="250031"/>
                </a:lnTo>
                <a:lnTo>
                  <a:pt x="0" y="25003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2" name="Freeform 91"/>
          <p:cNvSpPr/>
          <p:nvPr/>
        </p:nvSpPr>
        <p:spPr bwMode="auto">
          <a:xfrm>
            <a:off x="6572250" y="3607593"/>
            <a:ext cx="250032" cy="8931"/>
          </a:xfrm>
          <a:custGeom>
            <a:avLst/>
            <a:gdLst/>
            <a:ahLst/>
            <a:cxnLst/>
            <a:rect l="0" t="0" r="0" b="0"/>
            <a:pathLst>
              <a:path w="250032" h="8931">
                <a:moveTo>
                  <a:pt x="0" y="8930"/>
                </a:moveTo>
                <a:lnTo>
                  <a:pt x="8930" y="8930"/>
                </a:lnTo>
                <a:lnTo>
                  <a:pt x="17859" y="8930"/>
                </a:lnTo>
                <a:lnTo>
                  <a:pt x="44648" y="0"/>
                </a:lnTo>
                <a:lnTo>
                  <a:pt x="80367" y="0"/>
                </a:lnTo>
                <a:lnTo>
                  <a:pt x="107156" y="0"/>
                </a:lnTo>
                <a:lnTo>
                  <a:pt x="142875" y="0"/>
                </a:lnTo>
                <a:lnTo>
                  <a:pt x="178594" y="0"/>
                </a:lnTo>
                <a:lnTo>
                  <a:pt x="205383" y="0"/>
                </a:lnTo>
                <a:lnTo>
                  <a:pt x="223242" y="8930"/>
                </a:lnTo>
                <a:lnTo>
                  <a:pt x="241102" y="8930"/>
                </a:lnTo>
                <a:lnTo>
                  <a:pt x="250031" y="8930"/>
                </a:lnTo>
                <a:lnTo>
                  <a:pt x="250031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3" name="Freeform 92"/>
          <p:cNvSpPr/>
          <p:nvPr/>
        </p:nvSpPr>
        <p:spPr bwMode="auto">
          <a:xfrm>
            <a:off x="6804422" y="3598664"/>
            <a:ext cx="169665" cy="151805"/>
          </a:xfrm>
          <a:custGeom>
            <a:avLst/>
            <a:gdLst/>
            <a:ahLst/>
            <a:cxnLst/>
            <a:rect l="0" t="0" r="0" b="0"/>
            <a:pathLst>
              <a:path w="169665" h="151805">
                <a:moveTo>
                  <a:pt x="8930" y="0"/>
                </a:moveTo>
                <a:lnTo>
                  <a:pt x="8930" y="0"/>
                </a:lnTo>
                <a:lnTo>
                  <a:pt x="8930" y="17859"/>
                </a:lnTo>
                <a:lnTo>
                  <a:pt x="8930" y="26789"/>
                </a:lnTo>
                <a:lnTo>
                  <a:pt x="8930" y="53578"/>
                </a:lnTo>
                <a:lnTo>
                  <a:pt x="0" y="80367"/>
                </a:lnTo>
                <a:lnTo>
                  <a:pt x="0" y="98226"/>
                </a:lnTo>
                <a:lnTo>
                  <a:pt x="0" y="125015"/>
                </a:lnTo>
                <a:lnTo>
                  <a:pt x="0" y="142875"/>
                </a:lnTo>
                <a:lnTo>
                  <a:pt x="8930" y="151804"/>
                </a:lnTo>
                <a:lnTo>
                  <a:pt x="8930" y="151804"/>
                </a:lnTo>
                <a:lnTo>
                  <a:pt x="17859" y="151804"/>
                </a:lnTo>
                <a:lnTo>
                  <a:pt x="35719" y="142875"/>
                </a:lnTo>
                <a:lnTo>
                  <a:pt x="44648" y="133945"/>
                </a:lnTo>
                <a:lnTo>
                  <a:pt x="62508" y="116086"/>
                </a:lnTo>
                <a:lnTo>
                  <a:pt x="80367" y="89297"/>
                </a:lnTo>
                <a:lnTo>
                  <a:pt x="89297" y="71437"/>
                </a:lnTo>
                <a:lnTo>
                  <a:pt x="98226" y="53578"/>
                </a:lnTo>
                <a:lnTo>
                  <a:pt x="98226" y="53578"/>
                </a:lnTo>
                <a:lnTo>
                  <a:pt x="98226" y="53578"/>
                </a:lnTo>
                <a:lnTo>
                  <a:pt x="98226" y="62507"/>
                </a:lnTo>
                <a:lnTo>
                  <a:pt x="98226" y="71437"/>
                </a:lnTo>
                <a:lnTo>
                  <a:pt x="98226" y="89297"/>
                </a:lnTo>
                <a:lnTo>
                  <a:pt x="98226" y="98226"/>
                </a:lnTo>
                <a:lnTo>
                  <a:pt x="98226" y="107156"/>
                </a:lnTo>
                <a:lnTo>
                  <a:pt x="107156" y="116086"/>
                </a:lnTo>
                <a:lnTo>
                  <a:pt x="116086" y="116086"/>
                </a:lnTo>
                <a:lnTo>
                  <a:pt x="133945" y="116086"/>
                </a:lnTo>
                <a:lnTo>
                  <a:pt x="151805" y="107156"/>
                </a:lnTo>
                <a:lnTo>
                  <a:pt x="169664" y="89297"/>
                </a:lnTo>
                <a:lnTo>
                  <a:pt x="169664" y="8929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4" name="Freeform 93"/>
          <p:cNvSpPr/>
          <p:nvPr/>
        </p:nvSpPr>
        <p:spPr bwMode="auto">
          <a:xfrm>
            <a:off x="6974086" y="3411140"/>
            <a:ext cx="410767" cy="312540"/>
          </a:xfrm>
          <a:custGeom>
            <a:avLst/>
            <a:gdLst/>
            <a:ahLst/>
            <a:cxnLst/>
            <a:rect l="0" t="0" r="0" b="0"/>
            <a:pathLst>
              <a:path w="410767" h="312540">
                <a:moveTo>
                  <a:pt x="26789" y="178594"/>
                </a:moveTo>
                <a:lnTo>
                  <a:pt x="26789" y="178594"/>
                </a:lnTo>
                <a:lnTo>
                  <a:pt x="17859" y="187524"/>
                </a:lnTo>
                <a:lnTo>
                  <a:pt x="8930" y="196453"/>
                </a:lnTo>
                <a:lnTo>
                  <a:pt x="8930" y="205383"/>
                </a:lnTo>
                <a:lnTo>
                  <a:pt x="8930" y="223242"/>
                </a:lnTo>
                <a:lnTo>
                  <a:pt x="0" y="241102"/>
                </a:lnTo>
                <a:lnTo>
                  <a:pt x="0" y="258961"/>
                </a:lnTo>
                <a:lnTo>
                  <a:pt x="0" y="285750"/>
                </a:lnTo>
                <a:lnTo>
                  <a:pt x="0" y="294680"/>
                </a:lnTo>
                <a:lnTo>
                  <a:pt x="0" y="312539"/>
                </a:lnTo>
                <a:lnTo>
                  <a:pt x="8930" y="312539"/>
                </a:lnTo>
                <a:lnTo>
                  <a:pt x="8930" y="312539"/>
                </a:lnTo>
                <a:lnTo>
                  <a:pt x="17859" y="312539"/>
                </a:lnTo>
                <a:lnTo>
                  <a:pt x="26789" y="303610"/>
                </a:lnTo>
                <a:lnTo>
                  <a:pt x="35719" y="285750"/>
                </a:lnTo>
                <a:lnTo>
                  <a:pt x="44648" y="267891"/>
                </a:lnTo>
                <a:lnTo>
                  <a:pt x="53578" y="241102"/>
                </a:lnTo>
                <a:lnTo>
                  <a:pt x="71437" y="214313"/>
                </a:lnTo>
                <a:lnTo>
                  <a:pt x="80367" y="178594"/>
                </a:lnTo>
                <a:lnTo>
                  <a:pt x="80367" y="142875"/>
                </a:lnTo>
                <a:lnTo>
                  <a:pt x="80367" y="116086"/>
                </a:lnTo>
                <a:lnTo>
                  <a:pt x="80367" y="98227"/>
                </a:lnTo>
                <a:lnTo>
                  <a:pt x="80367" y="80367"/>
                </a:lnTo>
                <a:lnTo>
                  <a:pt x="80367" y="71438"/>
                </a:lnTo>
                <a:lnTo>
                  <a:pt x="71437" y="80367"/>
                </a:lnTo>
                <a:lnTo>
                  <a:pt x="62508" y="89297"/>
                </a:lnTo>
                <a:lnTo>
                  <a:pt x="53578" y="107156"/>
                </a:lnTo>
                <a:lnTo>
                  <a:pt x="44648" y="133946"/>
                </a:lnTo>
                <a:lnTo>
                  <a:pt x="35719" y="160735"/>
                </a:lnTo>
                <a:lnTo>
                  <a:pt x="35719" y="187524"/>
                </a:lnTo>
                <a:lnTo>
                  <a:pt x="44648" y="205383"/>
                </a:lnTo>
                <a:lnTo>
                  <a:pt x="44648" y="232172"/>
                </a:lnTo>
                <a:lnTo>
                  <a:pt x="53578" y="241102"/>
                </a:lnTo>
                <a:lnTo>
                  <a:pt x="62508" y="258961"/>
                </a:lnTo>
                <a:lnTo>
                  <a:pt x="80367" y="258961"/>
                </a:lnTo>
                <a:lnTo>
                  <a:pt x="98227" y="258961"/>
                </a:lnTo>
                <a:lnTo>
                  <a:pt x="116086" y="250031"/>
                </a:lnTo>
                <a:lnTo>
                  <a:pt x="133945" y="241102"/>
                </a:lnTo>
                <a:lnTo>
                  <a:pt x="142875" y="223242"/>
                </a:lnTo>
                <a:lnTo>
                  <a:pt x="160734" y="214313"/>
                </a:lnTo>
                <a:lnTo>
                  <a:pt x="169664" y="196453"/>
                </a:lnTo>
                <a:lnTo>
                  <a:pt x="178594" y="187524"/>
                </a:lnTo>
                <a:lnTo>
                  <a:pt x="178594" y="178594"/>
                </a:lnTo>
                <a:lnTo>
                  <a:pt x="178594" y="187524"/>
                </a:lnTo>
                <a:lnTo>
                  <a:pt x="169664" y="196453"/>
                </a:lnTo>
                <a:lnTo>
                  <a:pt x="160734" y="214313"/>
                </a:lnTo>
                <a:lnTo>
                  <a:pt x="151805" y="232172"/>
                </a:lnTo>
                <a:lnTo>
                  <a:pt x="151805" y="250031"/>
                </a:lnTo>
                <a:lnTo>
                  <a:pt x="142875" y="258961"/>
                </a:lnTo>
                <a:lnTo>
                  <a:pt x="142875" y="267891"/>
                </a:lnTo>
                <a:lnTo>
                  <a:pt x="151805" y="276821"/>
                </a:lnTo>
                <a:lnTo>
                  <a:pt x="151805" y="276821"/>
                </a:lnTo>
                <a:lnTo>
                  <a:pt x="169664" y="276821"/>
                </a:lnTo>
                <a:lnTo>
                  <a:pt x="178594" y="267891"/>
                </a:lnTo>
                <a:lnTo>
                  <a:pt x="187523" y="258961"/>
                </a:lnTo>
                <a:lnTo>
                  <a:pt x="205383" y="241102"/>
                </a:lnTo>
                <a:lnTo>
                  <a:pt x="214312" y="223242"/>
                </a:lnTo>
                <a:lnTo>
                  <a:pt x="223242" y="205383"/>
                </a:lnTo>
                <a:lnTo>
                  <a:pt x="241102" y="196453"/>
                </a:lnTo>
                <a:lnTo>
                  <a:pt x="241102" y="196453"/>
                </a:lnTo>
                <a:lnTo>
                  <a:pt x="241102" y="196453"/>
                </a:lnTo>
                <a:lnTo>
                  <a:pt x="241102" y="205383"/>
                </a:lnTo>
                <a:lnTo>
                  <a:pt x="241102" y="214313"/>
                </a:lnTo>
                <a:lnTo>
                  <a:pt x="241102" y="232172"/>
                </a:lnTo>
                <a:lnTo>
                  <a:pt x="241102" y="241102"/>
                </a:lnTo>
                <a:lnTo>
                  <a:pt x="232172" y="250031"/>
                </a:lnTo>
                <a:lnTo>
                  <a:pt x="232172" y="250031"/>
                </a:lnTo>
                <a:lnTo>
                  <a:pt x="241102" y="258961"/>
                </a:lnTo>
                <a:lnTo>
                  <a:pt x="241102" y="258961"/>
                </a:lnTo>
                <a:lnTo>
                  <a:pt x="250031" y="250031"/>
                </a:lnTo>
                <a:lnTo>
                  <a:pt x="258961" y="241102"/>
                </a:lnTo>
                <a:lnTo>
                  <a:pt x="267891" y="232172"/>
                </a:lnTo>
                <a:lnTo>
                  <a:pt x="267891" y="223242"/>
                </a:lnTo>
                <a:lnTo>
                  <a:pt x="276820" y="223242"/>
                </a:lnTo>
                <a:lnTo>
                  <a:pt x="285750" y="223242"/>
                </a:lnTo>
                <a:lnTo>
                  <a:pt x="285750" y="232172"/>
                </a:lnTo>
                <a:lnTo>
                  <a:pt x="285750" y="250031"/>
                </a:lnTo>
                <a:lnTo>
                  <a:pt x="285750" y="258961"/>
                </a:lnTo>
                <a:lnTo>
                  <a:pt x="294680" y="267891"/>
                </a:lnTo>
                <a:lnTo>
                  <a:pt x="294680" y="276821"/>
                </a:lnTo>
                <a:lnTo>
                  <a:pt x="294680" y="285750"/>
                </a:lnTo>
                <a:lnTo>
                  <a:pt x="303609" y="276821"/>
                </a:lnTo>
                <a:lnTo>
                  <a:pt x="312539" y="267891"/>
                </a:lnTo>
                <a:lnTo>
                  <a:pt x="321469" y="258961"/>
                </a:lnTo>
                <a:lnTo>
                  <a:pt x="339328" y="232172"/>
                </a:lnTo>
                <a:lnTo>
                  <a:pt x="348258" y="205383"/>
                </a:lnTo>
                <a:lnTo>
                  <a:pt x="357187" y="178594"/>
                </a:lnTo>
                <a:lnTo>
                  <a:pt x="375047" y="142875"/>
                </a:lnTo>
                <a:lnTo>
                  <a:pt x="383977" y="107156"/>
                </a:lnTo>
                <a:lnTo>
                  <a:pt x="401836" y="71438"/>
                </a:lnTo>
                <a:lnTo>
                  <a:pt x="410766" y="44649"/>
                </a:lnTo>
                <a:lnTo>
                  <a:pt x="410766" y="17860"/>
                </a:lnTo>
                <a:lnTo>
                  <a:pt x="410766" y="8930"/>
                </a:lnTo>
                <a:lnTo>
                  <a:pt x="410766" y="0"/>
                </a:lnTo>
                <a:lnTo>
                  <a:pt x="401836" y="0"/>
                </a:lnTo>
                <a:lnTo>
                  <a:pt x="392906" y="17860"/>
                </a:lnTo>
                <a:lnTo>
                  <a:pt x="383977" y="35719"/>
                </a:lnTo>
                <a:lnTo>
                  <a:pt x="375047" y="62508"/>
                </a:lnTo>
                <a:lnTo>
                  <a:pt x="366117" y="98227"/>
                </a:lnTo>
                <a:lnTo>
                  <a:pt x="357187" y="133946"/>
                </a:lnTo>
                <a:lnTo>
                  <a:pt x="357187" y="169664"/>
                </a:lnTo>
                <a:lnTo>
                  <a:pt x="348258" y="205383"/>
                </a:lnTo>
                <a:lnTo>
                  <a:pt x="348258" y="232172"/>
                </a:lnTo>
                <a:lnTo>
                  <a:pt x="348258" y="258961"/>
                </a:lnTo>
                <a:lnTo>
                  <a:pt x="357187" y="276821"/>
                </a:lnTo>
                <a:lnTo>
                  <a:pt x="357187" y="285750"/>
                </a:lnTo>
                <a:lnTo>
                  <a:pt x="357187" y="285750"/>
                </a:lnTo>
                <a:lnTo>
                  <a:pt x="357187" y="285750"/>
                </a:lnTo>
                <a:lnTo>
                  <a:pt x="357187" y="285750"/>
                </a:lnTo>
                <a:lnTo>
                  <a:pt x="348258" y="276821"/>
                </a:lnTo>
                <a:lnTo>
                  <a:pt x="339328" y="258961"/>
                </a:lnTo>
                <a:lnTo>
                  <a:pt x="321469" y="232172"/>
                </a:lnTo>
                <a:lnTo>
                  <a:pt x="303609" y="205383"/>
                </a:lnTo>
                <a:lnTo>
                  <a:pt x="303609" y="20538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5" name="Freeform 94"/>
          <p:cNvSpPr/>
          <p:nvPr/>
        </p:nvSpPr>
        <p:spPr bwMode="auto">
          <a:xfrm>
            <a:off x="7250906" y="3527226"/>
            <a:ext cx="214314" cy="8931"/>
          </a:xfrm>
          <a:custGeom>
            <a:avLst/>
            <a:gdLst/>
            <a:ahLst/>
            <a:cxnLst/>
            <a:rect l="0" t="0" r="0" b="0"/>
            <a:pathLst>
              <a:path w="214314" h="8931">
                <a:moveTo>
                  <a:pt x="0" y="8930"/>
                </a:moveTo>
                <a:lnTo>
                  <a:pt x="8930" y="8930"/>
                </a:lnTo>
                <a:lnTo>
                  <a:pt x="26789" y="8930"/>
                </a:lnTo>
                <a:lnTo>
                  <a:pt x="44649" y="8930"/>
                </a:lnTo>
                <a:lnTo>
                  <a:pt x="71438" y="8930"/>
                </a:lnTo>
                <a:lnTo>
                  <a:pt x="107157" y="0"/>
                </a:lnTo>
                <a:lnTo>
                  <a:pt x="133946" y="0"/>
                </a:lnTo>
                <a:lnTo>
                  <a:pt x="169664" y="8930"/>
                </a:lnTo>
                <a:lnTo>
                  <a:pt x="187524" y="8930"/>
                </a:lnTo>
                <a:lnTo>
                  <a:pt x="214313" y="0"/>
                </a:lnTo>
                <a:lnTo>
                  <a:pt x="214313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6" name="Freeform 95"/>
          <p:cNvSpPr/>
          <p:nvPr/>
        </p:nvSpPr>
        <p:spPr bwMode="auto">
          <a:xfrm>
            <a:off x="7465219" y="3473648"/>
            <a:ext cx="223243" cy="223243"/>
          </a:xfrm>
          <a:custGeom>
            <a:avLst/>
            <a:gdLst/>
            <a:ahLst/>
            <a:cxnLst/>
            <a:rect l="0" t="0" r="0" b="0"/>
            <a:pathLst>
              <a:path w="223243" h="223243">
                <a:moveTo>
                  <a:pt x="89297" y="196453"/>
                </a:moveTo>
                <a:lnTo>
                  <a:pt x="89297" y="196453"/>
                </a:lnTo>
                <a:lnTo>
                  <a:pt x="89297" y="196453"/>
                </a:lnTo>
                <a:lnTo>
                  <a:pt x="89297" y="196453"/>
                </a:lnTo>
                <a:lnTo>
                  <a:pt x="89297" y="187523"/>
                </a:lnTo>
                <a:lnTo>
                  <a:pt x="89297" y="169664"/>
                </a:lnTo>
                <a:lnTo>
                  <a:pt x="89297" y="151805"/>
                </a:lnTo>
                <a:lnTo>
                  <a:pt x="98226" y="133945"/>
                </a:lnTo>
                <a:lnTo>
                  <a:pt x="98226" y="116086"/>
                </a:lnTo>
                <a:lnTo>
                  <a:pt x="107156" y="89297"/>
                </a:lnTo>
                <a:lnTo>
                  <a:pt x="107156" y="71438"/>
                </a:lnTo>
                <a:lnTo>
                  <a:pt x="116086" y="44648"/>
                </a:lnTo>
                <a:lnTo>
                  <a:pt x="116086" y="26789"/>
                </a:lnTo>
                <a:lnTo>
                  <a:pt x="125015" y="8930"/>
                </a:lnTo>
                <a:lnTo>
                  <a:pt x="125015" y="0"/>
                </a:lnTo>
                <a:lnTo>
                  <a:pt x="125015" y="0"/>
                </a:lnTo>
                <a:lnTo>
                  <a:pt x="125015" y="0"/>
                </a:lnTo>
                <a:lnTo>
                  <a:pt x="125015" y="8930"/>
                </a:lnTo>
                <a:lnTo>
                  <a:pt x="125015" y="17859"/>
                </a:lnTo>
                <a:lnTo>
                  <a:pt x="133945" y="35719"/>
                </a:lnTo>
                <a:lnTo>
                  <a:pt x="142875" y="62508"/>
                </a:lnTo>
                <a:lnTo>
                  <a:pt x="160734" y="80367"/>
                </a:lnTo>
                <a:lnTo>
                  <a:pt x="178594" y="107156"/>
                </a:lnTo>
                <a:lnTo>
                  <a:pt x="196453" y="125016"/>
                </a:lnTo>
                <a:lnTo>
                  <a:pt x="205383" y="142875"/>
                </a:lnTo>
                <a:lnTo>
                  <a:pt x="214312" y="160734"/>
                </a:lnTo>
                <a:lnTo>
                  <a:pt x="214312" y="169664"/>
                </a:lnTo>
                <a:lnTo>
                  <a:pt x="205383" y="187523"/>
                </a:lnTo>
                <a:lnTo>
                  <a:pt x="187523" y="187523"/>
                </a:lnTo>
                <a:lnTo>
                  <a:pt x="169664" y="187523"/>
                </a:lnTo>
                <a:lnTo>
                  <a:pt x="133945" y="178594"/>
                </a:lnTo>
                <a:lnTo>
                  <a:pt x="98226" y="169664"/>
                </a:lnTo>
                <a:lnTo>
                  <a:pt x="71437" y="151805"/>
                </a:lnTo>
                <a:lnTo>
                  <a:pt x="35719" y="133945"/>
                </a:lnTo>
                <a:lnTo>
                  <a:pt x="8929" y="116086"/>
                </a:lnTo>
                <a:lnTo>
                  <a:pt x="0" y="98227"/>
                </a:lnTo>
                <a:lnTo>
                  <a:pt x="0" y="80367"/>
                </a:lnTo>
                <a:lnTo>
                  <a:pt x="17859" y="62508"/>
                </a:lnTo>
                <a:lnTo>
                  <a:pt x="44648" y="44648"/>
                </a:lnTo>
                <a:lnTo>
                  <a:pt x="89297" y="26789"/>
                </a:lnTo>
                <a:lnTo>
                  <a:pt x="133945" y="17859"/>
                </a:lnTo>
                <a:lnTo>
                  <a:pt x="169664" y="8930"/>
                </a:lnTo>
                <a:lnTo>
                  <a:pt x="205383" y="8930"/>
                </a:lnTo>
                <a:lnTo>
                  <a:pt x="223242" y="17859"/>
                </a:lnTo>
                <a:lnTo>
                  <a:pt x="223242" y="35719"/>
                </a:lnTo>
                <a:lnTo>
                  <a:pt x="205383" y="62508"/>
                </a:lnTo>
                <a:lnTo>
                  <a:pt x="187523" y="89297"/>
                </a:lnTo>
                <a:lnTo>
                  <a:pt x="151804" y="125016"/>
                </a:lnTo>
                <a:lnTo>
                  <a:pt x="116086" y="160734"/>
                </a:lnTo>
                <a:lnTo>
                  <a:pt x="80367" y="187523"/>
                </a:lnTo>
                <a:lnTo>
                  <a:pt x="62508" y="205383"/>
                </a:lnTo>
                <a:lnTo>
                  <a:pt x="53578" y="214313"/>
                </a:lnTo>
                <a:lnTo>
                  <a:pt x="53578" y="223242"/>
                </a:lnTo>
                <a:lnTo>
                  <a:pt x="62508" y="214313"/>
                </a:lnTo>
                <a:lnTo>
                  <a:pt x="89297" y="196453"/>
                </a:lnTo>
                <a:lnTo>
                  <a:pt x="116086" y="178594"/>
                </a:lnTo>
                <a:lnTo>
                  <a:pt x="116086" y="17859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7" name="Freeform 96"/>
          <p:cNvSpPr/>
          <p:nvPr/>
        </p:nvSpPr>
        <p:spPr bwMode="auto">
          <a:xfrm>
            <a:off x="7804547" y="3455789"/>
            <a:ext cx="178595" cy="196454"/>
          </a:xfrm>
          <a:custGeom>
            <a:avLst/>
            <a:gdLst/>
            <a:ahLst/>
            <a:cxnLst/>
            <a:rect l="0" t="0" r="0" b="0"/>
            <a:pathLst>
              <a:path w="178595" h="196454">
                <a:moveTo>
                  <a:pt x="8930" y="0"/>
                </a:move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8930" y="26789"/>
                </a:lnTo>
                <a:lnTo>
                  <a:pt x="8930" y="44648"/>
                </a:lnTo>
                <a:lnTo>
                  <a:pt x="8930" y="62507"/>
                </a:lnTo>
                <a:lnTo>
                  <a:pt x="0" y="89297"/>
                </a:lnTo>
                <a:lnTo>
                  <a:pt x="0" y="125015"/>
                </a:lnTo>
                <a:lnTo>
                  <a:pt x="0" y="142875"/>
                </a:lnTo>
                <a:lnTo>
                  <a:pt x="0" y="169664"/>
                </a:lnTo>
                <a:lnTo>
                  <a:pt x="0" y="187523"/>
                </a:lnTo>
                <a:lnTo>
                  <a:pt x="8930" y="196453"/>
                </a:lnTo>
                <a:lnTo>
                  <a:pt x="8930" y="196453"/>
                </a:lnTo>
                <a:lnTo>
                  <a:pt x="8930" y="187523"/>
                </a:lnTo>
                <a:lnTo>
                  <a:pt x="17859" y="169664"/>
                </a:lnTo>
                <a:lnTo>
                  <a:pt x="26789" y="142875"/>
                </a:lnTo>
                <a:lnTo>
                  <a:pt x="35719" y="116086"/>
                </a:lnTo>
                <a:lnTo>
                  <a:pt x="44648" y="89297"/>
                </a:lnTo>
                <a:lnTo>
                  <a:pt x="62508" y="62507"/>
                </a:lnTo>
                <a:lnTo>
                  <a:pt x="71437" y="35718"/>
                </a:lnTo>
                <a:lnTo>
                  <a:pt x="80367" y="17859"/>
                </a:lnTo>
                <a:lnTo>
                  <a:pt x="98226" y="8929"/>
                </a:lnTo>
                <a:lnTo>
                  <a:pt x="107156" y="8929"/>
                </a:lnTo>
                <a:lnTo>
                  <a:pt x="116086" y="17859"/>
                </a:lnTo>
                <a:lnTo>
                  <a:pt x="125016" y="35718"/>
                </a:lnTo>
                <a:lnTo>
                  <a:pt x="125016" y="53578"/>
                </a:lnTo>
                <a:lnTo>
                  <a:pt x="133945" y="80367"/>
                </a:lnTo>
                <a:lnTo>
                  <a:pt x="133945" y="107156"/>
                </a:lnTo>
                <a:lnTo>
                  <a:pt x="133945" y="125015"/>
                </a:lnTo>
                <a:lnTo>
                  <a:pt x="133945" y="142875"/>
                </a:lnTo>
                <a:lnTo>
                  <a:pt x="133945" y="160734"/>
                </a:lnTo>
                <a:lnTo>
                  <a:pt x="142875" y="169664"/>
                </a:lnTo>
                <a:lnTo>
                  <a:pt x="142875" y="169664"/>
                </a:lnTo>
                <a:lnTo>
                  <a:pt x="151805" y="160734"/>
                </a:lnTo>
                <a:lnTo>
                  <a:pt x="160734" y="151804"/>
                </a:lnTo>
                <a:lnTo>
                  <a:pt x="169664" y="125015"/>
                </a:lnTo>
                <a:lnTo>
                  <a:pt x="178594" y="107156"/>
                </a:lnTo>
                <a:lnTo>
                  <a:pt x="178594" y="10715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8" name="Freeform 97"/>
          <p:cNvSpPr/>
          <p:nvPr/>
        </p:nvSpPr>
        <p:spPr bwMode="auto">
          <a:xfrm>
            <a:off x="8009930" y="3473648"/>
            <a:ext cx="339328" cy="116087"/>
          </a:xfrm>
          <a:custGeom>
            <a:avLst/>
            <a:gdLst/>
            <a:ahLst/>
            <a:cxnLst/>
            <a:rect l="0" t="0" r="0" b="0"/>
            <a:pathLst>
              <a:path w="339328" h="116087">
                <a:moveTo>
                  <a:pt x="0" y="17859"/>
                </a:moveTo>
                <a:lnTo>
                  <a:pt x="0" y="26789"/>
                </a:lnTo>
                <a:lnTo>
                  <a:pt x="0" y="35719"/>
                </a:lnTo>
                <a:lnTo>
                  <a:pt x="0" y="44648"/>
                </a:lnTo>
                <a:lnTo>
                  <a:pt x="0" y="62508"/>
                </a:lnTo>
                <a:lnTo>
                  <a:pt x="8929" y="71438"/>
                </a:lnTo>
                <a:lnTo>
                  <a:pt x="17859" y="89297"/>
                </a:lnTo>
                <a:lnTo>
                  <a:pt x="26789" y="98227"/>
                </a:lnTo>
                <a:lnTo>
                  <a:pt x="35718" y="107156"/>
                </a:lnTo>
                <a:lnTo>
                  <a:pt x="44648" y="116086"/>
                </a:lnTo>
                <a:lnTo>
                  <a:pt x="53578" y="116086"/>
                </a:lnTo>
                <a:lnTo>
                  <a:pt x="71437" y="107156"/>
                </a:lnTo>
                <a:lnTo>
                  <a:pt x="80367" y="98227"/>
                </a:lnTo>
                <a:lnTo>
                  <a:pt x="89297" y="80367"/>
                </a:lnTo>
                <a:lnTo>
                  <a:pt x="89297" y="62508"/>
                </a:lnTo>
                <a:lnTo>
                  <a:pt x="98226" y="44648"/>
                </a:lnTo>
                <a:lnTo>
                  <a:pt x="98226" y="26789"/>
                </a:lnTo>
                <a:lnTo>
                  <a:pt x="107156" y="17859"/>
                </a:lnTo>
                <a:lnTo>
                  <a:pt x="107156" y="8930"/>
                </a:lnTo>
                <a:lnTo>
                  <a:pt x="107156" y="8930"/>
                </a:lnTo>
                <a:lnTo>
                  <a:pt x="98226" y="17859"/>
                </a:lnTo>
                <a:lnTo>
                  <a:pt x="98226" y="26789"/>
                </a:lnTo>
                <a:lnTo>
                  <a:pt x="98226" y="44648"/>
                </a:lnTo>
                <a:lnTo>
                  <a:pt x="89297" y="62508"/>
                </a:lnTo>
                <a:lnTo>
                  <a:pt x="89297" y="71438"/>
                </a:lnTo>
                <a:lnTo>
                  <a:pt x="98226" y="89297"/>
                </a:lnTo>
                <a:lnTo>
                  <a:pt x="98226" y="98227"/>
                </a:lnTo>
                <a:lnTo>
                  <a:pt x="98226" y="98227"/>
                </a:lnTo>
                <a:lnTo>
                  <a:pt x="107156" y="107156"/>
                </a:lnTo>
                <a:lnTo>
                  <a:pt x="116086" y="98227"/>
                </a:lnTo>
                <a:lnTo>
                  <a:pt x="133945" y="89297"/>
                </a:lnTo>
                <a:lnTo>
                  <a:pt x="142875" y="80367"/>
                </a:lnTo>
                <a:lnTo>
                  <a:pt x="160734" y="62508"/>
                </a:lnTo>
                <a:lnTo>
                  <a:pt x="169664" y="44648"/>
                </a:lnTo>
                <a:lnTo>
                  <a:pt x="178593" y="26789"/>
                </a:lnTo>
                <a:lnTo>
                  <a:pt x="187522" y="8930"/>
                </a:lnTo>
                <a:lnTo>
                  <a:pt x="196452" y="8930"/>
                </a:lnTo>
                <a:lnTo>
                  <a:pt x="205382" y="8930"/>
                </a:lnTo>
                <a:lnTo>
                  <a:pt x="205382" y="8930"/>
                </a:lnTo>
                <a:lnTo>
                  <a:pt x="205382" y="17859"/>
                </a:lnTo>
                <a:lnTo>
                  <a:pt x="205382" y="26789"/>
                </a:lnTo>
                <a:lnTo>
                  <a:pt x="205382" y="35719"/>
                </a:lnTo>
                <a:lnTo>
                  <a:pt x="205382" y="53578"/>
                </a:lnTo>
                <a:lnTo>
                  <a:pt x="196452" y="62508"/>
                </a:lnTo>
                <a:lnTo>
                  <a:pt x="196452" y="62508"/>
                </a:lnTo>
                <a:lnTo>
                  <a:pt x="205382" y="71438"/>
                </a:lnTo>
                <a:lnTo>
                  <a:pt x="205382" y="71438"/>
                </a:lnTo>
                <a:lnTo>
                  <a:pt x="205382" y="62508"/>
                </a:lnTo>
                <a:lnTo>
                  <a:pt x="214311" y="62508"/>
                </a:lnTo>
                <a:lnTo>
                  <a:pt x="223241" y="44648"/>
                </a:lnTo>
                <a:lnTo>
                  <a:pt x="232171" y="26789"/>
                </a:lnTo>
                <a:lnTo>
                  <a:pt x="241100" y="17859"/>
                </a:lnTo>
                <a:lnTo>
                  <a:pt x="250030" y="8930"/>
                </a:lnTo>
                <a:lnTo>
                  <a:pt x="258960" y="0"/>
                </a:lnTo>
                <a:lnTo>
                  <a:pt x="267890" y="0"/>
                </a:lnTo>
                <a:lnTo>
                  <a:pt x="267890" y="8930"/>
                </a:lnTo>
                <a:lnTo>
                  <a:pt x="276819" y="17859"/>
                </a:lnTo>
                <a:lnTo>
                  <a:pt x="276819" y="26789"/>
                </a:lnTo>
                <a:lnTo>
                  <a:pt x="276819" y="44648"/>
                </a:lnTo>
                <a:lnTo>
                  <a:pt x="276819" y="53578"/>
                </a:lnTo>
                <a:lnTo>
                  <a:pt x="276819" y="62508"/>
                </a:lnTo>
                <a:lnTo>
                  <a:pt x="285749" y="80367"/>
                </a:lnTo>
                <a:lnTo>
                  <a:pt x="285749" y="80367"/>
                </a:lnTo>
                <a:lnTo>
                  <a:pt x="294679" y="80367"/>
                </a:lnTo>
                <a:lnTo>
                  <a:pt x="294679" y="71438"/>
                </a:lnTo>
                <a:lnTo>
                  <a:pt x="303608" y="62508"/>
                </a:lnTo>
                <a:lnTo>
                  <a:pt x="312538" y="44648"/>
                </a:lnTo>
                <a:lnTo>
                  <a:pt x="321468" y="26789"/>
                </a:lnTo>
                <a:lnTo>
                  <a:pt x="330397" y="17859"/>
                </a:lnTo>
                <a:lnTo>
                  <a:pt x="330397" y="17859"/>
                </a:lnTo>
                <a:lnTo>
                  <a:pt x="330397" y="17859"/>
                </a:lnTo>
                <a:lnTo>
                  <a:pt x="330397" y="35719"/>
                </a:lnTo>
                <a:lnTo>
                  <a:pt x="330397" y="44648"/>
                </a:lnTo>
                <a:lnTo>
                  <a:pt x="330397" y="62508"/>
                </a:lnTo>
                <a:lnTo>
                  <a:pt x="330397" y="80367"/>
                </a:lnTo>
                <a:lnTo>
                  <a:pt x="339327" y="89297"/>
                </a:lnTo>
                <a:lnTo>
                  <a:pt x="339327" y="89297"/>
                </a:lnTo>
                <a:lnTo>
                  <a:pt x="339327" y="89297"/>
                </a:lnTo>
                <a:lnTo>
                  <a:pt x="339327" y="8929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9" name="Freeform 98"/>
          <p:cNvSpPr/>
          <p:nvPr/>
        </p:nvSpPr>
        <p:spPr bwMode="auto">
          <a:xfrm>
            <a:off x="7858125" y="3705820"/>
            <a:ext cx="125017" cy="125017"/>
          </a:xfrm>
          <a:custGeom>
            <a:avLst/>
            <a:gdLst/>
            <a:ahLst/>
            <a:cxnLst/>
            <a:rect l="0" t="0" r="0" b="0"/>
            <a:pathLst>
              <a:path w="125017" h="125017">
                <a:moveTo>
                  <a:pt x="71438" y="0"/>
                </a:moveTo>
                <a:lnTo>
                  <a:pt x="71438" y="0"/>
                </a:lnTo>
                <a:lnTo>
                  <a:pt x="71438" y="0"/>
                </a:lnTo>
                <a:lnTo>
                  <a:pt x="62508" y="8930"/>
                </a:lnTo>
                <a:lnTo>
                  <a:pt x="53578" y="17859"/>
                </a:lnTo>
                <a:lnTo>
                  <a:pt x="44648" y="26789"/>
                </a:lnTo>
                <a:lnTo>
                  <a:pt x="35719" y="44648"/>
                </a:lnTo>
                <a:lnTo>
                  <a:pt x="26789" y="62508"/>
                </a:lnTo>
                <a:lnTo>
                  <a:pt x="17859" y="80367"/>
                </a:lnTo>
                <a:lnTo>
                  <a:pt x="8930" y="89297"/>
                </a:lnTo>
                <a:lnTo>
                  <a:pt x="0" y="107156"/>
                </a:lnTo>
                <a:lnTo>
                  <a:pt x="8930" y="116086"/>
                </a:lnTo>
                <a:lnTo>
                  <a:pt x="17859" y="125016"/>
                </a:lnTo>
                <a:lnTo>
                  <a:pt x="35719" y="125016"/>
                </a:lnTo>
                <a:lnTo>
                  <a:pt x="53578" y="125016"/>
                </a:lnTo>
                <a:lnTo>
                  <a:pt x="80367" y="116086"/>
                </a:lnTo>
                <a:lnTo>
                  <a:pt x="107156" y="98226"/>
                </a:lnTo>
                <a:lnTo>
                  <a:pt x="125016" y="89297"/>
                </a:lnTo>
                <a:lnTo>
                  <a:pt x="125016" y="8929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0" name="Freeform 99"/>
          <p:cNvSpPr/>
          <p:nvPr/>
        </p:nvSpPr>
        <p:spPr bwMode="auto">
          <a:xfrm>
            <a:off x="7983141" y="3705820"/>
            <a:ext cx="169665" cy="125017"/>
          </a:xfrm>
          <a:custGeom>
            <a:avLst/>
            <a:gdLst/>
            <a:ahLst/>
            <a:cxnLst/>
            <a:rect l="0" t="0" r="0" b="0"/>
            <a:pathLst>
              <a:path w="169665" h="125017">
                <a:moveTo>
                  <a:pt x="8929" y="26789"/>
                </a:moveTo>
                <a:lnTo>
                  <a:pt x="8929" y="26789"/>
                </a:lnTo>
                <a:lnTo>
                  <a:pt x="0" y="35719"/>
                </a:lnTo>
                <a:lnTo>
                  <a:pt x="0" y="44648"/>
                </a:lnTo>
                <a:lnTo>
                  <a:pt x="0" y="62508"/>
                </a:lnTo>
                <a:lnTo>
                  <a:pt x="0" y="80367"/>
                </a:lnTo>
                <a:lnTo>
                  <a:pt x="0" y="89297"/>
                </a:lnTo>
                <a:lnTo>
                  <a:pt x="8929" y="107156"/>
                </a:lnTo>
                <a:lnTo>
                  <a:pt x="8929" y="116086"/>
                </a:lnTo>
                <a:lnTo>
                  <a:pt x="17859" y="116086"/>
                </a:lnTo>
                <a:lnTo>
                  <a:pt x="17859" y="125016"/>
                </a:lnTo>
                <a:lnTo>
                  <a:pt x="17859" y="116086"/>
                </a:lnTo>
                <a:lnTo>
                  <a:pt x="26789" y="116086"/>
                </a:lnTo>
                <a:lnTo>
                  <a:pt x="26789" y="107156"/>
                </a:lnTo>
                <a:lnTo>
                  <a:pt x="26789" y="89297"/>
                </a:lnTo>
                <a:lnTo>
                  <a:pt x="35718" y="71437"/>
                </a:lnTo>
                <a:lnTo>
                  <a:pt x="44648" y="44648"/>
                </a:lnTo>
                <a:lnTo>
                  <a:pt x="53578" y="26789"/>
                </a:lnTo>
                <a:lnTo>
                  <a:pt x="62507" y="17859"/>
                </a:lnTo>
                <a:lnTo>
                  <a:pt x="80367" y="8930"/>
                </a:lnTo>
                <a:lnTo>
                  <a:pt x="98226" y="0"/>
                </a:lnTo>
                <a:lnTo>
                  <a:pt x="107156" y="0"/>
                </a:lnTo>
                <a:lnTo>
                  <a:pt x="125015" y="0"/>
                </a:lnTo>
                <a:lnTo>
                  <a:pt x="142875" y="8930"/>
                </a:lnTo>
                <a:lnTo>
                  <a:pt x="151804" y="17859"/>
                </a:lnTo>
                <a:lnTo>
                  <a:pt x="169664" y="17859"/>
                </a:lnTo>
                <a:lnTo>
                  <a:pt x="169664" y="1785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1" name="Freeform 100"/>
          <p:cNvSpPr/>
          <p:nvPr/>
        </p:nvSpPr>
        <p:spPr bwMode="auto">
          <a:xfrm>
            <a:off x="8117086" y="3741539"/>
            <a:ext cx="151805" cy="116087"/>
          </a:xfrm>
          <a:custGeom>
            <a:avLst/>
            <a:gdLst/>
            <a:ahLst/>
            <a:cxnLst/>
            <a:rect l="0" t="0" r="0" b="0"/>
            <a:pathLst>
              <a:path w="151805" h="116087">
                <a:moveTo>
                  <a:pt x="0" y="62507"/>
                </a:moveTo>
                <a:lnTo>
                  <a:pt x="0" y="62507"/>
                </a:lnTo>
                <a:lnTo>
                  <a:pt x="0" y="62507"/>
                </a:lnTo>
                <a:lnTo>
                  <a:pt x="0" y="71437"/>
                </a:lnTo>
                <a:lnTo>
                  <a:pt x="8930" y="71437"/>
                </a:lnTo>
                <a:lnTo>
                  <a:pt x="26789" y="62507"/>
                </a:lnTo>
                <a:lnTo>
                  <a:pt x="53578" y="62507"/>
                </a:lnTo>
                <a:lnTo>
                  <a:pt x="71437" y="44648"/>
                </a:lnTo>
                <a:lnTo>
                  <a:pt x="98226" y="35718"/>
                </a:lnTo>
                <a:lnTo>
                  <a:pt x="107155" y="26789"/>
                </a:lnTo>
                <a:lnTo>
                  <a:pt x="125015" y="8929"/>
                </a:lnTo>
                <a:lnTo>
                  <a:pt x="125015" y="0"/>
                </a:lnTo>
                <a:lnTo>
                  <a:pt x="125015" y="0"/>
                </a:lnTo>
                <a:lnTo>
                  <a:pt x="125015" y="0"/>
                </a:lnTo>
                <a:lnTo>
                  <a:pt x="107155" y="0"/>
                </a:lnTo>
                <a:lnTo>
                  <a:pt x="98226" y="8929"/>
                </a:lnTo>
                <a:lnTo>
                  <a:pt x="89296" y="26789"/>
                </a:lnTo>
                <a:lnTo>
                  <a:pt x="71437" y="53578"/>
                </a:lnTo>
                <a:lnTo>
                  <a:pt x="71437" y="71437"/>
                </a:lnTo>
                <a:lnTo>
                  <a:pt x="71437" y="80367"/>
                </a:lnTo>
                <a:lnTo>
                  <a:pt x="71437" y="98226"/>
                </a:lnTo>
                <a:lnTo>
                  <a:pt x="80366" y="107156"/>
                </a:lnTo>
                <a:lnTo>
                  <a:pt x="98226" y="107156"/>
                </a:lnTo>
                <a:lnTo>
                  <a:pt x="116085" y="116086"/>
                </a:lnTo>
                <a:lnTo>
                  <a:pt x="133944" y="116086"/>
                </a:lnTo>
                <a:lnTo>
                  <a:pt x="151804" y="107156"/>
                </a:lnTo>
                <a:lnTo>
                  <a:pt x="151804" y="10715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2" name="Freeform 101"/>
          <p:cNvSpPr/>
          <p:nvPr/>
        </p:nvSpPr>
        <p:spPr bwMode="auto">
          <a:xfrm>
            <a:off x="8304609" y="3661171"/>
            <a:ext cx="125016" cy="169666"/>
          </a:xfrm>
          <a:custGeom>
            <a:avLst/>
            <a:gdLst/>
            <a:ahLst/>
            <a:cxnLst/>
            <a:rect l="0" t="0" r="0" b="0"/>
            <a:pathLst>
              <a:path w="125016" h="169666">
                <a:moveTo>
                  <a:pt x="53578" y="98227"/>
                </a:moveTo>
                <a:lnTo>
                  <a:pt x="53578" y="107157"/>
                </a:lnTo>
                <a:lnTo>
                  <a:pt x="44648" y="107157"/>
                </a:lnTo>
                <a:lnTo>
                  <a:pt x="26789" y="116086"/>
                </a:lnTo>
                <a:lnTo>
                  <a:pt x="17859" y="133946"/>
                </a:lnTo>
                <a:lnTo>
                  <a:pt x="8929" y="151805"/>
                </a:lnTo>
                <a:lnTo>
                  <a:pt x="0" y="160735"/>
                </a:lnTo>
                <a:lnTo>
                  <a:pt x="0" y="169665"/>
                </a:lnTo>
                <a:lnTo>
                  <a:pt x="8929" y="169665"/>
                </a:lnTo>
                <a:lnTo>
                  <a:pt x="8929" y="169665"/>
                </a:lnTo>
                <a:lnTo>
                  <a:pt x="17859" y="169665"/>
                </a:lnTo>
                <a:lnTo>
                  <a:pt x="35718" y="160735"/>
                </a:lnTo>
                <a:lnTo>
                  <a:pt x="44648" y="160735"/>
                </a:lnTo>
                <a:lnTo>
                  <a:pt x="53578" y="142875"/>
                </a:lnTo>
                <a:lnTo>
                  <a:pt x="62507" y="133946"/>
                </a:lnTo>
                <a:lnTo>
                  <a:pt x="71437" y="107157"/>
                </a:lnTo>
                <a:lnTo>
                  <a:pt x="71437" y="89297"/>
                </a:lnTo>
                <a:lnTo>
                  <a:pt x="80367" y="62508"/>
                </a:lnTo>
                <a:lnTo>
                  <a:pt x="80367" y="44649"/>
                </a:lnTo>
                <a:lnTo>
                  <a:pt x="80367" y="26790"/>
                </a:lnTo>
                <a:lnTo>
                  <a:pt x="80367" y="8930"/>
                </a:lnTo>
                <a:lnTo>
                  <a:pt x="71437" y="0"/>
                </a:lnTo>
                <a:lnTo>
                  <a:pt x="71437" y="0"/>
                </a:lnTo>
                <a:lnTo>
                  <a:pt x="71437" y="8930"/>
                </a:lnTo>
                <a:lnTo>
                  <a:pt x="62507" y="26790"/>
                </a:lnTo>
                <a:lnTo>
                  <a:pt x="62507" y="44649"/>
                </a:lnTo>
                <a:lnTo>
                  <a:pt x="62507" y="71438"/>
                </a:lnTo>
                <a:lnTo>
                  <a:pt x="62507" y="98227"/>
                </a:lnTo>
                <a:lnTo>
                  <a:pt x="71437" y="116086"/>
                </a:lnTo>
                <a:lnTo>
                  <a:pt x="80367" y="142875"/>
                </a:lnTo>
                <a:lnTo>
                  <a:pt x="80367" y="151805"/>
                </a:lnTo>
                <a:lnTo>
                  <a:pt x="89296" y="169665"/>
                </a:lnTo>
                <a:lnTo>
                  <a:pt x="98226" y="169665"/>
                </a:lnTo>
                <a:lnTo>
                  <a:pt x="107156" y="169665"/>
                </a:lnTo>
                <a:lnTo>
                  <a:pt x="116086" y="169665"/>
                </a:lnTo>
                <a:lnTo>
                  <a:pt x="125015" y="160735"/>
                </a:lnTo>
                <a:lnTo>
                  <a:pt x="125015" y="16073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3" name="Freeform 102"/>
          <p:cNvSpPr/>
          <p:nvPr/>
        </p:nvSpPr>
        <p:spPr bwMode="auto">
          <a:xfrm>
            <a:off x="8429624" y="3750468"/>
            <a:ext cx="8931" cy="62509"/>
          </a:xfrm>
          <a:custGeom>
            <a:avLst/>
            <a:gdLst/>
            <a:ahLst/>
            <a:cxnLst/>
            <a:rect l="0" t="0" r="0" b="0"/>
            <a:pathLst>
              <a:path w="8931" h="62509">
                <a:moveTo>
                  <a:pt x="8930" y="0"/>
                </a:move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26789"/>
                </a:lnTo>
                <a:lnTo>
                  <a:pt x="0" y="35719"/>
                </a:lnTo>
                <a:lnTo>
                  <a:pt x="0" y="44649"/>
                </a:lnTo>
                <a:lnTo>
                  <a:pt x="0" y="53578"/>
                </a:lnTo>
                <a:lnTo>
                  <a:pt x="8930" y="53578"/>
                </a:lnTo>
                <a:lnTo>
                  <a:pt x="8930" y="62508"/>
                </a:lnTo>
                <a:lnTo>
                  <a:pt x="8930" y="62508"/>
                </a:lnTo>
                <a:lnTo>
                  <a:pt x="8930" y="62508"/>
                </a:lnTo>
                <a:lnTo>
                  <a:pt x="8930" y="6250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4" name="Freeform 103"/>
          <p:cNvSpPr/>
          <p:nvPr/>
        </p:nvSpPr>
        <p:spPr bwMode="auto">
          <a:xfrm>
            <a:off x="8429624" y="3589734"/>
            <a:ext cx="17861" cy="17860"/>
          </a:xfrm>
          <a:custGeom>
            <a:avLst/>
            <a:gdLst/>
            <a:ahLst/>
            <a:cxnLst/>
            <a:rect l="0" t="0" r="0" b="0"/>
            <a:pathLst>
              <a:path w="17861" h="17860">
                <a:moveTo>
                  <a:pt x="0" y="17859"/>
                </a:moveTo>
                <a:lnTo>
                  <a:pt x="0" y="17859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8930" y="0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5" name="Freeform 104"/>
          <p:cNvSpPr/>
          <p:nvPr/>
        </p:nvSpPr>
        <p:spPr bwMode="auto">
          <a:xfrm>
            <a:off x="8474273" y="3589734"/>
            <a:ext cx="26790" cy="214313"/>
          </a:xfrm>
          <a:custGeom>
            <a:avLst/>
            <a:gdLst/>
            <a:ahLst/>
            <a:cxnLst/>
            <a:rect l="0" t="0" r="0" b="0"/>
            <a:pathLst>
              <a:path w="26790" h="214313">
                <a:moveTo>
                  <a:pt x="0" y="0"/>
                </a:moveTo>
                <a:lnTo>
                  <a:pt x="8929" y="0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26789"/>
                </a:lnTo>
                <a:lnTo>
                  <a:pt x="8929" y="44648"/>
                </a:lnTo>
                <a:lnTo>
                  <a:pt x="0" y="62508"/>
                </a:lnTo>
                <a:lnTo>
                  <a:pt x="0" y="89297"/>
                </a:lnTo>
                <a:lnTo>
                  <a:pt x="8929" y="107156"/>
                </a:lnTo>
                <a:lnTo>
                  <a:pt x="8929" y="133945"/>
                </a:lnTo>
                <a:lnTo>
                  <a:pt x="8929" y="160734"/>
                </a:lnTo>
                <a:lnTo>
                  <a:pt x="17859" y="178594"/>
                </a:lnTo>
                <a:lnTo>
                  <a:pt x="17859" y="187523"/>
                </a:lnTo>
                <a:lnTo>
                  <a:pt x="17859" y="205383"/>
                </a:lnTo>
                <a:lnTo>
                  <a:pt x="17859" y="205383"/>
                </a:lnTo>
                <a:lnTo>
                  <a:pt x="26789" y="214312"/>
                </a:lnTo>
                <a:lnTo>
                  <a:pt x="26789" y="205383"/>
                </a:lnTo>
                <a:lnTo>
                  <a:pt x="26789" y="196453"/>
                </a:lnTo>
                <a:lnTo>
                  <a:pt x="26789" y="187523"/>
                </a:lnTo>
                <a:lnTo>
                  <a:pt x="26789" y="187523"/>
                </a:lnTo>
                <a:lnTo>
                  <a:pt x="26789" y="18752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6" name="Freeform 105"/>
          <p:cNvSpPr/>
          <p:nvPr/>
        </p:nvSpPr>
        <p:spPr bwMode="auto">
          <a:xfrm>
            <a:off x="8438554" y="3696890"/>
            <a:ext cx="80368" cy="26790"/>
          </a:xfrm>
          <a:custGeom>
            <a:avLst/>
            <a:gdLst/>
            <a:ahLst/>
            <a:cxnLst/>
            <a:rect l="0" t="0" r="0" b="0"/>
            <a:pathLst>
              <a:path w="80368" h="26790">
                <a:moveTo>
                  <a:pt x="0" y="26789"/>
                </a:moveTo>
                <a:lnTo>
                  <a:pt x="0" y="26789"/>
                </a:lnTo>
                <a:lnTo>
                  <a:pt x="0" y="26789"/>
                </a:lnTo>
                <a:lnTo>
                  <a:pt x="0" y="17860"/>
                </a:lnTo>
                <a:lnTo>
                  <a:pt x="0" y="17860"/>
                </a:lnTo>
                <a:lnTo>
                  <a:pt x="8930" y="17860"/>
                </a:lnTo>
                <a:lnTo>
                  <a:pt x="17859" y="8930"/>
                </a:lnTo>
                <a:lnTo>
                  <a:pt x="26789" y="8930"/>
                </a:lnTo>
                <a:lnTo>
                  <a:pt x="35719" y="0"/>
                </a:lnTo>
                <a:lnTo>
                  <a:pt x="53578" y="0"/>
                </a:lnTo>
                <a:lnTo>
                  <a:pt x="62508" y="0"/>
                </a:lnTo>
                <a:lnTo>
                  <a:pt x="71437" y="0"/>
                </a:ln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7" name="Freeform 106"/>
          <p:cNvSpPr/>
          <p:nvPr/>
        </p:nvSpPr>
        <p:spPr bwMode="auto">
          <a:xfrm>
            <a:off x="8501062" y="3670101"/>
            <a:ext cx="35719" cy="133946"/>
          </a:xfrm>
          <a:custGeom>
            <a:avLst/>
            <a:gdLst/>
            <a:ahLst/>
            <a:cxnLst/>
            <a:rect l="0" t="0" r="0" b="0"/>
            <a:pathLst>
              <a:path w="35719" h="133946">
                <a:moveTo>
                  <a:pt x="35718" y="8930"/>
                </a:moveTo>
                <a:lnTo>
                  <a:pt x="35718" y="0"/>
                </a:lnTo>
                <a:lnTo>
                  <a:pt x="35718" y="0"/>
                </a:lnTo>
                <a:lnTo>
                  <a:pt x="35718" y="0"/>
                </a:lnTo>
                <a:lnTo>
                  <a:pt x="26789" y="0"/>
                </a:lnTo>
                <a:lnTo>
                  <a:pt x="26789" y="8930"/>
                </a:lnTo>
                <a:lnTo>
                  <a:pt x="26789" y="8930"/>
                </a:lnTo>
                <a:lnTo>
                  <a:pt x="26789" y="17860"/>
                </a:lnTo>
                <a:lnTo>
                  <a:pt x="17859" y="26789"/>
                </a:lnTo>
                <a:lnTo>
                  <a:pt x="17859" y="35719"/>
                </a:lnTo>
                <a:lnTo>
                  <a:pt x="8929" y="44649"/>
                </a:lnTo>
                <a:lnTo>
                  <a:pt x="8929" y="44649"/>
                </a:lnTo>
                <a:lnTo>
                  <a:pt x="17859" y="53578"/>
                </a:lnTo>
                <a:lnTo>
                  <a:pt x="17859" y="62508"/>
                </a:lnTo>
                <a:lnTo>
                  <a:pt x="26789" y="71438"/>
                </a:lnTo>
                <a:lnTo>
                  <a:pt x="26789" y="80367"/>
                </a:lnTo>
                <a:lnTo>
                  <a:pt x="26789" y="80367"/>
                </a:lnTo>
                <a:lnTo>
                  <a:pt x="26789" y="89297"/>
                </a:lnTo>
                <a:lnTo>
                  <a:pt x="26789" y="98227"/>
                </a:lnTo>
                <a:lnTo>
                  <a:pt x="26789" y="107156"/>
                </a:lnTo>
                <a:lnTo>
                  <a:pt x="26789" y="107156"/>
                </a:lnTo>
                <a:lnTo>
                  <a:pt x="17859" y="116086"/>
                </a:lnTo>
                <a:lnTo>
                  <a:pt x="17859" y="125016"/>
                </a:lnTo>
                <a:lnTo>
                  <a:pt x="8929" y="133945"/>
                </a:lnTo>
                <a:lnTo>
                  <a:pt x="8929" y="133945"/>
                </a:lnTo>
                <a:lnTo>
                  <a:pt x="0" y="133945"/>
                </a:lnTo>
                <a:lnTo>
                  <a:pt x="0" y="13394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8" name="Freeform 107"/>
          <p:cNvSpPr/>
          <p:nvPr/>
        </p:nvSpPr>
        <p:spPr bwMode="auto">
          <a:xfrm>
            <a:off x="6036469" y="3607593"/>
            <a:ext cx="312540" cy="642939"/>
          </a:xfrm>
          <a:custGeom>
            <a:avLst/>
            <a:gdLst/>
            <a:ahLst/>
            <a:cxnLst/>
            <a:rect l="0" t="0" r="0" b="0"/>
            <a:pathLst>
              <a:path w="312540" h="642939">
                <a:moveTo>
                  <a:pt x="35719" y="0"/>
                </a:moveTo>
                <a:lnTo>
                  <a:pt x="35719" y="17860"/>
                </a:lnTo>
                <a:lnTo>
                  <a:pt x="26789" y="62508"/>
                </a:lnTo>
                <a:lnTo>
                  <a:pt x="8929" y="125016"/>
                </a:lnTo>
                <a:lnTo>
                  <a:pt x="0" y="205383"/>
                </a:lnTo>
                <a:lnTo>
                  <a:pt x="0" y="294680"/>
                </a:lnTo>
                <a:lnTo>
                  <a:pt x="8929" y="383977"/>
                </a:lnTo>
                <a:lnTo>
                  <a:pt x="35719" y="464344"/>
                </a:lnTo>
                <a:lnTo>
                  <a:pt x="80367" y="535782"/>
                </a:lnTo>
                <a:lnTo>
                  <a:pt x="142875" y="589360"/>
                </a:lnTo>
                <a:lnTo>
                  <a:pt x="223242" y="625078"/>
                </a:lnTo>
                <a:lnTo>
                  <a:pt x="312539" y="642938"/>
                </a:lnTo>
                <a:lnTo>
                  <a:pt x="312539" y="64293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9" name="Freeform 108"/>
          <p:cNvSpPr/>
          <p:nvPr/>
        </p:nvSpPr>
        <p:spPr bwMode="auto">
          <a:xfrm>
            <a:off x="8384976" y="3348632"/>
            <a:ext cx="223243" cy="776884"/>
          </a:xfrm>
          <a:custGeom>
            <a:avLst/>
            <a:gdLst/>
            <a:ahLst/>
            <a:cxnLst/>
            <a:rect l="0" t="0" r="0" b="0"/>
            <a:pathLst>
              <a:path w="223243" h="776884">
                <a:moveTo>
                  <a:pt x="151804" y="0"/>
                </a:moveTo>
                <a:lnTo>
                  <a:pt x="160734" y="0"/>
                </a:lnTo>
                <a:lnTo>
                  <a:pt x="169664" y="17860"/>
                </a:lnTo>
                <a:lnTo>
                  <a:pt x="187523" y="35719"/>
                </a:lnTo>
                <a:lnTo>
                  <a:pt x="205383" y="80368"/>
                </a:lnTo>
                <a:lnTo>
                  <a:pt x="214312" y="133946"/>
                </a:lnTo>
                <a:lnTo>
                  <a:pt x="223242" y="205383"/>
                </a:lnTo>
                <a:lnTo>
                  <a:pt x="214312" y="276821"/>
                </a:lnTo>
                <a:lnTo>
                  <a:pt x="205383" y="366118"/>
                </a:lnTo>
                <a:lnTo>
                  <a:pt x="178594" y="446485"/>
                </a:lnTo>
                <a:lnTo>
                  <a:pt x="142875" y="517922"/>
                </a:lnTo>
                <a:lnTo>
                  <a:pt x="107156" y="589360"/>
                </a:lnTo>
                <a:lnTo>
                  <a:pt x="80367" y="642938"/>
                </a:lnTo>
                <a:lnTo>
                  <a:pt x="53578" y="696516"/>
                </a:lnTo>
                <a:lnTo>
                  <a:pt x="26789" y="741164"/>
                </a:lnTo>
                <a:lnTo>
                  <a:pt x="0" y="776883"/>
                </a:lnTo>
                <a:lnTo>
                  <a:pt x="0" y="77688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0" name="Freeform 109"/>
          <p:cNvSpPr/>
          <p:nvPr/>
        </p:nvSpPr>
        <p:spPr bwMode="auto">
          <a:xfrm>
            <a:off x="6268641" y="4411265"/>
            <a:ext cx="205383" cy="26790"/>
          </a:xfrm>
          <a:custGeom>
            <a:avLst/>
            <a:gdLst/>
            <a:ahLst/>
            <a:cxnLst/>
            <a:rect l="0" t="0" r="0" b="0"/>
            <a:pathLst>
              <a:path w="205383" h="26790">
                <a:moveTo>
                  <a:pt x="205382" y="26789"/>
                </a:moveTo>
                <a:lnTo>
                  <a:pt x="196453" y="26789"/>
                </a:lnTo>
                <a:lnTo>
                  <a:pt x="178593" y="17860"/>
                </a:lnTo>
                <a:lnTo>
                  <a:pt x="160734" y="17860"/>
                </a:lnTo>
                <a:lnTo>
                  <a:pt x="133945" y="8930"/>
                </a:lnTo>
                <a:lnTo>
                  <a:pt x="107156" y="8930"/>
                </a:lnTo>
                <a:lnTo>
                  <a:pt x="80367" y="8930"/>
                </a:lnTo>
                <a:lnTo>
                  <a:pt x="53578" y="8930"/>
                </a:lnTo>
                <a:lnTo>
                  <a:pt x="26789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1" name="Freeform 110"/>
          <p:cNvSpPr/>
          <p:nvPr/>
        </p:nvSpPr>
        <p:spPr bwMode="auto">
          <a:xfrm>
            <a:off x="5947172" y="4134445"/>
            <a:ext cx="2696766" cy="312540"/>
          </a:xfrm>
          <a:custGeom>
            <a:avLst/>
            <a:gdLst/>
            <a:ahLst/>
            <a:cxnLst/>
            <a:rect l="0" t="0" r="0" b="0"/>
            <a:pathLst>
              <a:path w="2696766" h="312540">
                <a:moveTo>
                  <a:pt x="89297" y="276820"/>
                </a:moveTo>
                <a:lnTo>
                  <a:pt x="80367" y="276820"/>
                </a:lnTo>
                <a:lnTo>
                  <a:pt x="71437" y="285750"/>
                </a:lnTo>
                <a:lnTo>
                  <a:pt x="53578" y="285750"/>
                </a:lnTo>
                <a:lnTo>
                  <a:pt x="44648" y="285750"/>
                </a:lnTo>
                <a:lnTo>
                  <a:pt x="26789" y="294680"/>
                </a:lnTo>
                <a:lnTo>
                  <a:pt x="8930" y="294680"/>
                </a:lnTo>
                <a:lnTo>
                  <a:pt x="0" y="303609"/>
                </a:lnTo>
                <a:lnTo>
                  <a:pt x="0" y="303609"/>
                </a:lnTo>
                <a:lnTo>
                  <a:pt x="0" y="303609"/>
                </a:lnTo>
                <a:lnTo>
                  <a:pt x="8930" y="312539"/>
                </a:lnTo>
                <a:lnTo>
                  <a:pt x="35719" y="312539"/>
                </a:lnTo>
                <a:lnTo>
                  <a:pt x="80367" y="312539"/>
                </a:lnTo>
                <a:lnTo>
                  <a:pt x="125016" y="312539"/>
                </a:lnTo>
                <a:lnTo>
                  <a:pt x="196453" y="303609"/>
                </a:lnTo>
                <a:lnTo>
                  <a:pt x="276820" y="294680"/>
                </a:lnTo>
                <a:lnTo>
                  <a:pt x="375047" y="285750"/>
                </a:lnTo>
                <a:lnTo>
                  <a:pt x="482203" y="276820"/>
                </a:lnTo>
                <a:lnTo>
                  <a:pt x="607219" y="258961"/>
                </a:lnTo>
                <a:lnTo>
                  <a:pt x="732234" y="241101"/>
                </a:lnTo>
                <a:lnTo>
                  <a:pt x="892969" y="223242"/>
                </a:lnTo>
                <a:lnTo>
                  <a:pt x="1053703" y="196453"/>
                </a:lnTo>
                <a:lnTo>
                  <a:pt x="1232297" y="169664"/>
                </a:lnTo>
                <a:lnTo>
                  <a:pt x="1419820" y="142875"/>
                </a:lnTo>
                <a:lnTo>
                  <a:pt x="1616273" y="116086"/>
                </a:lnTo>
                <a:lnTo>
                  <a:pt x="1812726" y="89297"/>
                </a:lnTo>
                <a:lnTo>
                  <a:pt x="2009180" y="62508"/>
                </a:lnTo>
                <a:lnTo>
                  <a:pt x="2187773" y="44648"/>
                </a:lnTo>
                <a:lnTo>
                  <a:pt x="2339577" y="26789"/>
                </a:lnTo>
                <a:lnTo>
                  <a:pt x="2455663" y="17859"/>
                </a:lnTo>
                <a:lnTo>
                  <a:pt x="2536030" y="8930"/>
                </a:lnTo>
                <a:lnTo>
                  <a:pt x="2607468" y="0"/>
                </a:lnTo>
                <a:lnTo>
                  <a:pt x="2652116" y="8930"/>
                </a:lnTo>
                <a:lnTo>
                  <a:pt x="2687835" y="8930"/>
                </a:lnTo>
                <a:lnTo>
                  <a:pt x="2696765" y="17859"/>
                </a:lnTo>
                <a:lnTo>
                  <a:pt x="2696765" y="26789"/>
                </a:lnTo>
                <a:lnTo>
                  <a:pt x="2696765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2" name="Freeform 111"/>
          <p:cNvSpPr/>
          <p:nvPr/>
        </p:nvSpPr>
        <p:spPr bwMode="auto">
          <a:xfrm>
            <a:off x="6974086" y="4464843"/>
            <a:ext cx="142876" cy="294681"/>
          </a:xfrm>
          <a:custGeom>
            <a:avLst/>
            <a:gdLst/>
            <a:ahLst/>
            <a:cxnLst/>
            <a:rect l="0" t="0" r="0" b="0"/>
            <a:pathLst>
              <a:path w="142876" h="294681">
                <a:moveTo>
                  <a:pt x="0" y="8930"/>
                </a:moveTo>
                <a:lnTo>
                  <a:pt x="8930" y="8930"/>
                </a:lnTo>
                <a:lnTo>
                  <a:pt x="17859" y="0"/>
                </a:lnTo>
                <a:lnTo>
                  <a:pt x="26789" y="0"/>
                </a:lnTo>
                <a:lnTo>
                  <a:pt x="44648" y="0"/>
                </a:lnTo>
                <a:lnTo>
                  <a:pt x="62508" y="17860"/>
                </a:lnTo>
                <a:lnTo>
                  <a:pt x="80367" y="44649"/>
                </a:lnTo>
                <a:lnTo>
                  <a:pt x="98227" y="89297"/>
                </a:lnTo>
                <a:lnTo>
                  <a:pt x="107156" y="133946"/>
                </a:lnTo>
                <a:lnTo>
                  <a:pt x="125016" y="187524"/>
                </a:lnTo>
                <a:lnTo>
                  <a:pt x="133945" y="232172"/>
                </a:lnTo>
                <a:lnTo>
                  <a:pt x="133945" y="267891"/>
                </a:lnTo>
                <a:lnTo>
                  <a:pt x="142875" y="294680"/>
                </a:lnTo>
                <a:lnTo>
                  <a:pt x="142875" y="294680"/>
                </a:lnTo>
                <a:lnTo>
                  <a:pt x="142875" y="29468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3" name="Freeform 112"/>
          <p:cNvSpPr/>
          <p:nvPr/>
        </p:nvSpPr>
        <p:spPr bwMode="auto">
          <a:xfrm>
            <a:off x="7224117" y="4348757"/>
            <a:ext cx="196454" cy="71439"/>
          </a:xfrm>
          <a:custGeom>
            <a:avLst/>
            <a:gdLst/>
            <a:ahLst/>
            <a:cxnLst/>
            <a:rect l="0" t="0" r="0" b="0"/>
            <a:pathLst>
              <a:path w="196454" h="71439">
                <a:moveTo>
                  <a:pt x="0" y="71438"/>
                </a:moveTo>
                <a:lnTo>
                  <a:pt x="0" y="71438"/>
                </a:lnTo>
                <a:lnTo>
                  <a:pt x="0" y="62508"/>
                </a:lnTo>
                <a:lnTo>
                  <a:pt x="8930" y="62508"/>
                </a:lnTo>
                <a:lnTo>
                  <a:pt x="26789" y="53579"/>
                </a:lnTo>
                <a:lnTo>
                  <a:pt x="53578" y="53579"/>
                </a:lnTo>
                <a:lnTo>
                  <a:pt x="80367" y="44649"/>
                </a:lnTo>
                <a:lnTo>
                  <a:pt x="116086" y="44649"/>
                </a:lnTo>
                <a:lnTo>
                  <a:pt x="142875" y="35719"/>
                </a:lnTo>
                <a:lnTo>
                  <a:pt x="169664" y="26789"/>
                </a:lnTo>
                <a:lnTo>
                  <a:pt x="178594" y="8930"/>
                </a:lnTo>
                <a:lnTo>
                  <a:pt x="196453" y="0"/>
                </a:lnTo>
                <a:lnTo>
                  <a:pt x="196453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4" name="Freeform 113"/>
          <p:cNvSpPr/>
          <p:nvPr/>
        </p:nvSpPr>
        <p:spPr bwMode="auto">
          <a:xfrm>
            <a:off x="7170539" y="4438054"/>
            <a:ext cx="214314" cy="276822"/>
          </a:xfrm>
          <a:custGeom>
            <a:avLst/>
            <a:gdLst/>
            <a:ahLst/>
            <a:cxnLst/>
            <a:rect l="0" t="0" r="0" b="0"/>
            <a:pathLst>
              <a:path w="214314" h="276822">
                <a:moveTo>
                  <a:pt x="26789" y="0"/>
                </a:moveTo>
                <a:lnTo>
                  <a:pt x="17859" y="0"/>
                </a:lnTo>
                <a:lnTo>
                  <a:pt x="17859" y="8930"/>
                </a:lnTo>
                <a:lnTo>
                  <a:pt x="8930" y="17860"/>
                </a:lnTo>
                <a:lnTo>
                  <a:pt x="0" y="35719"/>
                </a:lnTo>
                <a:lnTo>
                  <a:pt x="0" y="44649"/>
                </a:lnTo>
                <a:lnTo>
                  <a:pt x="0" y="62508"/>
                </a:lnTo>
                <a:lnTo>
                  <a:pt x="0" y="62508"/>
                </a:lnTo>
                <a:lnTo>
                  <a:pt x="0" y="71438"/>
                </a:lnTo>
                <a:lnTo>
                  <a:pt x="8930" y="80367"/>
                </a:lnTo>
                <a:lnTo>
                  <a:pt x="17859" y="80367"/>
                </a:lnTo>
                <a:lnTo>
                  <a:pt x="35719" y="80367"/>
                </a:lnTo>
                <a:lnTo>
                  <a:pt x="53578" y="71438"/>
                </a:lnTo>
                <a:lnTo>
                  <a:pt x="80367" y="71438"/>
                </a:lnTo>
                <a:lnTo>
                  <a:pt x="116086" y="71438"/>
                </a:lnTo>
                <a:lnTo>
                  <a:pt x="151805" y="80367"/>
                </a:lnTo>
                <a:lnTo>
                  <a:pt x="178594" y="89297"/>
                </a:lnTo>
                <a:lnTo>
                  <a:pt x="205383" y="107157"/>
                </a:lnTo>
                <a:lnTo>
                  <a:pt x="214313" y="133946"/>
                </a:lnTo>
                <a:lnTo>
                  <a:pt x="214313" y="151805"/>
                </a:lnTo>
                <a:lnTo>
                  <a:pt x="187524" y="178594"/>
                </a:lnTo>
                <a:lnTo>
                  <a:pt x="151805" y="205383"/>
                </a:lnTo>
                <a:lnTo>
                  <a:pt x="116086" y="232172"/>
                </a:lnTo>
                <a:lnTo>
                  <a:pt x="80367" y="258961"/>
                </a:lnTo>
                <a:lnTo>
                  <a:pt x="62508" y="267891"/>
                </a:lnTo>
                <a:lnTo>
                  <a:pt x="44649" y="276821"/>
                </a:lnTo>
                <a:lnTo>
                  <a:pt x="44649" y="27682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5" name="Freeform 114"/>
          <p:cNvSpPr/>
          <p:nvPr/>
        </p:nvSpPr>
        <p:spPr bwMode="auto">
          <a:xfrm>
            <a:off x="6063258" y="1294805"/>
            <a:ext cx="169665" cy="17860"/>
          </a:xfrm>
          <a:custGeom>
            <a:avLst/>
            <a:gdLst/>
            <a:ahLst/>
            <a:cxnLst/>
            <a:rect l="0" t="0" r="0" b="0"/>
            <a:pathLst>
              <a:path w="169665" h="17860">
                <a:moveTo>
                  <a:pt x="8930" y="17859"/>
                </a:moveTo>
                <a:lnTo>
                  <a:pt x="8930" y="17859"/>
                </a:lnTo>
                <a:lnTo>
                  <a:pt x="893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8930" y="17859"/>
                </a:lnTo>
                <a:lnTo>
                  <a:pt x="17859" y="8929"/>
                </a:lnTo>
                <a:lnTo>
                  <a:pt x="35719" y="8929"/>
                </a:lnTo>
                <a:lnTo>
                  <a:pt x="53578" y="8929"/>
                </a:lnTo>
                <a:lnTo>
                  <a:pt x="80367" y="8929"/>
                </a:lnTo>
                <a:lnTo>
                  <a:pt x="107156" y="0"/>
                </a:lnTo>
                <a:lnTo>
                  <a:pt x="133945" y="0"/>
                </a:lnTo>
                <a:lnTo>
                  <a:pt x="151805" y="0"/>
                </a:lnTo>
                <a:lnTo>
                  <a:pt x="160734" y="8929"/>
                </a:lnTo>
                <a:lnTo>
                  <a:pt x="169664" y="8929"/>
                </a:lnTo>
                <a:lnTo>
                  <a:pt x="169664" y="892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6" name="Freeform 115"/>
          <p:cNvSpPr/>
          <p:nvPr/>
        </p:nvSpPr>
        <p:spPr bwMode="auto">
          <a:xfrm>
            <a:off x="6375797" y="1160859"/>
            <a:ext cx="35720" cy="187525"/>
          </a:xfrm>
          <a:custGeom>
            <a:avLst/>
            <a:gdLst/>
            <a:ahLst/>
            <a:cxnLst/>
            <a:rect l="0" t="0" r="0" b="0"/>
            <a:pathLst>
              <a:path w="35720" h="18752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8930"/>
                </a:lnTo>
                <a:lnTo>
                  <a:pt x="17859" y="17860"/>
                </a:lnTo>
                <a:lnTo>
                  <a:pt x="17859" y="35719"/>
                </a:lnTo>
                <a:lnTo>
                  <a:pt x="26789" y="53578"/>
                </a:lnTo>
                <a:lnTo>
                  <a:pt x="26789" y="71438"/>
                </a:lnTo>
                <a:lnTo>
                  <a:pt x="26789" y="98227"/>
                </a:lnTo>
                <a:lnTo>
                  <a:pt x="35719" y="116086"/>
                </a:lnTo>
                <a:lnTo>
                  <a:pt x="26789" y="133946"/>
                </a:lnTo>
                <a:lnTo>
                  <a:pt x="26789" y="151805"/>
                </a:lnTo>
                <a:lnTo>
                  <a:pt x="26789" y="169664"/>
                </a:lnTo>
                <a:lnTo>
                  <a:pt x="26789" y="178594"/>
                </a:lnTo>
                <a:lnTo>
                  <a:pt x="26789" y="187524"/>
                </a:lnTo>
                <a:lnTo>
                  <a:pt x="26789" y="187524"/>
                </a:lnTo>
                <a:lnTo>
                  <a:pt x="26789" y="169664"/>
                </a:lnTo>
                <a:lnTo>
                  <a:pt x="17859" y="151805"/>
                </a:lnTo>
                <a:lnTo>
                  <a:pt x="17859" y="15180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7" name="Freeform 116"/>
          <p:cNvSpPr/>
          <p:nvPr/>
        </p:nvSpPr>
        <p:spPr bwMode="auto">
          <a:xfrm>
            <a:off x="6250781" y="1276945"/>
            <a:ext cx="160736" cy="125017"/>
          </a:xfrm>
          <a:custGeom>
            <a:avLst/>
            <a:gdLst/>
            <a:ahLst/>
            <a:cxnLst/>
            <a:rect l="0" t="0" r="0" b="0"/>
            <a:pathLst>
              <a:path w="160736" h="125017">
                <a:moveTo>
                  <a:pt x="116086" y="8930"/>
                </a:moveTo>
                <a:lnTo>
                  <a:pt x="116086" y="8930"/>
                </a:lnTo>
                <a:lnTo>
                  <a:pt x="98227" y="8930"/>
                </a:lnTo>
                <a:lnTo>
                  <a:pt x="89297" y="0"/>
                </a:lnTo>
                <a:lnTo>
                  <a:pt x="71438" y="0"/>
                </a:lnTo>
                <a:lnTo>
                  <a:pt x="53578" y="0"/>
                </a:lnTo>
                <a:lnTo>
                  <a:pt x="35719" y="8930"/>
                </a:lnTo>
                <a:lnTo>
                  <a:pt x="26789" y="17860"/>
                </a:lnTo>
                <a:lnTo>
                  <a:pt x="8930" y="35719"/>
                </a:lnTo>
                <a:lnTo>
                  <a:pt x="8930" y="53578"/>
                </a:lnTo>
                <a:lnTo>
                  <a:pt x="0" y="80368"/>
                </a:lnTo>
                <a:lnTo>
                  <a:pt x="0" y="98227"/>
                </a:lnTo>
                <a:lnTo>
                  <a:pt x="8930" y="107157"/>
                </a:lnTo>
                <a:lnTo>
                  <a:pt x="26789" y="116086"/>
                </a:lnTo>
                <a:lnTo>
                  <a:pt x="53578" y="125016"/>
                </a:lnTo>
                <a:lnTo>
                  <a:pt x="89297" y="125016"/>
                </a:lnTo>
                <a:lnTo>
                  <a:pt x="125016" y="125016"/>
                </a:lnTo>
                <a:lnTo>
                  <a:pt x="160735" y="116086"/>
                </a:lnTo>
                <a:lnTo>
                  <a:pt x="160735" y="11608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8" name="Freeform 117"/>
          <p:cNvSpPr/>
          <p:nvPr/>
        </p:nvSpPr>
        <p:spPr bwMode="auto">
          <a:xfrm>
            <a:off x="6482953" y="1294805"/>
            <a:ext cx="178595" cy="125016"/>
          </a:xfrm>
          <a:custGeom>
            <a:avLst/>
            <a:gdLst/>
            <a:ahLst/>
            <a:cxnLst/>
            <a:rect l="0" t="0" r="0" b="0"/>
            <a:pathLst>
              <a:path w="178595" h="125016">
                <a:moveTo>
                  <a:pt x="0" y="53578"/>
                </a:moveTo>
                <a:lnTo>
                  <a:pt x="0" y="53578"/>
                </a:ln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8930" y="62508"/>
                </a:lnTo>
                <a:lnTo>
                  <a:pt x="26789" y="62508"/>
                </a:lnTo>
                <a:lnTo>
                  <a:pt x="35719" y="53578"/>
                </a:lnTo>
                <a:lnTo>
                  <a:pt x="44649" y="44648"/>
                </a:lnTo>
                <a:lnTo>
                  <a:pt x="62508" y="44648"/>
                </a:lnTo>
                <a:lnTo>
                  <a:pt x="71438" y="35718"/>
                </a:lnTo>
                <a:lnTo>
                  <a:pt x="80367" y="17859"/>
                </a:lnTo>
                <a:lnTo>
                  <a:pt x="80367" y="8929"/>
                </a:lnTo>
                <a:lnTo>
                  <a:pt x="80367" y="0"/>
                </a:lnTo>
                <a:lnTo>
                  <a:pt x="71438" y="0"/>
                </a:lnTo>
                <a:lnTo>
                  <a:pt x="62508" y="0"/>
                </a:lnTo>
                <a:lnTo>
                  <a:pt x="44649" y="0"/>
                </a:lnTo>
                <a:lnTo>
                  <a:pt x="35719" y="17859"/>
                </a:lnTo>
                <a:lnTo>
                  <a:pt x="17860" y="35718"/>
                </a:lnTo>
                <a:lnTo>
                  <a:pt x="8930" y="53578"/>
                </a:lnTo>
                <a:lnTo>
                  <a:pt x="8930" y="80367"/>
                </a:lnTo>
                <a:lnTo>
                  <a:pt x="8930" y="98226"/>
                </a:lnTo>
                <a:lnTo>
                  <a:pt x="26789" y="116085"/>
                </a:lnTo>
                <a:lnTo>
                  <a:pt x="35719" y="125015"/>
                </a:lnTo>
                <a:lnTo>
                  <a:pt x="62508" y="125015"/>
                </a:lnTo>
                <a:lnTo>
                  <a:pt x="89297" y="125015"/>
                </a:lnTo>
                <a:lnTo>
                  <a:pt x="116086" y="116085"/>
                </a:lnTo>
                <a:lnTo>
                  <a:pt x="142875" y="98226"/>
                </a:lnTo>
                <a:lnTo>
                  <a:pt x="169664" y="80367"/>
                </a:lnTo>
                <a:lnTo>
                  <a:pt x="178594" y="62508"/>
                </a:lnTo>
                <a:lnTo>
                  <a:pt x="178594" y="6250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9" name="Freeform 118"/>
          <p:cNvSpPr/>
          <p:nvPr/>
        </p:nvSpPr>
        <p:spPr bwMode="auto">
          <a:xfrm>
            <a:off x="6634758" y="1312664"/>
            <a:ext cx="125016" cy="214313"/>
          </a:xfrm>
          <a:custGeom>
            <a:avLst/>
            <a:gdLst/>
            <a:ahLst/>
            <a:cxnLst/>
            <a:rect l="0" t="0" r="0" b="0"/>
            <a:pathLst>
              <a:path w="125016" h="214313">
                <a:moveTo>
                  <a:pt x="44648" y="0"/>
                </a:moveTo>
                <a:lnTo>
                  <a:pt x="44648" y="0"/>
                </a:lnTo>
                <a:lnTo>
                  <a:pt x="44648" y="8930"/>
                </a:lnTo>
                <a:lnTo>
                  <a:pt x="35719" y="26789"/>
                </a:lnTo>
                <a:lnTo>
                  <a:pt x="35719" y="35719"/>
                </a:lnTo>
                <a:lnTo>
                  <a:pt x="26789" y="62508"/>
                </a:lnTo>
                <a:lnTo>
                  <a:pt x="26789" y="80367"/>
                </a:lnTo>
                <a:lnTo>
                  <a:pt x="35719" y="98226"/>
                </a:lnTo>
                <a:lnTo>
                  <a:pt x="35719" y="125015"/>
                </a:lnTo>
                <a:lnTo>
                  <a:pt x="44648" y="142875"/>
                </a:lnTo>
                <a:lnTo>
                  <a:pt x="53578" y="160734"/>
                </a:lnTo>
                <a:lnTo>
                  <a:pt x="53578" y="187523"/>
                </a:lnTo>
                <a:lnTo>
                  <a:pt x="62508" y="196453"/>
                </a:lnTo>
                <a:lnTo>
                  <a:pt x="62508" y="205383"/>
                </a:lnTo>
                <a:lnTo>
                  <a:pt x="62508" y="214312"/>
                </a:lnTo>
                <a:lnTo>
                  <a:pt x="62508" y="214312"/>
                </a:lnTo>
                <a:lnTo>
                  <a:pt x="53578" y="205383"/>
                </a:lnTo>
                <a:lnTo>
                  <a:pt x="44648" y="187523"/>
                </a:lnTo>
                <a:lnTo>
                  <a:pt x="26789" y="160734"/>
                </a:lnTo>
                <a:lnTo>
                  <a:pt x="17859" y="142875"/>
                </a:lnTo>
                <a:lnTo>
                  <a:pt x="8930" y="107156"/>
                </a:lnTo>
                <a:lnTo>
                  <a:pt x="0" y="80367"/>
                </a:lnTo>
                <a:lnTo>
                  <a:pt x="8930" y="62508"/>
                </a:lnTo>
                <a:lnTo>
                  <a:pt x="17859" y="44649"/>
                </a:lnTo>
                <a:lnTo>
                  <a:pt x="35719" y="26789"/>
                </a:lnTo>
                <a:lnTo>
                  <a:pt x="53578" y="8930"/>
                </a:lnTo>
                <a:lnTo>
                  <a:pt x="71437" y="8930"/>
                </a:lnTo>
                <a:lnTo>
                  <a:pt x="98226" y="0"/>
                </a:lnTo>
                <a:lnTo>
                  <a:pt x="107156" y="8930"/>
                </a:lnTo>
                <a:lnTo>
                  <a:pt x="125015" y="17859"/>
                </a:lnTo>
                <a:lnTo>
                  <a:pt x="125015" y="26789"/>
                </a:lnTo>
                <a:lnTo>
                  <a:pt x="125015" y="35719"/>
                </a:lnTo>
                <a:lnTo>
                  <a:pt x="116086" y="53578"/>
                </a:lnTo>
                <a:lnTo>
                  <a:pt x="107156" y="62508"/>
                </a:lnTo>
                <a:lnTo>
                  <a:pt x="98226" y="71438"/>
                </a:lnTo>
                <a:lnTo>
                  <a:pt x="89297" y="71438"/>
                </a:lnTo>
                <a:lnTo>
                  <a:pt x="80367" y="71438"/>
                </a:lnTo>
                <a:lnTo>
                  <a:pt x="80367" y="62508"/>
                </a:lnTo>
                <a:lnTo>
                  <a:pt x="80367" y="6250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0" name="Freeform 119"/>
          <p:cNvSpPr/>
          <p:nvPr/>
        </p:nvSpPr>
        <p:spPr bwMode="auto">
          <a:xfrm>
            <a:off x="6786563" y="1178719"/>
            <a:ext cx="89297" cy="214313"/>
          </a:xfrm>
          <a:custGeom>
            <a:avLst/>
            <a:gdLst/>
            <a:ahLst/>
            <a:cxnLst/>
            <a:rect l="0" t="0" r="0" b="0"/>
            <a:pathLst>
              <a:path w="89297" h="214313">
                <a:moveTo>
                  <a:pt x="8929" y="0"/>
                </a:move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0" y="8929"/>
                </a:lnTo>
                <a:lnTo>
                  <a:pt x="0" y="17859"/>
                </a:lnTo>
                <a:lnTo>
                  <a:pt x="0" y="26789"/>
                </a:lnTo>
                <a:lnTo>
                  <a:pt x="8929" y="53578"/>
                </a:lnTo>
                <a:lnTo>
                  <a:pt x="17859" y="80367"/>
                </a:lnTo>
                <a:lnTo>
                  <a:pt x="17859" y="116086"/>
                </a:lnTo>
                <a:lnTo>
                  <a:pt x="35718" y="151804"/>
                </a:lnTo>
                <a:lnTo>
                  <a:pt x="44648" y="178594"/>
                </a:lnTo>
                <a:lnTo>
                  <a:pt x="53578" y="196453"/>
                </a:lnTo>
                <a:lnTo>
                  <a:pt x="62507" y="214312"/>
                </a:lnTo>
                <a:lnTo>
                  <a:pt x="71437" y="214312"/>
                </a:lnTo>
                <a:lnTo>
                  <a:pt x="80367" y="214312"/>
                </a:lnTo>
                <a:lnTo>
                  <a:pt x="89296" y="214312"/>
                </a:lnTo>
                <a:lnTo>
                  <a:pt x="89296" y="205383"/>
                </a:lnTo>
                <a:lnTo>
                  <a:pt x="89296" y="196453"/>
                </a:lnTo>
                <a:lnTo>
                  <a:pt x="80367" y="178594"/>
                </a:lnTo>
                <a:lnTo>
                  <a:pt x="62507" y="160734"/>
                </a:lnTo>
                <a:lnTo>
                  <a:pt x="44648" y="142875"/>
                </a:lnTo>
                <a:lnTo>
                  <a:pt x="44648" y="14287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1" name="Freeform 120"/>
          <p:cNvSpPr/>
          <p:nvPr/>
        </p:nvSpPr>
        <p:spPr bwMode="auto">
          <a:xfrm>
            <a:off x="6679406" y="1268016"/>
            <a:ext cx="276822" cy="26790"/>
          </a:xfrm>
          <a:custGeom>
            <a:avLst/>
            <a:gdLst/>
            <a:ahLst/>
            <a:cxnLst/>
            <a:rect l="0" t="0" r="0" b="0"/>
            <a:pathLst>
              <a:path w="276822" h="26790">
                <a:moveTo>
                  <a:pt x="8930" y="26789"/>
                </a:moveTo>
                <a:lnTo>
                  <a:pt x="0" y="26789"/>
                </a:lnTo>
                <a:lnTo>
                  <a:pt x="8930" y="26789"/>
                </a:lnTo>
                <a:lnTo>
                  <a:pt x="17860" y="17859"/>
                </a:lnTo>
                <a:lnTo>
                  <a:pt x="35719" y="17859"/>
                </a:lnTo>
                <a:lnTo>
                  <a:pt x="62508" y="17859"/>
                </a:lnTo>
                <a:lnTo>
                  <a:pt x="107157" y="8929"/>
                </a:lnTo>
                <a:lnTo>
                  <a:pt x="142875" y="0"/>
                </a:lnTo>
                <a:lnTo>
                  <a:pt x="187524" y="0"/>
                </a:lnTo>
                <a:lnTo>
                  <a:pt x="223242" y="0"/>
                </a:lnTo>
                <a:lnTo>
                  <a:pt x="250032" y="8929"/>
                </a:lnTo>
                <a:lnTo>
                  <a:pt x="276821" y="8929"/>
                </a:lnTo>
                <a:lnTo>
                  <a:pt x="276821" y="892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2" name="Freeform 121"/>
          <p:cNvSpPr/>
          <p:nvPr/>
        </p:nvSpPr>
        <p:spPr bwMode="auto">
          <a:xfrm>
            <a:off x="6965156" y="1196578"/>
            <a:ext cx="267892" cy="258962"/>
          </a:xfrm>
          <a:custGeom>
            <a:avLst/>
            <a:gdLst/>
            <a:ahLst/>
            <a:cxnLst/>
            <a:rect l="0" t="0" r="0" b="0"/>
            <a:pathLst>
              <a:path w="267892" h="258962">
                <a:moveTo>
                  <a:pt x="0" y="160735"/>
                </a:moveTo>
                <a:lnTo>
                  <a:pt x="0" y="160735"/>
                </a:lnTo>
                <a:lnTo>
                  <a:pt x="8930" y="169664"/>
                </a:lnTo>
                <a:lnTo>
                  <a:pt x="17860" y="178594"/>
                </a:lnTo>
                <a:lnTo>
                  <a:pt x="26789" y="178594"/>
                </a:lnTo>
                <a:lnTo>
                  <a:pt x="44649" y="187524"/>
                </a:lnTo>
                <a:lnTo>
                  <a:pt x="71438" y="187524"/>
                </a:lnTo>
                <a:lnTo>
                  <a:pt x="89297" y="187524"/>
                </a:lnTo>
                <a:lnTo>
                  <a:pt x="107157" y="178594"/>
                </a:lnTo>
                <a:lnTo>
                  <a:pt x="125016" y="169664"/>
                </a:lnTo>
                <a:lnTo>
                  <a:pt x="142875" y="160735"/>
                </a:lnTo>
                <a:lnTo>
                  <a:pt x="151805" y="142875"/>
                </a:lnTo>
                <a:lnTo>
                  <a:pt x="151805" y="125016"/>
                </a:lnTo>
                <a:lnTo>
                  <a:pt x="151805" y="98227"/>
                </a:lnTo>
                <a:lnTo>
                  <a:pt x="142875" y="80367"/>
                </a:lnTo>
                <a:lnTo>
                  <a:pt x="133946" y="53578"/>
                </a:lnTo>
                <a:lnTo>
                  <a:pt x="125016" y="26789"/>
                </a:lnTo>
                <a:lnTo>
                  <a:pt x="116086" y="8930"/>
                </a:lnTo>
                <a:lnTo>
                  <a:pt x="98227" y="0"/>
                </a:lnTo>
                <a:lnTo>
                  <a:pt x="89297" y="0"/>
                </a:lnTo>
                <a:lnTo>
                  <a:pt x="71438" y="17859"/>
                </a:lnTo>
                <a:lnTo>
                  <a:pt x="53578" y="35719"/>
                </a:lnTo>
                <a:lnTo>
                  <a:pt x="44649" y="71438"/>
                </a:lnTo>
                <a:lnTo>
                  <a:pt x="44649" y="107156"/>
                </a:lnTo>
                <a:lnTo>
                  <a:pt x="44649" y="142875"/>
                </a:lnTo>
                <a:lnTo>
                  <a:pt x="53578" y="178594"/>
                </a:lnTo>
                <a:lnTo>
                  <a:pt x="71438" y="205383"/>
                </a:lnTo>
                <a:lnTo>
                  <a:pt x="98227" y="223242"/>
                </a:lnTo>
                <a:lnTo>
                  <a:pt x="133946" y="241101"/>
                </a:lnTo>
                <a:lnTo>
                  <a:pt x="160735" y="250031"/>
                </a:lnTo>
                <a:lnTo>
                  <a:pt x="196453" y="258961"/>
                </a:lnTo>
                <a:lnTo>
                  <a:pt x="223242" y="250031"/>
                </a:lnTo>
                <a:lnTo>
                  <a:pt x="250032" y="241101"/>
                </a:lnTo>
                <a:lnTo>
                  <a:pt x="267891" y="223242"/>
                </a:lnTo>
                <a:lnTo>
                  <a:pt x="267891" y="22324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3" name="Freeform 122"/>
          <p:cNvSpPr/>
          <p:nvPr/>
        </p:nvSpPr>
        <p:spPr bwMode="auto">
          <a:xfrm>
            <a:off x="7152680" y="1125141"/>
            <a:ext cx="544712" cy="321469"/>
          </a:xfrm>
          <a:custGeom>
            <a:avLst/>
            <a:gdLst/>
            <a:ahLst/>
            <a:cxnLst/>
            <a:rect l="0" t="0" r="0" b="0"/>
            <a:pathLst>
              <a:path w="544712" h="321469">
                <a:moveTo>
                  <a:pt x="0" y="250031"/>
                </a:moveTo>
                <a:lnTo>
                  <a:pt x="0" y="250031"/>
                </a:lnTo>
                <a:lnTo>
                  <a:pt x="0" y="250031"/>
                </a:lnTo>
                <a:lnTo>
                  <a:pt x="0" y="250031"/>
                </a:lnTo>
                <a:lnTo>
                  <a:pt x="8929" y="250031"/>
                </a:lnTo>
                <a:lnTo>
                  <a:pt x="17859" y="250031"/>
                </a:lnTo>
                <a:lnTo>
                  <a:pt x="35718" y="241101"/>
                </a:lnTo>
                <a:lnTo>
                  <a:pt x="44648" y="241101"/>
                </a:lnTo>
                <a:lnTo>
                  <a:pt x="53578" y="232172"/>
                </a:lnTo>
                <a:lnTo>
                  <a:pt x="71437" y="223242"/>
                </a:lnTo>
                <a:lnTo>
                  <a:pt x="80367" y="214312"/>
                </a:lnTo>
                <a:lnTo>
                  <a:pt x="80367" y="205382"/>
                </a:lnTo>
                <a:lnTo>
                  <a:pt x="89297" y="196453"/>
                </a:lnTo>
                <a:lnTo>
                  <a:pt x="80367" y="187523"/>
                </a:lnTo>
                <a:lnTo>
                  <a:pt x="80367" y="187523"/>
                </a:lnTo>
                <a:lnTo>
                  <a:pt x="71437" y="187523"/>
                </a:lnTo>
                <a:lnTo>
                  <a:pt x="62508" y="187523"/>
                </a:lnTo>
                <a:lnTo>
                  <a:pt x="53578" y="196453"/>
                </a:lnTo>
                <a:lnTo>
                  <a:pt x="44648" y="214312"/>
                </a:lnTo>
                <a:lnTo>
                  <a:pt x="44648" y="241101"/>
                </a:lnTo>
                <a:lnTo>
                  <a:pt x="35718" y="258961"/>
                </a:lnTo>
                <a:lnTo>
                  <a:pt x="35718" y="276820"/>
                </a:lnTo>
                <a:lnTo>
                  <a:pt x="44648" y="294679"/>
                </a:lnTo>
                <a:lnTo>
                  <a:pt x="53578" y="303609"/>
                </a:lnTo>
                <a:lnTo>
                  <a:pt x="62508" y="312538"/>
                </a:lnTo>
                <a:lnTo>
                  <a:pt x="80367" y="312538"/>
                </a:lnTo>
                <a:lnTo>
                  <a:pt x="89297" y="303609"/>
                </a:lnTo>
                <a:lnTo>
                  <a:pt x="116086" y="294679"/>
                </a:lnTo>
                <a:lnTo>
                  <a:pt x="133945" y="285749"/>
                </a:lnTo>
                <a:lnTo>
                  <a:pt x="142875" y="267890"/>
                </a:lnTo>
                <a:lnTo>
                  <a:pt x="160734" y="250031"/>
                </a:lnTo>
                <a:lnTo>
                  <a:pt x="160734" y="232172"/>
                </a:lnTo>
                <a:lnTo>
                  <a:pt x="160734" y="223242"/>
                </a:lnTo>
                <a:lnTo>
                  <a:pt x="160734" y="214312"/>
                </a:lnTo>
                <a:lnTo>
                  <a:pt x="160734" y="214312"/>
                </a:lnTo>
                <a:lnTo>
                  <a:pt x="160734" y="223242"/>
                </a:lnTo>
                <a:lnTo>
                  <a:pt x="160734" y="232172"/>
                </a:lnTo>
                <a:lnTo>
                  <a:pt x="151804" y="241101"/>
                </a:lnTo>
                <a:lnTo>
                  <a:pt x="151804" y="258961"/>
                </a:lnTo>
                <a:lnTo>
                  <a:pt x="151804" y="276820"/>
                </a:lnTo>
                <a:lnTo>
                  <a:pt x="160734" y="285749"/>
                </a:lnTo>
                <a:lnTo>
                  <a:pt x="169664" y="294679"/>
                </a:lnTo>
                <a:lnTo>
                  <a:pt x="178593" y="294679"/>
                </a:lnTo>
                <a:lnTo>
                  <a:pt x="196453" y="303609"/>
                </a:lnTo>
                <a:lnTo>
                  <a:pt x="214312" y="294679"/>
                </a:lnTo>
                <a:lnTo>
                  <a:pt x="232172" y="294679"/>
                </a:lnTo>
                <a:lnTo>
                  <a:pt x="241101" y="285749"/>
                </a:lnTo>
                <a:lnTo>
                  <a:pt x="250031" y="267890"/>
                </a:lnTo>
                <a:lnTo>
                  <a:pt x="258961" y="250031"/>
                </a:lnTo>
                <a:lnTo>
                  <a:pt x="258961" y="232172"/>
                </a:lnTo>
                <a:lnTo>
                  <a:pt x="250031" y="214312"/>
                </a:lnTo>
                <a:lnTo>
                  <a:pt x="241101" y="205382"/>
                </a:lnTo>
                <a:lnTo>
                  <a:pt x="232172" y="196453"/>
                </a:lnTo>
                <a:lnTo>
                  <a:pt x="223242" y="205382"/>
                </a:lnTo>
                <a:lnTo>
                  <a:pt x="214312" y="214312"/>
                </a:lnTo>
                <a:lnTo>
                  <a:pt x="205383" y="214312"/>
                </a:lnTo>
                <a:lnTo>
                  <a:pt x="205383" y="232172"/>
                </a:lnTo>
                <a:lnTo>
                  <a:pt x="214312" y="241101"/>
                </a:lnTo>
                <a:lnTo>
                  <a:pt x="214312" y="241101"/>
                </a:lnTo>
                <a:lnTo>
                  <a:pt x="223242" y="250031"/>
                </a:lnTo>
                <a:lnTo>
                  <a:pt x="241101" y="250031"/>
                </a:lnTo>
                <a:lnTo>
                  <a:pt x="258961" y="250031"/>
                </a:lnTo>
                <a:lnTo>
                  <a:pt x="276820" y="241101"/>
                </a:lnTo>
                <a:lnTo>
                  <a:pt x="303609" y="232172"/>
                </a:lnTo>
                <a:lnTo>
                  <a:pt x="330398" y="223242"/>
                </a:lnTo>
                <a:lnTo>
                  <a:pt x="348258" y="214312"/>
                </a:lnTo>
                <a:lnTo>
                  <a:pt x="366117" y="205382"/>
                </a:lnTo>
                <a:lnTo>
                  <a:pt x="375047" y="205382"/>
                </a:lnTo>
                <a:lnTo>
                  <a:pt x="375047" y="205382"/>
                </a:lnTo>
                <a:lnTo>
                  <a:pt x="375047" y="214312"/>
                </a:lnTo>
                <a:lnTo>
                  <a:pt x="366117" y="223242"/>
                </a:lnTo>
                <a:lnTo>
                  <a:pt x="357187" y="241101"/>
                </a:lnTo>
                <a:lnTo>
                  <a:pt x="348258" y="258961"/>
                </a:lnTo>
                <a:lnTo>
                  <a:pt x="348258" y="267890"/>
                </a:lnTo>
                <a:lnTo>
                  <a:pt x="348258" y="276820"/>
                </a:lnTo>
                <a:lnTo>
                  <a:pt x="357187" y="285749"/>
                </a:lnTo>
                <a:lnTo>
                  <a:pt x="366117" y="285749"/>
                </a:lnTo>
                <a:lnTo>
                  <a:pt x="383976" y="276820"/>
                </a:lnTo>
                <a:lnTo>
                  <a:pt x="410765" y="267890"/>
                </a:lnTo>
                <a:lnTo>
                  <a:pt x="437554" y="250031"/>
                </a:lnTo>
                <a:lnTo>
                  <a:pt x="464343" y="232172"/>
                </a:lnTo>
                <a:lnTo>
                  <a:pt x="491133" y="205382"/>
                </a:lnTo>
                <a:lnTo>
                  <a:pt x="517922" y="178593"/>
                </a:lnTo>
                <a:lnTo>
                  <a:pt x="535781" y="142875"/>
                </a:lnTo>
                <a:lnTo>
                  <a:pt x="544711" y="107156"/>
                </a:lnTo>
                <a:lnTo>
                  <a:pt x="544711" y="80367"/>
                </a:lnTo>
                <a:lnTo>
                  <a:pt x="544711" y="44648"/>
                </a:lnTo>
                <a:lnTo>
                  <a:pt x="535781" y="26789"/>
                </a:lnTo>
                <a:lnTo>
                  <a:pt x="526851" y="8929"/>
                </a:lnTo>
                <a:lnTo>
                  <a:pt x="508992" y="0"/>
                </a:lnTo>
                <a:lnTo>
                  <a:pt x="491133" y="0"/>
                </a:lnTo>
                <a:lnTo>
                  <a:pt x="473273" y="8929"/>
                </a:lnTo>
                <a:lnTo>
                  <a:pt x="455414" y="35718"/>
                </a:lnTo>
                <a:lnTo>
                  <a:pt x="446484" y="62507"/>
                </a:lnTo>
                <a:lnTo>
                  <a:pt x="446484" y="98226"/>
                </a:lnTo>
                <a:lnTo>
                  <a:pt x="446484" y="142875"/>
                </a:lnTo>
                <a:lnTo>
                  <a:pt x="464343" y="178593"/>
                </a:lnTo>
                <a:lnTo>
                  <a:pt x="473273" y="214312"/>
                </a:lnTo>
                <a:lnTo>
                  <a:pt x="491133" y="250031"/>
                </a:lnTo>
                <a:lnTo>
                  <a:pt x="508992" y="276820"/>
                </a:lnTo>
                <a:lnTo>
                  <a:pt x="517922" y="294679"/>
                </a:lnTo>
                <a:lnTo>
                  <a:pt x="526851" y="312538"/>
                </a:lnTo>
                <a:lnTo>
                  <a:pt x="535781" y="321468"/>
                </a:lnTo>
                <a:lnTo>
                  <a:pt x="535781" y="312538"/>
                </a:lnTo>
                <a:lnTo>
                  <a:pt x="535781" y="303609"/>
                </a:lnTo>
                <a:lnTo>
                  <a:pt x="526851" y="285749"/>
                </a:lnTo>
                <a:lnTo>
                  <a:pt x="526851" y="28574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4" name="Freeform 123"/>
          <p:cNvSpPr/>
          <p:nvPr/>
        </p:nvSpPr>
        <p:spPr bwMode="auto">
          <a:xfrm>
            <a:off x="6241852" y="1446609"/>
            <a:ext cx="1455540" cy="98228"/>
          </a:xfrm>
          <a:custGeom>
            <a:avLst/>
            <a:gdLst/>
            <a:ahLst/>
            <a:cxnLst/>
            <a:rect l="0" t="0" r="0" b="0"/>
            <a:pathLst>
              <a:path w="1455540" h="98228">
                <a:moveTo>
                  <a:pt x="0" y="80367"/>
                </a:moveTo>
                <a:lnTo>
                  <a:pt x="0" y="80367"/>
                </a:lnTo>
                <a:lnTo>
                  <a:pt x="8929" y="80367"/>
                </a:lnTo>
                <a:lnTo>
                  <a:pt x="26789" y="80367"/>
                </a:lnTo>
                <a:lnTo>
                  <a:pt x="53578" y="89297"/>
                </a:lnTo>
                <a:lnTo>
                  <a:pt x="107156" y="89297"/>
                </a:lnTo>
                <a:lnTo>
                  <a:pt x="178593" y="98227"/>
                </a:lnTo>
                <a:lnTo>
                  <a:pt x="267890" y="98227"/>
                </a:lnTo>
                <a:lnTo>
                  <a:pt x="383976" y="98227"/>
                </a:lnTo>
                <a:lnTo>
                  <a:pt x="508992" y="89297"/>
                </a:lnTo>
                <a:lnTo>
                  <a:pt x="651867" y="80367"/>
                </a:lnTo>
                <a:lnTo>
                  <a:pt x="803671" y="71438"/>
                </a:lnTo>
                <a:lnTo>
                  <a:pt x="946546" y="62508"/>
                </a:lnTo>
                <a:lnTo>
                  <a:pt x="1080492" y="53578"/>
                </a:lnTo>
                <a:lnTo>
                  <a:pt x="1196578" y="26789"/>
                </a:lnTo>
                <a:lnTo>
                  <a:pt x="1294804" y="17860"/>
                </a:lnTo>
                <a:lnTo>
                  <a:pt x="1375171" y="8930"/>
                </a:lnTo>
                <a:lnTo>
                  <a:pt x="1419820" y="0"/>
                </a:lnTo>
                <a:lnTo>
                  <a:pt x="1446609" y="0"/>
                </a:lnTo>
                <a:lnTo>
                  <a:pt x="1455539" y="8930"/>
                </a:lnTo>
                <a:lnTo>
                  <a:pt x="1446609" y="17860"/>
                </a:lnTo>
                <a:lnTo>
                  <a:pt x="1419820" y="26789"/>
                </a:lnTo>
                <a:lnTo>
                  <a:pt x="1419820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5" name="Freeform 124"/>
          <p:cNvSpPr/>
          <p:nvPr/>
        </p:nvSpPr>
        <p:spPr bwMode="auto">
          <a:xfrm>
            <a:off x="4482703" y="1660922"/>
            <a:ext cx="4080868" cy="973337"/>
          </a:xfrm>
          <a:custGeom>
            <a:avLst/>
            <a:gdLst/>
            <a:ahLst/>
            <a:cxnLst/>
            <a:rect l="0" t="0" r="0" b="0"/>
            <a:pathLst>
              <a:path w="4080868" h="973337">
                <a:moveTo>
                  <a:pt x="4080867" y="116086"/>
                </a:moveTo>
                <a:lnTo>
                  <a:pt x="4080867" y="116086"/>
                </a:lnTo>
                <a:lnTo>
                  <a:pt x="4080867" y="107156"/>
                </a:lnTo>
                <a:lnTo>
                  <a:pt x="4071937" y="98226"/>
                </a:lnTo>
                <a:lnTo>
                  <a:pt x="4063007" y="98226"/>
                </a:lnTo>
                <a:lnTo>
                  <a:pt x="4054077" y="89297"/>
                </a:lnTo>
                <a:lnTo>
                  <a:pt x="4045148" y="80367"/>
                </a:lnTo>
                <a:lnTo>
                  <a:pt x="4027288" y="71437"/>
                </a:lnTo>
                <a:lnTo>
                  <a:pt x="4018359" y="62507"/>
                </a:lnTo>
                <a:lnTo>
                  <a:pt x="4009429" y="53578"/>
                </a:lnTo>
                <a:lnTo>
                  <a:pt x="3991570" y="44648"/>
                </a:lnTo>
                <a:lnTo>
                  <a:pt x="3973710" y="35718"/>
                </a:lnTo>
                <a:lnTo>
                  <a:pt x="3946921" y="26789"/>
                </a:lnTo>
                <a:lnTo>
                  <a:pt x="3920132" y="26789"/>
                </a:lnTo>
                <a:lnTo>
                  <a:pt x="3875484" y="17859"/>
                </a:lnTo>
                <a:lnTo>
                  <a:pt x="3821906" y="17859"/>
                </a:lnTo>
                <a:lnTo>
                  <a:pt x="3750468" y="17859"/>
                </a:lnTo>
                <a:lnTo>
                  <a:pt x="3661172" y="17859"/>
                </a:lnTo>
                <a:lnTo>
                  <a:pt x="3571875" y="17859"/>
                </a:lnTo>
                <a:lnTo>
                  <a:pt x="3482578" y="17859"/>
                </a:lnTo>
                <a:lnTo>
                  <a:pt x="3393281" y="26789"/>
                </a:lnTo>
                <a:lnTo>
                  <a:pt x="3303985" y="26789"/>
                </a:lnTo>
                <a:lnTo>
                  <a:pt x="3214688" y="26789"/>
                </a:lnTo>
                <a:lnTo>
                  <a:pt x="3125391" y="26789"/>
                </a:lnTo>
                <a:lnTo>
                  <a:pt x="3027164" y="35718"/>
                </a:lnTo>
                <a:lnTo>
                  <a:pt x="2928938" y="35718"/>
                </a:lnTo>
                <a:lnTo>
                  <a:pt x="2821781" y="26789"/>
                </a:lnTo>
                <a:lnTo>
                  <a:pt x="2714625" y="26789"/>
                </a:lnTo>
                <a:lnTo>
                  <a:pt x="2607469" y="26789"/>
                </a:lnTo>
                <a:lnTo>
                  <a:pt x="2491383" y="26789"/>
                </a:lnTo>
                <a:lnTo>
                  <a:pt x="2384227" y="26789"/>
                </a:lnTo>
                <a:lnTo>
                  <a:pt x="2268141" y="17859"/>
                </a:lnTo>
                <a:lnTo>
                  <a:pt x="2160985" y="17859"/>
                </a:lnTo>
                <a:lnTo>
                  <a:pt x="2053828" y="17859"/>
                </a:lnTo>
                <a:lnTo>
                  <a:pt x="1946672" y="8929"/>
                </a:lnTo>
                <a:lnTo>
                  <a:pt x="1839516" y="8929"/>
                </a:lnTo>
                <a:lnTo>
                  <a:pt x="1732360" y="0"/>
                </a:lnTo>
                <a:lnTo>
                  <a:pt x="1625203" y="0"/>
                </a:lnTo>
                <a:lnTo>
                  <a:pt x="1518047" y="0"/>
                </a:lnTo>
                <a:lnTo>
                  <a:pt x="1419820" y="0"/>
                </a:lnTo>
                <a:lnTo>
                  <a:pt x="1321594" y="0"/>
                </a:lnTo>
                <a:lnTo>
                  <a:pt x="1214438" y="8929"/>
                </a:lnTo>
                <a:lnTo>
                  <a:pt x="1116211" y="8929"/>
                </a:lnTo>
                <a:lnTo>
                  <a:pt x="1017985" y="17859"/>
                </a:lnTo>
                <a:lnTo>
                  <a:pt x="928688" y="17859"/>
                </a:lnTo>
                <a:lnTo>
                  <a:pt x="839391" y="26789"/>
                </a:lnTo>
                <a:lnTo>
                  <a:pt x="750094" y="35718"/>
                </a:lnTo>
                <a:lnTo>
                  <a:pt x="660797" y="53578"/>
                </a:lnTo>
                <a:lnTo>
                  <a:pt x="580430" y="62507"/>
                </a:lnTo>
                <a:lnTo>
                  <a:pt x="508992" y="80367"/>
                </a:lnTo>
                <a:lnTo>
                  <a:pt x="437555" y="98226"/>
                </a:lnTo>
                <a:lnTo>
                  <a:pt x="375047" y="125015"/>
                </a:lnTo>
                <a:lnTo>
                  <a:pt x="312539" y="151804"/>
                </a:lnTo>
                <a:lnTo>
                  <a:pt x="258961" y="178593"/>
                </a:lnTo>
                <a:lnTo>
                  <a:pt x="214313" y="214312"/>
                </a:lnTo>
                <a:lnTo>
                  <a:pt x="169664" y="250031"/>
                </a:lnTo>
                <a:lnTo>
                  <a:pt x="133945" y="294679"/>
                </a:lnTo>
                <a:lnTo>
                  <a:pt x="98227" y="330398"/>
                </a:lnTo>
                <a:lnTo>
                  <a:pt x="71438" y="375047"/>
                </a:lnTo>
                <a:lnTo>
                  <a:pt x="44649" y="419695"/>
                </a:lnTo>
                <a:lnTo>
                  <a:pt x="26789" y="464343"/>
                </a:lnTo>
                <a:lnTo>
                  <a:pt x="8930" y="508992"/>
                </a:lnTo>
                <a:lnTo>
                  <a:pt x="0" y="553640"/>
                </a:lnTo>
                <a:lnTo>
                  <a:pt x="0" y="598289"/>
                </a:lnTo>
                <a:lnTo>
                  <a:pt x="8930" y="642937"/>
                </a:lnTo>
                <a:lnTo>
                  <a:pt x="26789" y="687586"/>
                </a:lnTo>
                <a:lnTo>
                  <a:pt x="62508" y="732234"/>
                </a:lnTo>
                <a:lnTo>
                  <a:pt x="98227" y="767953"/>
                </a:lnTo>
                <a:lnTo>
                  <a:pt x="142875" y="812601"/>
                </a:lnTo>
                <a:lnTo>
                  <a:pt x="205383" y="839391"/>
                </a:lnTo>
                <a:lnTo>
                  <a:pt x="267891" y="875109"/>
                </a:lnTo>
                <a:lnTo>
                  <a:pt x="339328" y="892969"/>
                </a:lnTo>
                <a:lnTo>
                  <a:pt x="419695" y="919758"/>
                </a:lnTo>
                <a:lnTo>
                  <a:pt x="508992" y="937617"/>
                </a:lnTo>
                <a:lnTo>
                  <a:pt x="598289" y="955476"/>
                </a:lnTo>
                <a:lnTo>
                  <a:pt x="696516" y="964406"/>
                </a:lnTo>
                <a:lnTo>
                  <a:pt x="785813" y="973336"/>
                </a:lnTo>
                <a:lnTo>
                  <a:pt x="785813" y="97333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6" name="Freeform 125"/>
          <p:cNvSpPr/>
          <p:nvPr/>
        </p:nvSpPr>
        <p:spPr bwMode="auto">
          <a:xfrm>
            <a:off x="5482828" y="2357437"/>
            <a:ext cx="3464719" cy="312541"/>
          </a:xfrm>
          <a:custGeom>
            <a:avLst/>
            <a:gdLst/>
            <a:ahLst/>
            <a:cxnLst/>
            <a:rect l="0" t="0" r="0" b="0"/>
            <a:pathLst>
              <a:path w="3464719" h="312541">
                <a:moveTo>
                  <a:pt x="0" y="294680"/>
                </a:moveTo>
                <a:lnTo>
                  <a:pt x="107156" y="294680"/>
                </a:lnTo>
                <a:lnTo>
                  <a:pt x="223242" y="303610"/>
                </a:lnTo>
                <a:lnTo>
                  <a:pt x="339328" y="303610"/>
                </a:lnTo>
                <a:lnTo>
                  <a:pt x="455414" y="303610"/>
                </a:lnTo>
                <a:lnTo>
                  <a:pt x="571500" y="312540"/>
                </a:lnTo>
                <a:lnTo>
                  <a:pt x="696516" y="312540"/>
                </a:lnTo>
                <a:lnTo>
                  <a:pt x="821531" y="312540"/>
                </a:lnTo>
                <a:lnTo>
                  <a:pt x="946547" y="312540"/>
                </a:lnTo>
                <a:lnTo>
                  <a:pt x="1080492" y="312540"/>
                </a:lnTo>
                <a:lnTo>
                  <a:pt x="1205508" y="312540"/>
                </a:lnTo>
                <a:lnTo>
                  <a:pt x="1339453" y="312540"/>
                </a:lnTo>
                <a:lnTo>
                  <a:pt x="1473399" y="312540"/>
                </a:lnTo>
                <a:lnTo>
                  <a:pt x="1598414" y="312540"/>
                </a:lnTo>
                <a:lnTo>
                  <a:pt x="1732360" y="303610"/>
                </a:lnTo>
                <a:lnTo>
                  <a:pt x="1866305" y="303610"/>
                </a:lnTo>
                <a:lnTo>
                  <a:pt x="1991320" y="294680"/>
                </a:lnTo>
                <a:lnTo>
                  <a:pt x="2116336" y="285751"/>
                </a:lnTo>
                <a:lnTo>
                  <a:pt x="2241352" y="276821"/>
                </a:lnTo>
                <a:lnTo>
                  <a:pt x="2375297" y="267891"/>
                </a:lnTo>
                <a:lnTo>
                  <a:pt x="2509242" y="258961"/>
                </a:lnTo>
                <a:lnTo>
                  <a:pt x="2643188" y="250032"/>
                </a:lnTo>
                <a:lnTo>
                  <a:pt x="2759273" y="241102"/>
                </a:lnTo>
                <a:lnTo>
                  <a:pt x="2857499" y="223243"/>
                </a:lnTo>
                <a:lnTo>
                  <a:pt x="2937867" y="205383"/>
                </a:lnTo>
                <a:lnTo>
                  <a:pt x="3000374" y="187524"/>
                </a:lnTo>
                <a:lnTo>
                  <a:pt x="3062882" y="160735"/>
                </a:lnTo>
                <a:lnTo>
                  <a:pt x="3116460" y="133946"/>
                </a:lnTo>
                <a:lnTo>
                  <a:pt x="3178968" y="107157"/>
                </a:lnTo>
                <a:lnTo>
                  <a:pt x="3232546" y="80367"/>
                </a:lnTo>
                <a:lnTo>
                  <a:pt x="3295054" y="53578"/>
                </a:lnTo>
                <a:lnTo>
                  <a:pt x="3366492" y="35719"/>
                </a:lnTo>
                <a:lnTo>
                  <a:pt x="3464718" y="0"/>
                </a:lnTo>
                <a:lnTo>
                  <a:pt x="3464718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7" name="Freeform 126"/>
          <p:cNvSpPr/>
          <p:nvPr/>
        </p:nvSpPr>
        <p:spPr bwMode="auto">
          <a:xfrm>
            <a:off x="7759898" y="1616273"/>
            <a:ext cx="964407" cy="232173"/>
          </a:xfrm>
          <a:custGeom>
            <a:avLst/>
            <a:gdLst/>
            <a:ahLst/>
            <a:cxnLst/>
            <a:rect l="0" t="0" r="0" b="0"/>
            <a:pathLst>
              <a:path w="964407" h="232173">
                <a:moveTo>
                  <a:pt x="964406" y="232172"/>
                </a:moveTo>
                <a:lnTo>
                  <a:pt x="946547" y="223242"/>
                </a:lnTo>
                <a:lnTo>
                  <a:pt x="910828" y="196453"/>
                </a:lnTo>
                <a:lnTo>
                  <a:pt x="857250" y="160735"/>
                </a:lnTo>
                <a:lnTo>
                  <a:pt x="785812" y="125016"/>
                </a:lnTo>
                <a:lnTo>
                  <a:pt x="687586" y="89297"/>
                </a:lnTo>
                <a:lnTo>
                  <a:pt x="544711" y="53578"/>
                </a:lnTo>
                <a:lnTo>
                  <a:pt x="383977" y="26789"/>
                </a:lnTo>
                <a:lnTo>
                  <a:pt x="196454" y="893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8" name="Freeform 127"/>
          <p:cNvSpPr/>
          <p:nvPr/>
        </p:nvSpPr>
        <p:spPr bwMode="auto">
          <a:xfrm>
            <a:off x="4598789" y="2750344"/>
            <a:ext cx="267892" cy="1116211"/>
          </a:xfrm>
          <a:custGeom>
            <a:avLst/>
            <a:gdLst/>
            <a:ahLst/>
            <a:cxnLst/>
            <a:rect l="0" t="0" r="0" b="0"/>
            <a:pathLst>
              <a:path w="267892" h="1116211">
                <a:moveTo>
                  <a:pt x="267891" y="8929"/>
                </a:moveTo>
                <a:lnTo>
                  <a:pt x="267891" y="8929"/>
                </a:lnTo>
                <a:lnTo>
                  <a:pt x="258961" y="8929"/>
                </a:lnTo>
                <a:lnTo>
                  <a:pt x="250031" y="8929"/>
                </a:lnTo>
                <a:lnTo>
                  <a:pt x="241102" y="0"/>
                </a:lnTo>
                <a:lnTo>
                  <a:pt x="232172" y="0"/>
                </a:lnTo>
                <a:lnTo>
                  <a:pt x="223242" y="0"/>
                </a:lnTo>
                <a:lnTo>
                  <a:pt x="205383" y="0"/>
                </a:lnTo>
                <a:lnTo>
                  <a:pt x="178594" y="0"/>
                </a:lnTo>
                <a:lnTo>
                  <a:pt x="160734" y="8929"/>
                </a:lnTo>
                <a:lnTo>
                  <a:pt x="142875" y="8929"/>
                </a:lnTo>
                <a:lnTo>
                  <a:pt x="116086" y="17859"/>
                </a:lnTo>
                <a:lnTo>
                  <a:pt x="98227" y="17859"/>
                </a:lnTo>
                <a:lnTo>
                  <a:pt x="80367" y="26789"/>
                </a:lnTo>
                <a:lnTo>
                  <a:pt x="62508" y="26789"/>
                </a:lnTo>
                <a:lnTo>
                  <a:pt x="53578" y="35719"/>
                </a:lnTo>
                <a:lnTo>
                  <a:pt x="44649" y="35719"/>
                </a:lnTo>
                <a:lnTo>
                  <a:pt x="44649" y="44648"/>
                </a:lnTo>
                <a:lnTo>
                  <a:pt x="35719" y="44648"/>
                </a:lnTo>
                <a:lnTo>
                  <a:pt x="35719" y="44648"/>
                </a:lnTo>
                <a:lnTo>
                  <a:pt x="44649" y="44648"/>
                </a:lnTo>
                <a:lnTo>
                  <a:pt x="44649" y="44648"/>
                </a:lnTo>
                <a:lnTo>
                  <a:pt x="53578" y="53577"/>
                </a:lnTo>
                <a:lnTo>
                  <a:pt x="62508" y="53577"/>
                </a:lnTo>
                <a:lnTo>
                  <a:pt x="62508" y="62507"/>
                </a:lnTo>
                <a:lnTo>
                  <a:pt x="71438" y="80367"/>
                </a:lnTo>
                <a:lnTo>
                  <a:pt x="80367" y="98226"/>
                </a:lnTo>
                <a:lnTo>
                  <a:pt x="80367" y="133945"/>
                </a:lnTo>
                <a:lnTo>
                  <a:pt x="71438" y="169663"/>
                </a:lnTo>
                <a:lnTo>
                  <a:pt x="62508" y="214312"/>
                </a:lnTo>
                <a:lnTo>
                  <a:pt x="53578" y="258960"/>
                </a:lnTo>
                <a:lnTo>
                  <a:pt x="35719" y="303609"/>
                </a:lnTo>
                <a:lnTo>
                  <a:pt x="26789" y="339327"/>
                </a:lnTo>
                <a:lnTo>
                  <a:pt x="8930" y="375046"/>
                </a:lnTo>
                <a:lnTo>
                  <a:pt x="0" y="392906"/>
                </a:lnTo>
                <a:lnTo>
                  <a:pt x="0" y="410765"/>
                </a:lnTo>
                <a:lnTo>
                  <a:pt x="0" y="410765"/>
                </a:lnTo>
                <a:lnTo>
                  <a:pt x="0" y="410765"/>
                </a:lnTo>
                <a:lnTo>
                  <a:pt x="0" y="410765"/>
                </a:lnTo>
                <a:lnTo>
                  <a:pt x="8930" y="401835"/>
                </a:lnTo>
                <a:lnTo>
                  <a:pt x="17859" y="392906"/>
                </a:lnTo>
                <a:lnTo>
                  <a:pt x="26789" y="383976"/>
                </a:lnTo>
                <a:lnTo>
                  <a:pt x="35719" y="375046"/>
                </a:lnTo>
                <a:lnTo>
                  <a:pt x="44649" y="375046"/>
                </a:lnTo>
                <a:lnTo>
                  <a:pt x="53578" y="383976"/>
                </a:lnTo>
                <a:lnTo>
                  <a:pt x="62508" y="401835"/>
                </a:lnTo>
                <a:lnTo>
                  <a:pt x="80367" y="428624"/>
                </a:lnTo>
                <a:lnTo>
                  <a:pt x="80367" y="473273"/>
                </a:lnTo>
                <a:lnTo>
                  <a:pt x="89297" y="517921"/>
                </a:lnTo>
                <a:lnTo>
                  <a:pt x="89297" y="562570"/>
                </a:lnTo>
                <a:lnTo>
                  <a:pt x="80367" y="607218"/>
                </a:lnTo>
                <a:lnTo>
                  <a:pt x="71438" y="642937"/>
                </a:lnTo>
                <a:lnTo>
                  <a:pt x="62508" y="678656"/>
                </a:lnTo>
                <a:lnTo>
                  <a:pt x="53578" y="714374"/>
                </a:lnTo>
                <a:lnTo>
                  <a:pt x="44649" y="741163"/>
                </a:lnTo>
                <a:lnTo>
                  <a:pt x="35719" y="776882"/>
                </a:lnTo>
                <a:lnTo>
                  <a:pt x="26789" y="812601"/>
                </a:lnTo>
                <a:lnTo>
                  <a:pt x="26789" y="839390"/>
                </a:lnTo>
                <a:lnTo>
                  <a:pt x="26789" y="884038"/>
                </a:lnTo>
                <a:lnTo>
                  <a:pt x="35719" y="919757"/>
                </a:lnTo>
                <a:lnTo>
                  <a:pt x="44649" y="964406"/>
                </a:lnTo>
                <a:lnTo>
                  <a:pt x="53578" y="1000124"/>
                </a:lnTo>
                <a:lnTo>
                  <a:pt x="71438" y="1044773"/>
                </a:lnTo>
                <a:lnTo>
                  <a:pt x="89297" y="1071562"/>
                </a:lnTo>
                <a:lnTo>
                  <a:pt x="98227" y="1098351"/>
                </a:lnTo>
                <a:lnTo>
                  <a:pt x="116086" y="1116210"/>
                </a:lnTo>
                <a:lnTo>
                  <a:pt x="125016" y="1116210"/>
                </a:lnTo>
                <a:lnTo>
                  <a:pt x="142875" y="1116210"/>
                </a:lnTo>
                <a:lnTo>
                  <a:pt x="142875" y="111621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9" name="Freeform 128"/>
          <p:cNvSpPr/>
          <p:nvPr/>
        </p:nvSpPr>
        <p:spPr bwMode="auto">
          <a:xfrm>
            <a:off x="4768453" y="857250"/>
            <a:ext cx="151806" cy="232173"/>
          </a:xfrm>
          <a:custGeom>
            <a:avLst/>
            <a:gdLst/>
            <a:ahLst/>
            <a:cxnLst/>
            <a:rect l="0" t="0" r="0" b="0"/>
            <a:pathLst>
              <a:path w="151806" h="232173">
                <a:moveTo>
                  <a:pt x="26789" y="8930"/>
                </a:moveTo>
                <a:lnTo>
                  <a:pt x="26789" y="8930"/>
                </a:lnTo>
                <a:lnTo>
                  <a:pt x="26789" y="0"/>
                </a:lnTo>
                <a:lnTo>
                  <a:pt x="26789" y="0"/>
                </a:lnTo>
                <a:lnTo>
                  <a:pt x="26789" y="8930"/>
                </a:lnTo>
                <a:lnTo>
                  <a:pt x="26789" y="8930"/>
                </a:lnTo>
                <a:lnTo>
                  <a:pt x="17860" y="26789"/>
                </a:lnTo>
                <a:lnTo>
                  <a:pt x="17860" y="44648"/>
                </a:lnTo>
                <a:lnTo>
                  <a:pt x="17860" y="71437"/>
                </a:lnTo>
                <a:lnTo>
                  <a:pt x="8930" y="98226"/>
                </a:lnTo>
                <a:lnTo>
                  <a:pt x="0" y="133945"/>
                </a:lnTo>
                <a:lnTo>
                  <a:pt x="0" y="160734"/>
                </a:lnTo>
                <a:lnTo>
                  <a:pt x="0" y="187523"/>
                </a:lnTo>
                <a:lnTo>
                  <a:pt x="0" y="196453"/>
                </a:lnTo>
                <a:lnTo>
                  <a:pt x="0" y="205383"/>
                </a:lnTo>
                <a:lnTo>
                  <a:pt x="8930" y="205383"/>
                </a:lnTo>
                <a:lnTo>
                  <a:pt x="17860" y="196453"/>
                </a:lnTo>
                <a:lnTo>
                  <a:pt x="26789" y="187523"/>
                </a:lnTo>
                <a:lnTo>
                  <a:pt x="44649" y="160734"/>
                </a:lnTo>
                <a:lnTo>
                  <a:pt x="53578" y="133945"/>
                </a:lnTo>
                <a:lnTo>
                  <a:pt x="71438" y="107156"/>
                </a:lnTo>
                <a:lnTo>
                  <a:pt x="80367" y="80367"/>
                </a:lnTo>
                <a:lnTo>
                  <a:pt x="89297" y="53578"/>
                </a:lnTo>
                <a:lnTo>
                  <a:pt x="98227" y="26789"/>
                </a:lnTo>
                <a:lnTo>
                  <a:pt x="98227" y="17859"/>
                </a:lnTo>
                <a:lnTo>
                  <a:pt x="107156" y="17859"/>
                </a:lnTo>
                <a:lnTo>
                  <a:pt x="98227" y="26789"/>
                </a:lnTo>
                <a:lnTo>
                  <a:pt x="98227" y="53578"/>
                </a:lnTo>
                <a:lnTo>
                  <a:pt x="89297" y="89297"/>
                </a:lnTo>
                <a:lnTo>
                  <a:pt x="89297" y="133945"/>
                </a:lnTo>
                <a:lnTo>
                  <a:pt x="89297" y="169664"/>
                </a:lnTo>
                <a:lnTo>
                  <a:pt x="89297" y="196453"/>
                </a:lnTo>
                <a:lnTo>
                  <a:pt x="89297" y="223242"/>
                </a:lnTo>
                <a:lnTo>
                  <a:pt x="98227" y="232172"/>
                </a:lnTo>
                <a:lnTo>
                  <a:pt x="116086" y="232172"/>
                </a:lnTo>
                <a:lnTo>
                  <a:pt x="133945" y="214312"/>
                </a:lnTo>
                <a:lnTo>
                  <a:pt x="151805" y="187523"/>
                </a:lnTo>
                <a:lnTo>
                  <a:pt x="151805" y="160734"/>
                </a:lnTo>
                <a:lnTo>
                  <a:pt x="151805" y="16073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0" name="Freeform 129"/>
          <p:cNvSpPr/>
          <p:nvPr/>
        </p:nvSpPr>
        <p:spPr bwMode="auto">
          <a:xfrm>
            <a:off x="4929188" y="901898"/>
            <a:ext cx="107157" cy="169665"/>
          </a:xfrm>
          <a:custGeom>
            <a:avLst/>
            <a:gdLst/>
            <a:ahLst/>
            <a:cxnLst/>
            <a:rect l="0" t="0" r="0" b="0"/>
            <a:pathLst>
              <a:path w="107157" h="169665">
                <a:moveTo>
                  <a:pt x="80367" y="44649"/>
                </a:moveTo>
                <a:lnTo>
                  <a:pt x="80367" y="35719"/>
                </a:lnTo>
                <a:lnTo>
                  <a:pt x="80367" y="26789"/>
                </a:lnTo>
                <a:lnTo>
                  <a:pt x="80367" y="17860"/>
                </a:lnTo>
                <a:lnTo>
                  <a:pt x="80367" y="0"/>
                </a:lnTo>
                <a:lnTo>
                  <a:pt x="71437" y="0"/>
                </a:lnTo>
                <a:lnTo>
                  <a:pt x="71437" y="0"/>
                </a:lnTo>
                <a:lnTo>
                  <a:pt x="62507" y="8930"/>
                </a:lnTo>
                <a:lnTo>
                  <a:pt x="53578" y="26789"/>
                </a:lnTo>
                <a:lnTo>
                  <a:pt x="35718" y="44649"/>
                </a:lnTo>
                <a:lnTo>
                  <a:pt x="17859" y="80368"/>
                </a:lnTo>
                <a:lnTo>
                  <a:pt x="8929" y="107157"/>
                </a:lnTo>
                <a:lnTo>
                  <a:pt x="0" y="133946"/>
                </a:lnTo>
                <a:lnTo>
                  <a:pt x="0" y="151805"/>
                </a:lnTo>
                <a:lnTo>
                  <a:pt x="17859" y="160735"/>
                </a:lnTo>
                <a:lnTo>
                  <a:pt x="44648" y="169664"/>
                </a:lnTo>
                <a:lnTo>
                  <a:pt x="71437" y="160735"/>
                </a:lnTo>
                <a:lnTo>
                  <a:pt x="107156" y="142875"/>
                </a:lnTo>
                <a:lnTo>
                  <a:pt x="107156" y="14287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1" name="Freeform 130"/>
          <p:cNvSpPr/>
          <p:nvPr/>
        </p:nvSpPr>
        <p:spPr bwMode="auto">
          <a:xfrm>
            <a:off x="5072063" y="991195"/>
            <a:ext cx="125016" cy="8931"/>
          </a:xfrm>
          <a:custGeom>
            <a:avLst/>
            <a:gdLst/>
            <a:ahLst/>
            <a:cxnLst/>
            <a:rect l="0" t="0" r="0" b="0"/>
            <a:pathLst>
              <a:path w="125016" h="8931">
                <a:moveTo>
                  <a:pt x="0" y="8930"/>
                </a:moveTo>
                <a:lnTo>
                  <a:pt x="0" y="8930"/>
                </a:lnTo>
                <a:lnTo>
                  <a:pt x="17859" y="8930"/>
                </a:lnTo>
                <a:lnTo>
                  <a:pt x="26789" y="8930"/>
                </a:lnTo>
                <a:lnTo>
                  <a:pt x="44648" y="8930"/>
                </a:lnTo>
                <a:lnTo>
                  <a:pt x="71437" y="8930"/>
                </a:lnTo>
                <a:lnTo>
                  <a:pt x="98226" y="0"/>
                </a:lnTo>
                <a:lnTo>
                  <a:pt x="125015" y="0"/>
                </a:lnTo>
                <a:lnTo>
                  <a:pt x="125015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2" name="Freeform 131"/>
          <p:cNvSpPr/>
          <p:nvPr/>
        </p:nvSpPr>
        <p:spPr bwMode="auto">
          <a:xfrm>
            <a:off x="5223867" y="884039"/>
            <a:ext cx="196454" cy="205384"/>
          </a:xfrm>
          <a:custGeom>
            <a:avLst/>
            <a:gdLst/>
            <a:ahLst/>
            <a:cxnLst/>
            <a:rect l="0" t="0" r="0" b="0"/>
            <a:pathLst>
              <a:path w="196454" h="205384">
                <a:moveTo>
                  <a:pt x="142875" y="17859"/>
                </a:moveTo>
                <a:lnTo>
                  <a:pt x="142875" y="17859"/>
                </a:lnTo>
                <a:lnTo>
                  <a:pt x="133946" y="17859"/>
                </a:lnTo>
                <a:lnTo>
                  <a:pt x="133946" y="17859"/>
                </a:lnTo>
                <a:lnTo>
                  <a:pt x="125016" y="8930"/>
                </a:lnTo>
                <a:lnTo>
                  <a:pt x="125016" y="8930"/>
                </a:lnTo>
                <a:lnTo>
                  <a:pt x="116086" y="0"/>
                </a:lnTo>
                <a:lnTo>
                  <a:pt x="98227" y="0"/>
                </a:lnTo>
                <a:lnTo>
                  <a:pt x="89297" y="0"/>
                </a:lnTo>
                <a:lnTo>
                  <a:pt x="80367" y="0"/>
                </a:lnTo>
                <a:lnTo>
                  <a:pt x="71438" y="17859"/>
                </a:lnTo>
                <a:lnTo>
                  <a:pt x="62508" y="26789"/>
                </a:lnTo>
                <a:lnTo>
                  <a:pt x="62508" y="35719"/>
                </a:lnTo>
                <a:lnTo>
                  <a:pt x="53578" y="53578"/>
                </a:lnTo>
                <a:lnTo>
                  <a:pt x="62508" y="62508"/>
                </a:lnTo>
                <a:lnTo>
                  <a:pt x="71438" y="80367"/>
                </a:lnTo>
                <a:lnTo>
                  <a:pt x="89297" y="89297"/>
                </a:lnTo>
                <a:lnTo>
                  <a:pt x="116086" y="98227"/>
                </a:lnTo>
                <a:lnTo>
                  <a:pt x="142875" y="107156"/>
                </a:lnTo>
                <a:lnTo>
                  <a:pt x="169664" y="116086"/>
                </a:lnTo>
                <a:lnTo>
                  <a:pt x="187524" y="133945"/>
                </a:lnTo>
                <a:lnTo>
                  <a:pt x="196453" y="151805"/>
                </a:lnTo>
                <a:lnTo>
                  <a:pt x="196453" y="160734"/>
                </a:lnTo>
                <a:lnTo>
                  <a:pt x="178594" y="178594"/>
                </a:lnTo>
                <a:lnTo>
                  <a:pt x="142875" y="196453"/>
                </a:lnTo>
                <a:lnTo>
                  <a:pt x="107156" y="205383"/>
                </a:lnTo>
                <a:lnTo>
                  <a:pt x="62508" y="205383"/>
                </a:lnTo>
                <a:lnTo>
                  <a:pt x="35719" y="205383"/>
                </a:lnTo>
                <a:lnTo>
                  <a:pt x="8930" y="205383"/>
                </a:lnTo>
                <a:lnTo>
                  <a:pt x="0" y="196453"/>
                </a:lnTo>
                <a:lnTo>
                  <a:pt x="8930" y="187523"/>
                </a:lnTo>
                <a:lnTo>
                  <a:pt x="26789" y="169664"/>
                </a:lnTo>
                <a:lnTo>
                  <a:pt x="26789" y="16966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3" name="Freeform 132"/>
          <p:cNvSpPr/>
          <p:nvPr/>
        </p:nvSpPr>
        <p:spPr bwMode="auto">
          <a:xfrm>
            <a:off x="5420320" y="946547"/>
            <a:ext cx="116087" cy="151805"/>
          </a:xfrm>
          <a:custGeom>
            <a:avLst/>
            <a:gdLst/>
            <a:ahLst/>
            <a:cxnLst/>
            <a:rect l="0" t="0" r="0" b="0"/>
            <a:pathLst>
              <a:path w="116087" h="151805">
                <a:moveTo>
                  <a:pt x="71438" y="0"/>
                </a:moveTo>
                <a:lnTo>
                  <a:pt x="71438" y="8929"/>
                </a:lnTo>
                <a:lnTo>
                  <a:pt x="62508" y="8929"/>
                </a:lnTo>
                <a:lnTo>
                  <a:pt x="44649" y="17859"/>
                </a:lnTo>
                <a:lnTo>
                  <a:pt x="26789" y="35719"/>
                </a:lnTo>
                <a:lnTo>
                  <a:pt x="17860" y="53578"/>
                </a:lnTo>
                <a:lnTo>
                  <a:pt x="8930" y="89297"/>
                </a:lnTo>
                <a:lnTo>
                  <a:pt x="0" y="107156"/>
                </a:lnTo>
                <a:lnTo>
                  <a:pt x="8930" y="133945"/>
                </a:lnTo>
                <a:lnTo>
                  <a:pt x="26789" y="151804"/>
                </a:lnTo>
                <a:lnTo>
                  <a:pt x="44649" y="151804"/>
                </a:lnTo>
                <a:lnTo>
                  <a:pt x="71438" y="151804"/>
                </a:lnTo>
                <a:lnTo>
                  <a:pt x="98227" y="142875"/>
                </a:lnTo>
                <a:lnTo>
                  <a:pt x="116086" y="116086"/>
                </a:lnTo>
                <a:lnTo>
                  <a:pt x="116086" y="11608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4" name="Freeform 133"/>
          <p:cNvSpPr/>
          <p:nvPr/>
        </p:nvSpPr>
        <p:spPr bwMode="auto">
          <a:xfrm>
            <a:off x="5688211" y="857250"/>
            <a:ext cx="35720" cy="214313"/>
          </a:xfrm>
          <a:custGeom>
            <a:avLst/>
            <a:gdLst/>
            <a:ahLst/>
            <a:cxnLst/>
            <a:rect l="0" t="0" r="0" b="0"/>
            <a:pathLst>
              <a:path w="35720" h="214313">
                <a:moveTo>
                  <a:pt x="35719" y="0"/>
                </a:moveTo>
                <a:lnTo>
                  <a:pt x="35719" y="0"/>
                </a:lnTo>
                <a:lnTo>
                  <a:pt x="35719" y="0"/>
                </a:lnTo>
                <a:lnTo>
                  <a:pt x="35719" y="8930"/>
                </a:lnTo>
                <a:lnTo>
                  <a:pt x="35719" y="17859"/>
                </a:lnTo>
                <a:lnTo>
                  <a:pt x="35719" y="26789"/>
                </a:lnTo>
                <a:lnTo>
                  <a:pt x="35719" y="53578"/>
                </a:lnTo>
                <a:lnTo>
                  <a:pt x="26789" y="71437"/>
                </a:lnTo>
                <a:lnTo>
                  <a:pt x="26789" y="107156"/>
                </a:lnTo>
                <a:lnTo>
                  <a:pt x="17859" y="133945"/>
                </a:lnTo>
                <a:lnTo>
                  <a:pt x="8930" y="160734"/>
                </a:lnTo>
                <a:lnTo>
                  <a:pt x="8930" y="187523"/>
                </a:lnTo>
                <a:lnTo>
                  <a:pt x="0" y="205383"/>
                </a:lnTo>
                <a:lnTo>
                  <a:pt x="0" y="214312"/>
                </a:lnTo>
                <a:lnTo>
                  <a:pt x="0" y="214312"/>
                </a:lnTo>
                <a:lnTo>
                  <a:pt x="0" y="205383"/>
                </a:lnTo>
                <a:lnTo>
                  <a:pt x="0" y="20538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5" name="Freeform 134"/>
          <p:cNvSpPr/>
          <p:nvPr/>
        </p:nvSpPr>
        <p:spPr bwMode="auto">
          <a:xfrm>
            <a:off x="5750719" y="892969"/>
            <a:ext cx="214313" cy="133946"/>
          </a:xfrm>
          <a:custGeom>
            <a:avLst/>
            <a:gdLst/>
            <a:ahLst/>
            <a:cxnLst/>
            <a:rect l="0" t="0" r="0" b="0"/>
            <a:pathLst>
              <a:path w="214313" h="133946">
                <a:moveTo>
                  <a:pt x="62508" y="0"/>
                </a:moveTo>
                <a:lnTo>
                  <a:pt x="53578" y="8929"/>
                </a:lnTo>
                <a:lnTo>
                  <a:pt x="44648" y="17859"/>
                </a:lnTo>
                <a:lnTo>
                  <a:pt x="26789" y="26789"/>
                </a:lnTo>
                <a:lnTo>
                  <a:pt x="8929" y="44648"/>
                </a:lnTo>
                <a:lnTo>
                  <a:pt x="0" y="71437"/>
                </a:lnTo>
                <a:lnTo>
                  <a:pt x="0" y="89297"/>
                </a:lnTo>
                <a:lnTo>
                  <a:pt x="0" y="116086"/>
                </a:lnTo>
                <a:lnTo>
                  <a:pt x="17859" y="125015"/>
                </a:lnTo>
                <a:lnTo>
                  <a:pt x="35719" y="133945"/>
                </a:lnTo>
                <a:lnTo>
                  <a:pt x="62508" y="133945"/>
                </a:lnTo>
                <a:lnTo>
                  <a:pt x="98226" y="125015"/>
                </a:lnTo>
                <a:lnTo>
                  <a:pt x="133945" y="116086"/>
                </a:lnTo>
                <a:lnTo>
                  <a:pt x="160734" y="107156"/>
                </a:lnTo>
                <a:lnTo>
                  <a:pt x="187523" y="89297"/>
                </a:lnTo>
                <a:lnTo>
                  <a:pt x="214312" y="71437"/>
                </a:lnTo>
                <a:lnTo>
                  <a:pt x="214312" y="7143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6" name="Freeform 135"/>
          <p:cNvSpPr/>
          <p:nvPr/>
        </p:nvSpPr>
        <p:spPr bwMode="auto">
          <a:xfrm>
            <a:off x="5875734" y="830461"/>
            <a:ext cx="44650" cy="312540"/>
          </a:xfrm>
          <a:custGeom>
            <a:avLst/>
            <a:gdLst/>
            <a:ahLst/>
            <a:cxnLst/>
            <a:rect l="0" t="0" r="0" b="0"/>
            <a:pathLst>
              <a:path w="44650" h="312540">
                <a:moveTo>
                  <a:pt x="44649" y="0"/>
                </a:moveTo>
                <a:lnTo>
                  <a:pt x="35719" y="8930"/>
                </a:lnTo>
                <a:lnTo>
                  <a:pt x="35719" y="17859"/>
                </a:lnTo>
                <a:lnTo>
                  <a:pt x="26789" y="35719"/>
                </a:lnTo>
                <a:lnTo>
                  <a:pt x="17860" y="62508"/>
                </a:lnTo>
                <a:lnTo>
                  <a:pt x="17860" y="89297"/>
                </a:lnTo>
                <a:lnTo>
                  <a:pt x="8930" y="125015"/>
                </a:lnTo>
                <a:lnTo>
                  <a:pt x="0" y="169664"/>
                </a:lnTo>
                <a:lnTo>
                  <a:pt x="0" y="214312"/>
                </a:lnTo>
                <a:lnTo>
                  <a:pt x="0" y="250031"/>
                </a:lnTo>
                <a:lnTo>
                  <a:pt x="0" y="285750"/>
                </a:lnTo>
                <a:lnTo>
                  <a:pt x="0" y="312539"/>
                </a:lnTo>
                <a:lnTo>
                  <a:pt x="8930" y="312539"/>
                </a:lnTo>
                <a:lnTo>
                  <a:pt x="17860" y="294680"/>
                </a:lnTo>
                <a:lnTo>
                  <a:pt x="17860" y="29468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7" name="Freeform 136"/>
          <p:cNvSpPr/>
          <p:nvPr/>
        </p:nvSpPr>
        <p:spPr bwMode="auto">
          <a:xfrm>
            <a:off x="6268641" y="910828"/>
            <a:ext cx="250032" cy="187524"/>
          </a:xfrm>
          <a:custGeom>
            <a:avLst/>
            <a:gdLst/>
            <a:ahLst/>
            <a:cxnLst/>
            <a:rect l="0" t="0" r="0" b="0"/>
            <a:pathLst>
              <a:path w="250032" h="187524">
                <a:moveTo>
                  <a:pt x="0" y="893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8930"/>
                </a:lnTo>
                <a:lnTo>
                  <a:pt x="8929" y="17859"/>
                </a:lnTo>
                <a:lnTo>
                  <a:pt x="8929" y="44648"/>
                </a:lnTo>
                <a:lnTo>
                  <a:pt x="0" y="71438"/>
                </a:lnTo>
                <a:lnTo>
                  <a:pt x="0" y="98227"/>
                </a:lnTo>
                <a:lnTo>
                  <a:pt x="0" y="125016"/>
                </a:lnTo>
                <a:lnTo>
                  <a:pt x="8929" y="151805"/>
                </a:lnTo>
                <a:lnTo>
                  <a:pt x="8929" y="178594"/>
                </a:lnTo>
                <a:lnTo>
                  <a:pt x="26789" y="187523"/>
                </a:lnTo>
                <a:lnTo>
                  <a:pt x="35718" y="187523"/>
                </a:lnTo>
                <a:lnTo>
                  <a:pt x="44648" y="178594"/>
                </a:lnTo>
                <a:lnTo>
                  <a:pt x="62507" y="160734"/>
                </a:lnTo>
                <a:lnTo>
                  <a:pt x="71437" y="142875"/>
                </a:lnTo>
                <a:lnTo>
                  <a:pt x="80367" y="116086"/>
                </a:lnTo>
                <a:lnTo>
                  <a:pt x="89297" y="80367"/>
                </a:lnTo>
                <a:lnTo>
                  <a:pt x="98226" y="62508"/>
                </a:lnTo>
                <a:lnTo>
                  <a:pt x="98226" y="44648"/>
                </a:lnTo>
                <a:lnTo>
                  <a:pt x="98226" y="35719"/>
                </a:lnTo>
                <a:lnTo>
                  <a:pt x="98226" y="35719"/>
                </a:lnTo>
                <a:lnTo>
                  <a:pt x="98226" y="53578"/>
                </a:lnTo>
                <a:lnTo>
                  <a:pt x="89297" y="71438"/>
                </a:lnTo>
                <a:lnTo>
                  <a:pt x="89297" y="107156"/>
                </a:lnTo>
                <a:lnTo>
                  <a:pt x="98226" y="133945"/>
                </a:lnTo>
                <a:lnTo>
                  <a:pt x="107156" y="151805"/>
                </a:lnTo>
                <a:lnTo>
                  <a:pt x="116086" y="169664"/>
                </a:lnTo>
                <a:lnTo>
                  <a:pt x="125015" y="178594"/>
                </a:lnTo>
                <a:lnTo>
                  <a:pt x="142875" y="169664"/>
                </a:lnTo>
                <a:lnTo>
                  <a:pt x="160734" y="160734"/>
                </a:lnTo>
                <a:lnTo>
                  <a:pt x="178593" y="133945"/>
                </a:lnTo>
                <a:lnTo>
                  <a:pt x="187523" y="107156"/>
                </a:lnTo>
                <a:lnTo>
                  <a:pt x="196453" y="80367"/>
                </a:lnTo>
                <a:lnTo>
                  <a:pt x="196453" y="53578"/>
                </a:lnTo>
                <a:lnTo>
                  <a:pt x="205382" y="26789"/>
                </a:lnTo>
                <a:lnTo>
                  <a:pt x="196453" y="8930"/>
                </a:lnTo>
                <a:lnTo>
                  <a:pt x="196453" y="0"/>
                </a:lnTo>
                <a:lnTo>
                  <a:pt x="187523" y="8930"/>
                </a:lnTo>
                <a:lnTo>
                  <a:pt x="187523" y="17859"/>
                </a:lnTo>
                <a:lnTo>
                  <a:pt x="178593" y="44648"/>
                </a:lnTo>
                <a:lnTo>
                  <a:pt x="187523" y="62508"/>
                </a:lnTo>
                <a:lnTo>
                  <a:pt x="187523" y="89297"/>
                </a:lnTo>
                <a:lnTo>
                  <a:pt x="196453" y="107156"/>
                </a:lnTo>
                <a:lnTo>
                  <a:pt x="205382" y="116086"/>
                </a:lnTo>
                <a:lnTo>
                  <a:pt x="223242" y="116086"/>
                </a:lnTo>
                <a:lnTo>
                  <a:pt x="232172" y="116086"/>
                </a:lnTo>
                <a:lnTo>
                  <a:pt x="241101" y="98227"/>
                </a:lnTo>
                <a:lnTo>
                  <a:pt x="250031" y="71438"/>
                </a:lnTo>
                <a:lnTo>
                  <a:pt x="250031" y="7143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8" name="Freeform 137"/>
          <p:cNvSpPr/>
          <p:nvPr/>
        </p:nvSpPr>
        <p:spPr bwMode="auto">
          <a:xfrm>
            <a:off x="6509742" y="937617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9" name="Freeform 138"/>
          <p:cNvSpPr/>
          <p:nvPr/>
        </p:nvSpPr>
        <p:spPr bwMode="auto">
          <a:xfrm>
            <a:off x="6500813" y="946547"/>
            <a:ext cx="133946" cy="160735"/>
          </a:xfrm>
          <a:custGeom>
            <a:avLst/>
            <a:gdLst/>
            <a:ahLst/>
            <a:cxnLst/>
            <a:rect l="0" t="0" r="0" b="0"/>
            <a:pathLst>
              <a:path w="133946" h="160735">
                <a:moveTo>
                  <a:pt x="17859" y="71437"/>
                </a:moveTo>
                <a:lnTo>
                  <a:pt x="17859" y="71437"/>
                </a:lnTo>
                <a:lnTo>
                  <a:pt x="8929" y="71437"/>
                </a:lnTo>
                <a:lnTo>
                  <a:pt x="8929" y="80367"/>
                </a:lnTo>
                <a:lnTo>
                  <a:pt x="8929" y="89297"/>
                </a:lnTo>
                <a:lnTo>
                  <a:pt x="0" y="98226"/>
                </a:lnTo>
                <a:lnTo>
                  <a:pt x="0" y="116086"/>
                </a:lnTo>
                <a:lnTo>
                  <a:pt x="8929" y="125015"/>
                </a:lnTo>
                <a:lnTo>
                  <a:pt x="8929" y="133945"/>
                </a:lnTo>
                <a:lnTo>
                  <a:pt x="17859" y="142875"/>
                </a:lnTo>
                <a:lnTo>
                  <a:pt x="17859" y="151804"/>
                </a:lnTo>
                <a:lnTo>
                  <a:pt x="17859" y="160734"/>
                </a:lnTo>
                <a:lnTo>
                  <a:pt x="17859" y="160734"/>
                </a:lnTo>
                <a:lnTo>
                  <a:pt x="17859" y="160734"/>
                </a:lnTo>
                <a:lnTo>
                  <a:pt x="17859" y="160734"/>
                </a:lnTo>
                <a:lnTo>
                  <a:pt x="17859" y="151804"/>
                </a:lnTo>
                <a:lnTo>
                  <a:pt x="17859" y="142875"/>
                </a:lnTo>
                <a:lnTo>
                  <a:pt x="17859" y="116086"/>
                </a:lnTo>
                <a:lnTo>
                  <a:pt x="26789" y="98226"/>
                </a:lnTo>
                <a:lnTo>
                  <a:pt x="44648" y="71437"/>
                </a:lnTo>
                <a:lnTo>
                  <a:pt x="62507" y="44648"/>
                </a:lnTo>
                <a:lnTo>
                  <a:pt x="80367" y="26789"/>
                </a:lnTo>
                <a:lnTo>
                  <a:pt x="98226" y="17859"/>
                </a:lnTo>
                <a:lnTo>
                  <a:pt x="116085" y="8929"/>
                </a:lnTo>
                <a:lnTo>
                  <a:pt x="125015" y="0"/>
                </a:lnTo>
                <a:lnTo>
                  <a:pt x="125015" y="0"/>
                </a:lnTo>
                <a:lnTo>
                  <a:pt x="133945" y="8929"/>
                </a:lnTo>
                <a:lnTo>
                  <a:pt x="133945" y="17859"/>
                </a:lnTo>
                <a:lnTo>
                  <a:pt x="133945" y="1785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0" name="Freeform 139"/>
          <p:cNvSpPr/>
          <p:nvPr/>
        </p:nvSpPr>
        <p:spPr bwMode="auto">
          <a:xfrm>
            <a:off x="6688336" y="982266"/>
            <a:ext cx="17860" cy="107157"/>
          </a:xfrm>
          <a:custGeom>
            <a:avLst/>
            <a:gdLst/>
            <a:ahLst/>
            <a:cxnLst/>
            <a:rect l="0" t="0" r="0" b="0"/>
            <a:pathLst>
              <a:path w="17860" h="107157">
                <a:moveTo>
                  <a:pt x="17859" y="0"/>
                </a:moveTo>
                <a:lnTo>
                  <a:pt x="8930" y="8929"/>
                </a:lnTo>
                <a:lnTo>
                  <a:pt x="8930" y="17859"/>
                </a:lnTo>
                <a:lnTo>
                  <a:pt x="0" y="35718"/>
                </a:lnTo>
                <a:lnTo>
                  <a:pt x="0" y="53578"/>
                </a:lnTo>
                <a:lnTo>
                  <a:pt x="0" y="62507"/>
                </a:lnTo>
                <a:lnTo>
                  <a:pt x="0" y="80367"/>
                </a:lnTo>
                <a:lnTo>
                  <a:pt x="0" y="98226"/>
                </a:lnTo>
                <a:lnTo>
                  <a:pt x="0" y="107156"/>
                </a:lnTo>
                <a:lnTo>
                  <a:pt x="0" y="107156"/>
                </a:lnTo>
                <a:lnTo>
                  <a:pt x="8930" y="107156"/>
                </a:lnTo>
                <a:lnTo>
                  <a:pt x="8930" y="98226"/>
                </a:lnTo>
                <a:lnTo>
                  <a:pt x="17859" y="89296"/>
                </a:lnTo>
                <a:lnTo>
                  <a:pt x="17859" y="62507"/>
                </a:lnTo>
                <a:lnTo>
                  <a:pt x="17859" y="6250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1" name="Freeform 140"/>
          <p:cNvSpPr/>
          <p:nvPr/>
        </p:nvSpPr>
        <p:spPr bwMode="auto">
          <a:xfrm>
            <a:off x="6715125" y="812601"/>
            <a:ext cx="26790" cy="17861"/>
          </a:xfrm>
          <a:custGeom>
            <a:avLst/>
            <a:gdLst/>
            <a:ahLst/>
            <a:cxnLst/>
            <a:rect l="0" t="0" r="0" b="0"/>
            <a:pathLst>
              <a:path w="26790" h="17861">
                <a:moveTo>
                  <a:pt x="8930" y="0"/>
                </a:move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8930" y="17860"/>
                </a:lnTo>
                <a:lnTo>
                  <a:pt x="17859" y="17860"/>
                </a:lnTo>
                <a:lnTo>
                  <a:pt x="26789" y="17860"/>
                </a:lnTo>
                <a:lnTo>
                  <a:pt x="26789" y="1786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2" name="Freeform 141"/>
          <p:cNvSpPr/>
          <p:nvPr/>
        </p:nvSpPr>
        <p:spPr bwMode="auto">
          <a:xfrm>
            <a:off x="6804422" y="830461"/>
            <a:ext cx="26790" cy="250032"/>
          </a:xfrm>
          <a:custGeom>
            <a:avLst/>
            <a:gdLst/>
            <a:ahLst/>
            <a:cxnLst/>
            <a:rect l="0" t="0" r="0" b="0"/>
            <a:pathLst>
              <a:path w="26790" h="250032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17859" y="26789"/>
                </a:lnTo>
                <a:lnTo>
                  <a:pt x="17859" y="44648"/>
                </a:lnTo>
                <a:lnTo>
                  <a:pt x="17859" y="80367"/>
                </a:lnTo>
                <a:lnTo>
                  <a:pt x="17859" y="107156"/>
                </a:lnTo>
                <a:lnTo>
                  <a:pt x="17859" y="142875"/>
                </a:lnTo>
                <a:lnTo>
                  <a:pt x="17859" y="178594"/>
                </a:lnTo>
                <a:lnTo>
                  <a:pt x="26789" y="205383"/>
                </a:lnTo>
                <a:lnTo>
                  <a:pt x="26789" y="223242"/>
                </a:lnTo>
                <a:lnTo>
                  <a:pt x="26789" y="241101"/>
                </a:lnTo>
                <a:lnTo>
                  <a:pt x="17859" y="250031"/>
                </a:lnTo>
                <a:lnTo>
                  <a:pt x="17859" y="250031"/>
                </a:lnTo>
                <a:lnTo>
                  <a:pt x="8930" y="241101"/>
                </a:lnTo>
                <a:lnTo>
                  <a:pt x="0" y="232172"/>
                </a:lnTo>
                <a:lnTo>
                  <a:pt x="0" y="23217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3" name="Freeform 142"/>
          <p:cNvSpPr/>
          <p:nvPr/>
        </p:nvSpPr>
        <p:spPr bwMode="auto">
          <a:xfrm>
            <a:off x="6732984" y="937617"/>
            <a:ext cx="178595" cy="53579"/>
          </a:xfrm>
          <a:custGeom>
            <a:avLst/>
            <a:gdLst/>
            <a:ahLst/>
            <a:cxnLst/>
            <a:rect l="0" t="0" r="0" b="0"/>
            <a:pathLst>
              <a:path w="178595" h="53579">
                <a:moveTo>
                  <a:pt x="0" y="53578"/>
                </a:moveTo>
                <a:lnTo>
                  <a:pt x="0" y="53578"/>
                </a:lnTo>
                <a:lnTo>
                  <a:pt x="0" y="53578"/>
                </a:lnTo>
                <a:lnTo>
                  <a:pt x="17860" y="53578"/>
                </a:lnTo>
                <a:lnTo>
                  <a:pt x="35719" y="53578"/>
                </a:lnTo>
                <a:lnTo>
                  <a:pt x="62508" y="53578"/>
                </a:lnTo>
                <a:lnTo>
                  <a:pt x="89297" y="44649"/>
                </a:lnTo>
                <a:lnTo>
                  <a:pt x="116086" y="35719"/>
                </a:lnTo>
                <a:lnTo>
                  <a:pt x="133946" y="26789"/>
                </a:lnTo>
                <a:lnTo>
                  <a:pt x="160735" y="17859"/>
                </a:lnTo>
                <a:lnTo>
                  <a:pt x="169664" y="8930"/>
                </a:lnTo>
                <a:lnTo>
                  <a:pt x="178594" y="0"/>
                </a:lnTo>
                <a:lnTo>
                  <a:pt x="178594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4" name="Freeform 143"/>
          <p:cNvSpPr/>
          <p:nvPr/>
        </p:nvSpPr>
        <p:spPr bwMode="auto">
          <a:xfrm>
            <a:off x="6831211" y="919758"/>
            <a:ext cx="151806" cy="125016"/>
          </a:xfrm>
          <a:custGeom>
            <a:avLst/>
            <a:gdLst/>
            <a:ahLst/>
            <a:cxnLst/>
            <a:rect l="0" t="0" r="0" b="0"/>
            <a:pathLst>
              <a:path w="151806" h="125016">
                <a:moveTo>
                  <a:pt x="0" y="98226"/>
                </a:moveTo>
                <a:lnTo>
                  <a:pt x="0" y="98226"/>
                </a:lnTo>
                <a:lnTo>
                  <a:pt x="8930" y="98226"/>
                </a:lnTo>
                <a:lnTo>
                  <a:pt x="17859" y="98226"/>
                </a:lnTo>
                <a:lnTo>
                  <a:pt x="35719" y="98226"/>
                </a:lnTo>
                <a:lnTo>
                  <a:pt x="53578" y="89297"/>
                </a:lnTo>
                <a:lnTo>
                  <a:pt x="71437" y="80367"/>
                </a:lnTo>
                <a:lnTo>
                  <a:pt x="89297" y="71437"/>
                </a:lnTo>
                <a:lnTo>
                  <a:pt x="107156" y="53578"/>
                </a:lnTo>
                <a:lnTo>
                  <a:pt x="125016" y="44648"/>
                </a:lnTo>
                <a:lnTo>
                  <a:pt x="133945" y="26789"/>
                </a:lnTo>
                <a:lnTo>
                  <a:pt x="142875" y="8929"/>
                </a:lnTo>
                <a:lnTo>
                  <a:pt x="133945" y="0"/>
                </a:lnTo>
                <a:lnTo>
                  <a:pt x="125016" y="0"/>
                </a:lnTo>
                <a:lnTo>
                  <a:pt x="107156" y="0"/>
                </a:lnTo>
                <a:lnTo>
                  <a:pt x="89297" y="17859"/>
                </a:lnTo>
                <a:lnTo>
                  <a:pt x="71437" y="44648"/>
                </a:lnTo>
                <a:lnTo>
                  <a:pt x="62508" y="71437"/>
                </a:lnTo>
                <a:lnTo>
                  <a:pt x="62508" y="98226"/>
                </a:lnTo>
                <a:lnTo>
                  <a:pt x="62508" y="116086"/>
                </a:lnTo>
                <a:lnTo>
                  <a:pt x="80367" y="125015"/>
                </a:lnTo>
                <a:lnTo>
                  <a:pt x="98227" y="125015"/>
                </a:lnTo>
                <a:lnTo>
                  <a:pt x="125016" y="125015"/>
                </a:lnTo>
                <a:lnTo>
                  <a:pt x="151805" y="107156"/>
                </a:lnTo>
                <a:lnTo>
                  <a:pt x="151805" y="10715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5" name="Freeform 144"/>
          <p:cNvSpPr/>
          <p:nvPr/>
        </p:nvSpPr>
        <p:spPr bwMode="auto">
          <a:xfrm>
            <a:off x="7152680" y="866180"/>
            <a:ext cx="160735" cy="178594"/>
          </a:xfrm>
          <a:custGeom>
            <a:avLst/>
            <a:gdLst/>
            <a:ahLst/>
            <a:cxnLst/>
            <a:rect l="0" t="0" r="0" b="0"/>
            <a:pathLst>
              <a:path w="160735" h="178594">
                <a:moveTo>
                  <a:pt x="125015" y="8929"/>
                </a:moveTo>
                <a:lnTo>
                  <a:pt x="125015" y="8929"/>
                </a:lnTo>
                <a:lnTo>
                  <a:pt x="116086" y="0"/>
                </a:lnTo>
                <a:lnTo>
                  <a:pt x="107156" y="0"/>
                </a:lnTo>
                <a:lnTo>
                  <a:pt x="89297" y="0"/>
                </a:lnTo>
                <a:lnTo>
                  <a:pt x="80367" y="0"/>
                </a:lnTo>
                <a:lnTo>
                  <a:pt x="62508" y="8929"/>
                </a:lnTo>
                <a:lnTo>
                  <a:pt x="44648" y="8929"/>
                </a:lnTo>
                <a:lnTo>
                  <a:pt x="35718" y="17859"/>
                </a:lnTo>
                <a:lnTo>
                  <a:pt x="17859" y="26789"/>
                </a:lnTo>
                <a:lnTo>
                  <a:pt x="17859" y="44648"/>
                </a:lnTo>
                <a:lnTo>
                  <a:pt x="26789" y="44648"/>
                </a:lnTo>
                <a:lnTo>
                  <a:pt x="35718" y="53578"/>
                </a:lnTo>
                <a:lnTo>
                  <a:pt x="53578" y="62507"/>
                </a:lnTo>
                <a:lnTo>
                  <a:pt x="89297" y="71437"/>
                </a:lnTo>
                <a:lnTo>
                  <a:pt x="116086" y="89296"/>
                </a:lnTo>
                <a:lnTo>
                  <a:pt x="142875" y="98226"/>
                </a:lnTo>
                <a:lnTo>
                  <a:pt x="160734" y="116086"/>
                </a:lnTo>
                <a:lnTo>
                  <a:pt x="160734" y="133945"/>
                </a:lnTo>
                <a:lnTo>
                  <a:pt x="142875" y="151804"/>
                </a:lnTo>
                <a:lnTo>
                  <a:pt x="125015" y="160734"/>
                </a:lnTo>
                <a:lnTo>
                  <a:pt x="89297" y="169664"/>
                </a:lnTo>
                <a:lnTo>
                  <a:pt x="62508" y="178593"/>
                </a:lnTo>
                <a:lnTo>
                  <a:pt x="35718" y="169664"/>
                </a:lnTo>
                <a:lnTo>
                  <a:pt x="8929" y="160734"/>
                </a:lnTo>
                <a:lnTo>
                  <a:pt x="0" y="151804"/>
                </a:lnTo>
                <a:lnTo>
                  <a:pt x="0" y="133945"/>
                </a:lnTo>
                <a:lnTo>
                  <a:pt x="17859" y="116086"/>
                </a:lnTo>
                <a:lnTo>
                  <a:pt x="17859" y="11608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6" name="Freeform 145"/>
          <p:cNvSpPr/>
          <p:nvPr/>
        </p:nvSpPr>
        <p:spPr bwMode="auto">
          <a:xfrm>
            <a:off x="7331273" y="785812"/>
            <a:ext cx="1017985" cy="250033"/>
          </a:xfrm>
          <a:custGeom>
            <a:avLst/>
            <a:gdLst/>
            <a:ahLst/>
            <a:cxnLst/>
            <a:rect l="0" t="0" r="0" b="0"/>
            <a:pathLst>
              <a:path w="1017985" h="250033">
                <a:moveTo>
                  <a:pt x="71438" y="98227"/>
                </a:moveTo>
                <a:lnTo>
                  <a:pt x="62508" y="98227"/>
                </a:lnTo>
                <a:lnTo>
                  <a:pt x="53579" y="98227"/>
                </a:lnTo>
                <a:lnTo>
                  <a:pt x="35719" y="107157"/>
                </a:lnTo>
                <a:lnTo>
                  <a:pt x="17860" y="116086"/>
                </a:lnTo>
                <a:lnTo>
                  <a:pt x="8930" y="133946"/>
                </a:lnTo>
                <a:lnTo>
                  <a:pt x="0" y="151805"/>
                </a:lnTo>
                <a:lnTo>
                  <a:pt x="0" y="160735"/>
                </a:lnTo>
                <a:lnTo>
                  <a:pt x="0" y="178594"/>
                </a:lnTo>
                <a:lnTo>
                  <a:pt x="17860" y="187524"/>
                </a:lnTo>
                <a:lnTo>
                  <a:pt x="35719" y="187524"/>
                </a:lnTo>
                <a:lnTo>
                  <a:pt x="53579" y="187524"/>
                </a:lnTo>
                <a:lnTo>
                  <a:pt x="71438" y="187524"/>
                </a:lnTo>
                <a:lnTo>
                  <a:pt x="89297" y="178594"/>
                </a:lnTo>
                <a:lnTo>
                  <a:pt x="98227" y="160735"/>
                </a:lnTo>
                <a:lnTo>
                  <a:pt x="107157" y="142875"/>
                </a:lnTo>
                <a:lnTo>
                  <a:pt x="116086" y="125016"/>
                </a:lnTo>
                <a:lnTo>
                  <a:pt x="125016" y="98227"/>
                </a:lnTo>
                <a:lnTo>
                  <a:pt x="125016" y="80368"/>
                </a:lnTo>
                <a:lnTo>
                  <a:pt x="125016" y="80368"/>
                </a:lnTo>
                <a:lnTo>
                  <a:pt x="125016" y="80368"/>
                </a:lnTo>
                <a:lnTo>
                  <a:pt x="125016" y="89297"/>
                </a:lnTo>
                <a:lnTo>
                  <a:pt x="125016" y="107157"/>
                </a:lnTo>
                <a:lnTo>
                  <a:pt x="116086" y="133946"/>
                </a:lnTo>
                <a:lnTo>
                  <a:pt x="116086" y="151805"/>
                </a:lnTo>
                <a:lnTo>
                  <a:pt x="116086" y="169664"/>
                </a:lnTo>
                <a:lnTo>
                  <a:pt x="125016" y="178594"/>
                </a:lnTo>
                <a:lnTo>
                  <a:pt x="133946" y="187524"/>
                </a:lnTo>
                <a:lnTo>
                  <a:pt x="142875" y="187524"/>
                </a:lnTo>
                <a:lnTo>
                  <a:pt x="151805" y="178594"/>
                </a:lnTo>
                <a:lnTo>
                  <a:pt x="160735" y="169664"/>
                </a:lnTo>
                <a:lnTo>
                  <a:pt x="178594" y="151805"/>
                </a:lnTo>
                <a:lnTo>
                  <a:pt x="187524" y="125016"/>
                </a:lnTo>
                <a:lnTo>
                  <a:pt x="205383" y="98227"/>
                </a:lnTo>
                <a:lnTo>
                  <a:pt x="214313" y="71438"/>
                </a:lnTo>
                <a:lnTo>
                  <a:pt x="223243" y="53579"/>
                </a:lnTo>
                <a:lnTo>
                  <a:pt x="232172" y="44649"/>
                </a:lnTo>
                <a:lnTo>
                  <a:pt x="232172" y="44649"/>
                </a:lnTo>
                <a:lnTo>
                  <a:pt x="232172" y="62508"/>
                </a:lnTo>
                <a:lnTo>
                  <a:pt x="232172" y="80368"/>
                </a:lnTo>
                <a:lnTo>
                  <a:pt x="223243" y="98227"/>
                </a:lnTo>
                <a:lnTo>
                  <a:pt x="223243" y="125016"/>
                </a:lnTo>
                <a:lnTo>
                  <a:pt x="223243" y="142875"/>
                </a:lnTo>
                <a:lnTo>
                  <a:pt x="223243" y="160735"/>
                </a:lnTo>
                <a:lnTo>
                  <a:pt x="232172" y="169664"/>
                </a:lnTo>
                <a:lnTo>
                  <a:pt x="241102" y="178594"/>
                </a:lnTo>
                <a:lnTo>
                  <a:pt x="250032" y="178594"/>
                </a:lnTo>
                <a:lnTo>
                  <a:pt x="267891" y="160735"/>
                </a:lnTo>
                <a:lnTo>
                  <a:pt x="285750" y="142875"/>
                </a:lnTo>
                <a:lnTo>
                  <a:pt x="303610" y="125016"/>
                </a:lnTo>
                <a:lnTo>
                  <a:pt x="321469" y="89297"/>
                </a:lnTo>
                <a:lnTo>
                  <a:pt x="339329" y="71438"/>
                </a:lnTo>
                <a:lnTo>
                  <a:pt x="348258" y="53579"/>
                </a:lnTo>
                <a:lnTo>
                  <a:pt x="348258" y="44649"/>
                </a:lnTo>
                <a:lnTo>
                  <a:pt x="357188" y="53579"/>
                </a:lnTo>
                <a:lnTo>
                  <a:pt x="357188" y="62508"/>
                </a:lnTo>
                <a:lnTo>
                  <a:pt x="357188" y="80368"/>
                </a:lnTo>
                <a:lnTo>
                  <a:pt x="357188" y="107157"/>
                </a:lnTo>
                <a:lnTo>
                  <a:pt x="357188" y="125016"/>
                </a:lnTo>
                <a:lnTo>
                  <a:pt x="357188" y="142875"/>
                </a:lnTo>
                <a:lnTo>
                  <a:pt x="357188" y="160735"/>
                </a:lnTo>
                <a:lnTo>
                  <a:pt x="357188" y="178594"/>
                </a:lnTo>
                <a:lnTo>
                  <a:pt x="366118" y="178594"/>
                </a:lnTo>
                <a:lnTo>
                  <a:pt x="375047" y="178594"/>
                </a:lnTo>
                <a:lnTo>
                  <a:pt x="383977" y="160735"/>
                </a:lnTo>
                <a:lnTo>
                  <a:pt x="392907" y="142875"/>
                </a:lnTo>
                <a:lnTo>
                  <a:pt x="410766" y="125016"/>
                </a:lnTo>
                <a:lnTo>
                  <a:pt x="419696" y="98227"/>
                </a:lnTo>
                <a:lnTo>
                  <a:pt x="428625" y="71438"/>
                </a:lnTo>
                <a:lnTo>
                  <a:pt x="437555" y="53579"/>
                </a:lnTo>
                <a:lnTo>
                  <a:pt x="446485" y="44649"/>
                </a:lnTo>
                <a:lnTo>
                  <a:pt x="446485" y="53579"/>
                </a:lnTo>
                <a:lnTo>
                  <a:pt x="446485" y="71438"/>
                </a:lnTo>
                <a:lnTo>
                  <a:pt x="446485" y="89297"/>
                </a:lnTo>
                <a:lnTo>
                  <a:pt x="446485" y="107157"/>
                </a:lnTo>
                <a:lnTo>
                  <a:pt x="437555" y="133946"/>
                </a:lnTo>
                <a:lnTo>
                  <a:pt x="437555" y="151805"/>
                </a:lnTo>
                <a:lnTo>
                  <a:pt x="437555" y="160735"/>
                </a:lnTo>
                <a:lnTo>
                  <a:pt x="437555" y="169664"/>
                </a:lnTo>
                <a:lnTo>
                  <a:pt x="446485" y="169664"/>
                </a:lnTo>
                <a:lnTo>
                  <a:pt x="455415" y="169664"/>
                </a:lnTo>
                <a:lnTo>
                  <a:pt x="464344" y="151805"/>
                </a:lnTo>
                <a:lnTo>
                  <a:pt x="482204" y="133946"/>
                </a:lnTo>
                <a:lnTo>
                  <a:pt x="491133" y="107157"/>
                </a:lnTo>
                <a:lnTo>
                  <a:pt x="508993" y="80368"/>
                </a:lnTo>
                <a:lnTo>
                  <a:pt x="526852" y="62508"/>
                </a:lnTo>
                <a:lnTo>
                  <a:pt x="535782" y="44649"/>
                </a:lnTo>
                <a:lnTo>
                  <a:pt x="544711" y="35719"/>
                </a:lnTo>
                <a:lnTo>
                  <a:pt x="553641" y="44649"/>
                </a:lnTo>
                <a:lnTo>
                  <a:pt x="553641" y="53579"/>
                </a:lnTo>
                <a:lnTo>
                  <a:pt x="553641" y="71438"/>
                </a:lnTo>
                <a:lnTo>
                  <a:pt x="544711" y="98227"/>
                </a:lnTo>
                <a:lnTo>
                  <a:pt x="544711" y="116086"/>
                </a:lnTo>
                <a:lnTo>
                  <a:pt x="535782" y="133946"/>
                </a:lnTo>
                <a:lnTo>
                  <a:pt x="535782" y="142875"/>
                </a:lnTo>
                <a:lnTo>
                  <a:pt x="535782" y="151805"/>
                </a:lnTo>
                <a:lnTo>
                  <a:pt x="544711" y="160735"/>
                </a:lnTo>
                <a:lnTo>
                  <a:pt x="553641" y="151805"/>
                </a:lnTo>
                <a:lnTo>
                  <a:pt x="562571" y="142875"/>
                </a:lnTo>
                <a:lnTo>
                  <a:pt x="580430" y="125016"/>
                </a:lnTo>
                <a:lnTo>
                  <a:pt x="598290" y="98227"/>
                </a:lnTo>
                <a:lnTo>
                  <a:pt x="625079" y="71438"/>
                </a:lnTo>
                <a:lnTo>
                  <a:pt x="634008" y="53579"/>
                </a:lnTo>
                <a:lnTo>
                  <a:pt x="651868" y="44649"/>
                </a:lnTo>
                <a:lnTo>
                  <a:pt x="651868" y="44649"/>
                </a:lnTo>
                <a:lnTo>
                  <a:pt x="660797" y="44649"/>
                </a:lnTo>
                <a:lnTo>
                  <a:pt x="651868" y="62508"/>
                </a:lnTo>
                <a:lnTo>
                  <a:pt x="651868" y="80368"/>
                </a:lnTo>
                <a:lnTo>
                  <a:pt x="642938" y="98227"/>
                </a:lnTo>
                <a:lnTo>
                  <a:pt x="634008" y="125016"/>
                </a:lnTo>
                <a:lnTo>
                  <a:pt x="625079" y="133946"/>
                </a:lnTo>
                <a:lnTo>
                  <a:pt x="625079" y="142875"/>
                </a:lnTo>
                <a:lnTo>
                  <a:pt x="634008" y="151805"/>
                </a:lnTo>
                <a:lnTo>
                  <a:pt x="634008" y="151805"/>
                </a:lnTo>
                <a:lnTo>
                  <a:pt x="651868" y="142875"/>
                </a:lnTo>
                <a:lnTo>
                  <a:pt x="669727" y="125016"/>
                </a:lnTo>
                <a:lnTo>
                  <a:pt x="687586" y="107157"/>
                </a:lnTo>
                <a:lnTo>
                  <a:pt x="705446" y="89297"/>
                </a:lnTo>
                <a:lnTo>
                  <a:pt x="723305" y="71438"/>
                </a:lnTo>
                <a:lnTo>
                  <a:pt x="741165" y="53579"/>
                </a:lnTo>
                <a:lnTo>
                  <a:pt x="741165" y="44649"/>
                </a:lnTo>
                <a:lnTo>
                  <a:pt x="741165" y="53579"/>
                </a:lnTo>
                <a:lnTo>
                  <a:pt x="741165" y="62508"/>
                </a:lnTo>
                <a:lnTo>
                  <a:pt x="732235" y="71438"/>
                </a:lnTo>
                <a:lnTo>
                  <a:pt x="723305" y="89297"/>
                </a:lnTo>
                <a:lnTo>
                  <a:pt x="714375" y="107157"/>
                </a:lnTo>
                <a:lnTo>
                  <a:pt x="714375" y="125016"/>
                </a:lnTo>
                <a:lnTo>
                  <a:pt x="714375" y="133946"/>
                </a:lnTo>
                <a:lnTo>
                  <a:pt x="714375" y="133946"/>
                </a:lnTo>
                <a:lnTo>
                  <a:pt x="723305" y="133946"/>
                </a:lnTo>
                <a:lnTo>
                  <a:pt x="732235" y="133946"/>
                </a:lnTo>
                <a:lnTo>
                  <a:pt x="750094" y="125016"/>
                </a:lnTo>
                <a:lnTo>
                  <a:pt x="767954" y="98227"/>
                </a:lnTo>
                <a:lnTo>
                  <a:pt x="785813" y="80368"/>
                </a:lnTo>
                <a:lnTo>
                  <a:pt x="803672" y="62508"/>
                </a:lnTo>
                <a:lnTo>
                  <a:pt x="812602" y="44649"/>
                </a:lnTo>
                <a:lnTo>
                  <a:pt x="812602" y="35719"/>
                </a:lnTo>
                <a:lnTo>
                  <a:pt x="812602" y="35719"/>
                </a:lnTo>
                <a:lnTo>
                  <a:pt x="803672" y="44649"/>
                </a:lnTo>
                <a:lnTo>
                  <a:pt x="785813" y="53579"/>
                </a:lnTo>
                <a:lnTo>
                  <a:pt x="776883" y="71438"/>
                </a:lnTo>
                <a:lnTo>
                  <a:pt x="759024" y="89297"/>
                </a:lnTo>
                <a:lnTo>
                  <a:pt x="759024" y="98227"/>
                </a:lnTo>
                <a:lnTo>
                  <a:pt x="750094" y="107157"/>
                </a:lnTo>
                <a:lnTo>
                  <a:pt x="750094" y="116086"/>
                </a:lnTo>
                <a:lnTo>
                  <a:pt x="759024" y="116086"/>
                </a:lnTo>
                <a:lnTo>
                  <a:pt x="767954" y="116086"/>
                </a:lnTo>
                <a:lnTo>
                  <a:pt x="776883" y="107157"/>
                </a:lnTo>
                <a:lnTo>
                  <a:pt x="803672" y="89297"/>
                </a:lnTo>
                <a:lnTo>
                  <a:pt x="821532" y="71438"/>
                </a:lnTo>
                <a:lnTo>
                  <a:pt x="839391" y="53579"/>
                </a:lnTo>
                <a:lnTo>
                  <a:pt x="857250" y="35719"/>
                </a:lnTo>
                <a:lnTo>
                  <a:pt x="875109" y="26789"/>
                </a:lnTo>
                <a:lnTo>
                  <a:pt x="875109" y="35719"/>
                </a:lnTo>
                <a:lnTo>
                  <a:pt x="875109" y="44649"/>
                </a:lnTo>
                <a:lnTo>
                  <a:pt x="875109" y="53579"/>
                </a:lnTo>
                <a:lnTo>
                  <a:pt x="866179" y="71438"/>
                </a:lnTo>
                <a:lnTo>
                  <a:pt x="857250" y="89297"/>
                </a:lnTo>
                <a:lnTo>
                  <a:pt x="848321" y="107157"/>
                </a:lnTo>
                <a:lnTo>
                  <a:pt x="848321" y="125016"/>
                </a:lnTo>
                <a:lnTo>
                  <a:pt x="839391" y="133946"/>
                </a:lnTo>
                <a:lnTo>
                  <a:pt x="839391" y="133946"/>
                </a:lnTo>
                <a:lnTo>
                  <a:pt x="848321" y="125016"/>
                </a:lnTo>
                <a:lnTo>
                  <a:pt x="857250" y="116086"/>
                </a:lnTo>
                <a:lnTo>
                  <a:pt x="875109" y="98227"/>
                </a:lnTo>
                <a:lnTo>
                  <a:pt x="892968" y="71438"/>
                </a:lnTo>
                <a:lnTo>
                  <a:pt x="910828" y="44649"/>
                </a:lnTo>
                <a:lnTo>
                  <a:pt x="928687" y="26789"/>
                </a:lnTo>
                <a:lnTo>
                  <a:pt x="946547" y="8930"/>
                </a:lnTo>
                <a:lnTo>
                  <a:pt x="955476" y="0"/>
                </a:lnTo>
                <a:lnTo>
                  <a:pt x="964406" y="8930"/>
                </a:lnTo>
                <a:lnTo>
                  <a:pt x="955476" y="17860"/>
                </a:lnTo>
                <a:lnTo>
                  <a:pt x="955476" y="35719"/>
                </a:lnTo>
                <a:lnTo>
                  <a:pt x="946547" y="44649"/>
                </a:lnTo>
                <a:lnTo>
                  <a:pt x="946547" y="62508"/>
                </a:lnTo>
                <a:lnTo>
                  <a:pt x="946547" y="71438"/>
                </a:lnTo>
                <a:lnTo>
                  <a:pt x="946547" y="71438"/>
                </a:lnTo>
                <a:lnTo>
                  <a:pt x="946547" y="80368"/>
                </a:lnTo>
                <a:lnTo>
                  <a:pt x="946547" y="80368"/>
                </a:lnTo>
                <a:lnTo>
                  <a:pt x="955476" y="71438"/>
                </a:lnTo>
                <a:lnTo>
                  <a:pt x="973336" y="62508"/>
                </a:lnTo>
                <a:lnTo>
                  <a:pt x="982265" y="44649"/>
                </a:lnTo>
                <a:lnTo>
                  <a:pt x="991195" y="17860"/>
                </a:lnTo>
                <a:lnTo>
                  <a:pt x="1000125" y="8930"/>
                </a:lnTo>
                <a:lnTo>
                  <a:pt x="1009054" y="8930"/>
                </a:lnTo>
                <a:lnTo>
                  <a:pt x="1017984" y="8930"/>
                </a:lnTo>
                <a:lnTo>
                  <a:pt x="1017984" y="26789"/>
                </a:lnTo>
                <a:lnTo>
                  <a:pt x="1009054" y="44649"/>
                </a:lnTo>
                <a:lnTo>
                  <a:pt x="1000125" y="71438"/>
                </a:lnTo>
                <a:lnTo>
                  <a:pt x="1000125" y="107157"/>
                </a:lnTo>
                <a:lnTo>
                  <a:pt x="991195" y="133946"/>
                </a:lnTo>
                <a:lnTo>
                  <a:pt x="982265" y="160735"/>
                </a:lnTo>
                <a:lnTo>
                  <a:pt x="964406" y="187524"/>
                </a:lnTo>
                <a:lnTo>
                  <a:pt x="955476" y="205383"/>
                </a:lnTo>
                <a:lnTo>
                  <a:pt x="937617" y="223243"/>
                </a:lnTo>
                <a:lnTo>
                  <a:pt x="919757" y="241102"/>
                </a:lnTo>
                <a:lnTo>
                  <a:pt x="910828" y="250032"/>
                </a:lnTo>
                <a:lnTo>
                  <a:pt x="892968" y="250032"/>
                </a:lnTo>
                <a:lnTo>
                  <a:pt x="892968" y="25003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7" name="Freeform 146"/>
          <p:cNvSpPr/>
          <p:nvPr/>
        </p:nvSpPr>
        <p:spPr bwMode="auto">
          <a:xfrm>
            <a:off x="8384976" y="544711"/>
            <a:ext cx="89298" cy="401837"/>
          </a:xfrm>
          <a:custGeom>
            <a:avLst/>
            <a:gdLst/>
            <a:ahLst/>
            <a:cxnLst/>
            <a:rect l="0" t="0" r="0" b="0"/>
            <a:pathLst>
              <a:path w="89298" h="401837">
                <a:moveTo>
                  <a:pt x="89297" y="0"/>
                </a:moveTo>
                <a:lnTo>
                  <a:pt x="80367" y="8930"/>
                </a:lnTo>
                <a:lnTo>
                  <a:pt x="71437" y="26789"/>
                </a:lnTo>
                <a:lnTo>
                  <a:pt x="62508" y="53578"/>
                </a:lnTo>
                <a:lnTo>
                  <a:pt x="53578" y="98227"/>
                </a:lnTo>
                <a:lnTo>
                  <a:pt x="44648" y="151805"/>
                </a:lnTo>
                <a:lnTo>
                  <a:pt x="35719" y="214312"/>
                </a:lnTo>
                <a:lnTo>
                  <a:pt x="26789" y="276820"/>
                </a:lnTo>
                <a:lnTo>
                  <a:pt x="17859" y="321469"/>
                </a:lnTo>
                <a:lnTo>
                  <a:pt x="17859" y="357187"/>
                </a:lnTo>
                <a:lnTo>
                  <a:pt x="17859" y="383976"/>
                </a:lnTo>
                <a:lnTo>
                  <a:pt x="17859" y="392906"/>
                </a:lnTo>
                <a:lnTo>
                  <a:pt x="17859" y="401836"/>
                </a:lnTo>
                <a:lnTo>
                  <a:pt x="17859" y="401836"/>
                </a:lnTo>
                <a:lnTo>
                  <a:pt x="8929" y="383976"/>
                </a:lnTo>
                <a:lnTo>
                  <a:pt x="0" y="357187"/>
                </a:lnTo>
                <a:lnTo>
                  <a:pt x="0" y="35718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8" name="Freeform 147"/>
          <p:cNvSpPr/>
          <p:nvPr/>
        </p:nvSpPr>
        <p:spPr bwMode="auto">
          <a:xfrm>
            <a:off x="8313538" y="767953"/>
            <a:ext cx="142876" cy="116087"/>
          </a:xfrm>
          <a:custGeom>
            <a:avLst/>
            <a:gdLst/>
            <a:ahLst/>
            <a:cxnLst/>
            <a:rect l="0" t="0" r="0" b="0"/>
            <a:pathLst>
              <a:path w="142876" h="116087">
                <a:moveTo>
                  <a:pt x="8930" y="35719"/>
                </a:moveTo>
                <a:lnTo>
                  <a:pt x="0" y="44648"/>
                </a:lnTo>
                <a:lnTo>
                  <a:pt x="0" y="53578"/>
                </a:lnTo>
                <a:lnTo>
                  <a:pt x="8930" y="62508"/>
                </a:lnTo>
                <a:lnTo>
                  <a:pt x="8930" y="71438"/>
                </a:lnTo>
                <a:lnTo>
                  <a:pt x="26789" y="80367"/>
                </a:lnTo>
                <a:lnTo>
                  <a:pt x="44649" y="80367"/>
                </a:lnTo>
                <a:lnTo>
                  <a:pt x="62508" y="80367"/>
                </a:lnTo>
                <a:lnTo>
                  <a:pt x="80367" y="71438"/>
                </a:lnTo>
                <a:lnTo>
                  <a:pt x="89297" y="71438"/>
                </a:lnTo>
                <a:lnTo>
                  <a:pt x="98227" y="62508"/>
                </a:lnTo>
                <a:lnTo>
                  <a:pt x="107157" y="62508"/>
                </a:lnTo>
                <a:lnTo>
                  <a:pt x="116086" y="62508"/>
                </a:lnTo>
                <a:lnTo>
                  <a:pt x="116086" y="71438"/>
                </a:lnTo>
                <a:lnTo>
                  <a:pt x="116086" y="80367"/>
                </a:lnTo>
                <a:lnTo>
                  <a:pt x="107157" y="98227"/>
                </a:lnTo>
                <a:lnTo>
                  <a:pt x="107157" y="107156"/>
                </a:lnTo>
                <a:lnTo>
                  <a:pt x="107157" y="116086"/>
                </a:lnTo>
                <a:lnTo>
                  <a:pt x="107157" y="116086"/>
                </a:lnTo>
                <a:lnTo>
                  <a:pt x="107157" y="116086"/>
                </a:lnTo>
                <a:lnTo>
                  <a:pt x="116086" y="107156"/>
                </a:lnTo>
                <a:lnTo>
                  <a:pt x="125016" y="89297"/>
                </a:lnTo>
                <a:lnTo>
                  <a:pt x="133946" y="71438"/>
                </a:lnTo>
                <a:lnTo>
                  <a:pt x="142875" y="44648"/>
                </a:lnTo>
                <a:lnTo>
                  <a:pt x="142875" y="17859"/>
                </a:lnTo>
                <a:lnTo>
                  <a:pt x="133946" y="8930"/>
                </a:lnTo>
                <a:lnTo>
                  <a:pt x="133946" y="0"/>
                </a:lnTo>
                <a:lnTo>
                  <a:pt x="125016" y="8930"/>
                </a:lnTo>
                <a:lnTo>
                  <a:pt x="116086" y="26789"/>
                </a:lnTo>
                <a:lnTo>
                  <a:pt x="116086" y="44648"/>
                </a:lnTo>
                <a:lnTo>
                  <a:pt x="107157" y="62508"/>
                </a:lnTo>
                <a:lnTo>
                  <a:pt x="107157" y="80367"/>
                </a:lnTo>
                <a:lnTo>
                  <a:pt x="116086" y="89297"/>
                </a:lnTo>
                <a:lnTo>
                  <a:pt x="116086" y="80367"/>
                </a:lnTo>
                <a:lnTo>
                  <a:pt x="125016" y="71438"/>
                </a:lnTo>
                <a:lnTo>
                  <a:pt x="125016" y="44648"/>
                </a:lnTo>
                <a:lnTo>
                  <a:pt x="125016" y="4464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9" name="Freeform 148"/>
          <p:cNvSpPr/>
          <p:nvPr/>
        </p:nvSpPr>
        <p:spPr bwMode="auto">
          <a:xfrm>
            <a:off x="7893844" y="1009055"/>
            <a:ext cx="71438" cy="258962"/>
          </a:xfrm>
          <a:custGeom>
            <a:avLst/>
            <a:gdLst/>
            <a:ahLst/>
            <a:cxnLst/>
            <a:rect l="0" t="0" r="0" b="0"/>
            <a:pathLst>
              <a:path w="71438" h="258962">
                <a:moveTo>
                  <a:pt x="62508" y="80367"/>
                </a:moveTo>
                <a:lnTo>
                  <a:pt x="62508" y="80367"/>
                </a:lnTo>
                <a:lnTo>
                  <a:pt x="62508" y="71437"/>
                </a:lnTo>
                <a:lnTo>
                  <a:pt x="71437" y="62507"/>
                </a:lnTo>
                <a:lnTo>
                  <a:pt x="71437" y="53578"/>
                </a:lnTo>
                <a:lnTo>
                  <a:pt x="71437" y="35718"/>
                </a:lnTo>
                <a:lnTo>
                  <a:pt x="71437" y="26789"/>
                </a:lnTo>
                <a:lnTo>
                  <a:pt x="62508" y="17859"/>
                </a:lnTo>
                <a:lnTo>
                  <a:pt x="62508" y="8929"/>
                </a:lnTo>
                <a:lnTo>
                  <a:pt x="53578" y="0"/>
                </a:lnTo>
                <a:lnTo>
                  <a:pt x="53578" y="8929"/>
                </a:lnTo>
                <a:lnTo>
                  <a:pt x="44648" y="17859"/>
                </a:lnTo>
                <a:lnTo>
                  <a:pt x="44648" y="35718"/>
                </a:lnTo>
                <a:lnTo>
                  <a:pt x="35719" y="62507"/>
                </a:lnTo>
                <a:lnTo>
                  <a:pt x="35719" y="98226"/>
                </a:lnTo>
                <a:lnTo>
                  <a:pt x="35719" y="133945"/>
                </a:lnTo>
                <a:lnTo>
                  <a:pt x="44648" y="169664"/>
                </a:lnTo>
                <a:lnTo>
                  <a:pt x="44648" y="196453"/>
                </a:lnTo>
                <a:lnTo>
                  <a:pt x="53578" y="214312"/>
                </a:lnTo>
                <a:lnTo>
                  <a:pt x="53578" y="232172"/>
                </a:lnTo>
                <a:lnTo>
                  <a:pt x="53578" y="250031"/>
                </a:lnTo>
                <a:lnTo>
                  <a:pt x="44648" y="258961"/>
                </a:lnTo>
                <a:lnTo>
                  <a:pt x="26789" y="258961"/>
                </a:lnTo>
                <a:lnTo>
                  <a:pt x="0" y="258961"/>
                </a:lnTo>
                <a:lnTo>
                  <a:pt x="0" y="25896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0" name="Freeform 149"/>
          <p:cNvSpPr/>
          <p:nvPr/>
        </p:nvSpPr>
        <p:spPr bwMode="auto">
          <a:xfrm>
            <a:off x="7777758" y="1134070"/>
            <a:ext cx="258962" cy="53579"/>
          </a:xfrm>
          <a:custGeom>
            <a:avLst/>
            <a:gdLst/>
            <a:ahLst/>
            <a:cxnLst/>
            <a:rect l="0" t="0" r="0" b="0"/>
            <a:pathLst>
              <a:path w="258962" h="53579">
                <a:moveTo>
                  <a:pt x="0" y="53578"/>
                </a:moveTo>
                <a:lnTo>
                  <a:pt x="8930" y="53578"/>
                </a:lnTo>
                <a:lnTo>
                  <a:pt x="26789" y="53578"/>
                </a:lnTo>
                <a:lnTo>
                  <a:pt x="53578" y="53578"/>
                </a:lnTo>
                <a:lnTo>
                  <a:pt x="89297" y="44649"/>
                </a:lnTo>
                <a:lnTo>
                  <a:pt x="133945" y="35719"/>
                </a:lnTo>
                <a:lnTo>
                  <a:pt x="178594" y="26789"/>
                </a:lnTo>
                <a:lnTo>
                  <a:pt x="214312" y="17860"/>
                </a:lnTo>
                <a:lnTo>
                  <a:pt x="241101" y="17860"/>
                </a:lnTo>
                <a:lnTo>
                  <a:pt x="258961" y="0"/>
                </a:lnTo>
                <a:lnTo>
                  <a:pt x="258961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1" name="Freeform 150"/>
          <p:cNvSpPr/>
          <p:nvPr/>
        </p:nvSpPr>
        <p:spPr bwMode="auto">
          <a:xfrm>
            <a:off x="8045648" y="1169789"/>
            <a:ext cx="35720" cy="53579"/>
          </a:xfrm>
          <a:custGeom>
            <a:avLst/>
            <a:gdLst/>
            <a:ahLst/>
            <a:cxnLst/>
            <a:rect l="0" t="0" r="0" b="0"/>
            <a:pathLst>
              <a:path w="35720" h="53579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8930" y="17859"/>
                </a:lnTo>
                <a:lnTo>
                  <a:pt x="8930" y="26789"/>
                </a:lnTo>
                <a:lnTo>
                  <a:pt x="17860" y="35719"/>
                </a:lnTo>
                <a:lnTo>
                  <a:pt x="26790" y="44648"/>
                </a:lnTo>
                <a:lnTo>
                  <a:pt x="26790" y="44648"/>
                </a:lnTo>
                <a:lnTo>
                  <a:pt x="26790" y="53578"/>
                </a:lnTo>
                <a:lnTo>
                  <a:pt x="26790" y="53578"/>
                </a:lnTo>
                <a:lnTo>
                  <a:pt x="35719" y="53578"/>
                </a:lnTo>
                <a:lnTo>
                  <a:pt x="35719" y="5357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2" name="Freeform 151"/>
          <p:cNvSpPr/>
          <p:nvPr/>
        </p:nvSpPr>
        <p:spPr bwMode="auto">
          <a:xfrm>
            <a:off x="8054578" y="1009055"/>
            <a:ext cx="26790" cy="17860"/>
          </a:xfrm>
          <a:custGeom>
            <a:avLst/>
            <a:gdLst/>
            <a:ahLst/>
            <a:cxnLst/>
            <a:rect l="0" t="0" r="0" b="0"/>
            <a:pathLst>
              <a:path w="26790" h="17860">
                <a:moveTo>
                  <a:pt x="893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8929"/>
                </a:lnTo>
                <a:lnTo>
                  <a:pt x="0" y="8929"/>
                </a:lnTo>
                <a:lnTo>
                  <a:pt x="8930" y="8929"/>
                </a:lnTo>
                <a:lnTo>
                  <a:pt x="17860" y="0"/>
                </a:lnTo>
                <a:lnTo>
                  <a:pt x="26789" y="0"/>
                </a:lnTo>
                <a:lnTo>
                  <a:pt x="26789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3" name="Freeform 152"/>
          <p:cNvSpPr/>
          <p:nvPr/>
        </p:nvSpPr>
        <p:spPr bwMode="auto">
          <a:xfrm>
            <a:off x="8143875" y="1017984"/>
            <a:ext cx="53578" cy="223244"/>
          </a:xfrm>
          <a:custGeom>
            <a:avLst/>
            <a:gdLst/>
            <a:ahLst/>
            <a:cxnLst/>
            <a:rect l="0" t="0" r="0" b="0"/>
            <a:pathLst>
              <a:path w="53578" h="223244">
                <a:moveTo>
                  <a:pt x="0" y="0"/>
                </a:moveTo>
                <a:lnTo>
                  <a:pt x="0" y="8930"/>
                </a:lnTo>
                <a:lnTo>
                  <a:pt x="0" y="8930"/>
                </a:lnTo>
                <a:lnTo>
                  <a:pt x="0" y="26789"/>
                </a:lnTo>
                <a:lnTo>
                  <a:pt x="0" y="44649"/>
                </a:lnTo>
                <a:lnTo>
                  <a:pt x="8930" y="62508"/>
                </a:lnTo>
                <a:lnTo>
                  <a:pt x="17859" y="98227"/>
                </a:lnTo>
                <a:lnTo>
                  <a:pt x="26789" y="125016"/>
                </a:lnTo>
                <a:lnTo>
                  <a:pt x="35719" y="151805"/>
                </a:lnTo>
                <a:lnTo>
                  <a:pt x="44648" y="169664"/>
                </a:lnTo>
                <a:lnTo>
                  <a:pt x="53577" y="196453"/>
                </a:lnTo>
                <a:lnTo>
                  <a:pt x="53577" y="214313"/>
                </a:lnTo>
                <a:lnTo>
                  <a:pt x="53577" y="223243"/>
                </a:lnTo>
                <a:lnTo>
                  <a:pt x="53577" y="223243"/>
                </a:lnTo>
                <a:lnTo>
                  <a:pt x="53577" y="214313"/>
                </a:lnTo>
                <a:lnTo>
                  <a:pt x="44648" y="196453"/>
                </a:lnTo>
                <a:lnTo>
                  <a:pt x="44648" y="19645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4" name="Freeform 153"/>
          <p:cNvSpPr/>
          <p:nvPr/>
        </p:nvSpPr>
        <p:spPr bwMode="auto">
          <a:xfrm>
            <a:off x="8233171" y="1116211"/>
            <a:ext cx="116087" cy="98227"/>
          </a:xfrm>
          <a:custGeom>
            <a:avLst/>
            <a:gdLst/>
            <a:ahLst/>
            <a:cxnLst/>
            <a:rect l="0" t="0" r="0" b="0"/>
            <a:pathLst>
              <a:path w="116087" h="98227">
                <a:moveTo>
                  <a:pt x="8930" y="62508"/>
                </a:moveTo>
                <a:lnTo>
                  <a:pt x="8930" y="62508"/>
                </a:lnTo>
                <a:lnTo>
                  <a:pt x="0" y="62508"/>
                </a:lnTo>
                <a:lnTo>
                  <a:pt x="0" y="62508"/>
                </a:lnTo>
                <a:lnTo>
                  <a:pt x="0" y="71437"/>
                </a:lnTo>
                <a:lnTo>
                  <a:pt x="8930" y="62508"/>
                </a:lnTo>
                <a:lnTo>
                  <a:pt x="26789" y="62508"/>
                </a:lnTo>
                <a:lnTo>
                  <a:pt x="44649" y="62508"/>
                </a:lnTo>
                <a:lnTo>
                  <a:pt x="62508" y="53578"/>
                </a:lnTo>
                <a:lnTo>
                  <a:pt x="71438" y="44648"/>
                </a:lnTo>
                <a:lnTo>
                  <a:pt x="89297" y="35719"/>
                </a:lnTo>
                <a:lnTo>
                  <a:pt x="98227" y="26789"/>
                </a:lnTo>
                <a:lnTo>
                  <a:pt x="98227" y="8930"/>
                </a:lnTo>
                <a:lnTo>
                  <a:pt x="107156" y="0"/>
                </a:lnTo>
                <a:lnTo>
                  <a:pt x="98227" y="0"/>
                </a:lnTo>
                <a:lnTo>
                  <a:pt x="89297" y="0"/>
                </a:lnTo>
                <a:lnTo>
                  <a:pt x="71438" y="8930"/>
                </a:lnTo>
                <a:lnTo>
                  <a:pt x="62508" y="17859"/>
                </a:lnTo>
                <a:lnTo>
                  <a:pt x="53578" y="35719"/>
                </a:lnTo>
                <a:lnTo>
                  <a:pt x="53578" y="53578"/>
                </a:lnTo>
                <a:lnTo>
                  <a:pt x="53578" y="71437"/>
                </a:lnTo>
                <a:lnTo>
                  <a:pt x="62508" y="89297"/>
                </a:lnTo>
                <a:lnTo>
                  <a:pt x="71438" y="98226"/>
                </a:lnTo>
                <a:lnTo>
                  <a:pt x="89297" y="98226"/>
                </a:lnTo>
                <a:lnTo>
                  <a:pt x="98227" y="98226"/>
                </a:lnTo>
                <a:lnTo>
                  <a:pt x="116086" y="89297"/>
                </a:lnTo>
                <a:lnTo>
                  <a:pt x="116086" y="8929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5" name="Freeform 154"/>
          <p:cNvSpPr/>
          <p:nvPr/>
        </p:nvSpPr>
        <p:spPr bwMode="auto">
          <a:xfrm>
            <a:off x="750094" y="1553765"/>
            <a:ext cx="241102" cy="267892"/>
          </a:xfrm>
          <a:custGeom>
            <a:avLst/>
            <a:gdLst/>
            <a:ahLst/>
            <a:cxnLst/>
            <a:rect l="0" t="0" r="0" b="0"/>
            <a:pathLst>
              <a:path w="241102" h="267892">
                <a:moveTo>
                  <a:pt x="17859" y="80368"/>
                </a:moveTo>
                <a:lnTo>
                  <a:pt x="17859" y="80368"/>
                </a:lnTo>
                <a:lnTo>
                  <a:pt x="17859" y="80368"/>
                </a:lnTo>
                <a:lnTo>
                  <a:pt x="17859" y="80368"/>
                </a:lnTo>
                <a:lnTo>
                  <a:pt x="17859" y="71438"/>
                </a:lnTo>
                <a:lnTo>
                  <a:pt x="17859" y="71438"/>
                </a:lnTo>
                <a:lnTo>
                  <a:pt x="17859" y="71438"/>
                </a:lnTo>
                <a:lnTo>
                  <a:pt x="17859" y="62508"/>
                </a:lnTo>
                <a:lnTo>
                  <a:pt x="17859" y="62508"/>
                </a:lnTo>
                <a:lnTo>
                  <a:pt x="17859" y="53579"/>
                </a:lnTo>
                <a:lnTo>
                  <a:pt x="17859" y="53579"/>
                </a:lnTo>
                <a:lnTo>
                  <a:pt x="17859" y="53579"/>
                </a:lnTo>
                <a:lnTo>
                  <a:pt x="17859" y="62508"/>
                </a:lnTo>
                <a:lnTo>
                  <a:pt x="17859" y="71438"/>
                </a:lnTo>
                <a:lnTo>
                  <a:pt x="17859" y="89297"/>
                </a:lnTo>
                <a:lnTo>
                  <a:pt x="26789" y="107157"/>
                </a:lnTo>
                <a:lnTo>
                  <a:pt x="26789" y="133946"/>
                </a:lnTo>
                <a:lnTo>
                  <a:pt x="26789" y="160735"/>
                </a:lnTo>
                <a:lnTo>
                  <a:pt x="26789" y="187524"/>
                </a:lnTo>
                <a:lnTo>
                  <a:pt x="26789" y="214313"/>
                </a:lnTo>
                <a:lnTo>
                  <a:pt x="26789" y="232172"/>
                </a:lnTo>
                <a:lnTo>
                  <a:pt x="26789" y="241102"/>
                </a:lnTo>
                <a:lnTo>
                  <a:pt x="26789" y="241102"/>
                </a:lnTo>
                <a:lnTo>
                  <a:pt x="17859" y="232172"/>
                </a:lnTo>
                <a:lnTo>
                  <a:pt x="17859" y="214313"/>
                </a:lnTo>
                <a:lnTo>
                  <a:pt x="8930" y="196454"/>
                </a:lnTo>
                <a:lnTo>
                  <a:pt x="8930" y="169664"/>
                </a:lnTo>
                <a:lnTo>
                  <a:pt x="0" y="151805"/>
                </a:lnTo>
                <a:lnTo>
                  <a:pt x="0" y="125016"/>
                </a:lnTo>
                <a:lnTo>
                  <a:pt x="0" y="107157"/>
                </a:lnTo>
                <a:lnTo>
                  <a:pt x="8930" y="80368"/>
                </a:lnTo>
                <a:lnTo>
                  <a:pt x="26789" y="62508"/>
                </a:lnTo>
                <a:lnTo>
                  <a:pt x="44648" y="44649"/>
                </a:lnTo>
                <a:lnTo>
                  <a:pt x="71437" y="26789"/>
                </a:lnTo>
                <a:lnTo>
                  <a:pt x="98226" y="8930"/>
                </a:lnTo>
                <a:lnTo>
                  <a:pt x="116086" y="8930"/>
                </a:lnTo>
                <a:lnTo>
                  <a:pt x="133945" y="0"/>
                </a:lnTo>
                <a:lnTo>
                  <a:pt x="142875" y="8930"/>
                </a:lnTo>
                <a:lnTo>
                  <a:pt x="142875" y="17860"/>
                </a:lnTo>
                <a:lnTo>
                  <a:pt x="142875" y="35719"/>
                </a:lnTo>
                <a:lnTo>
                  <a:pt x="133945" y="62508"/>
                </a:lnTo>
                <a:lnTo>
                  <a:pt x="125015" y="89297"/>
                </a:lnTo>
                <a:lnTo>
                  <a:pt x="107156" y="116086"/>
                </a:lnTo>
                <a:lnTo>
                  <a:pt x="89297" y="133946"/>
                </a:lnTo>
                <a:lnTo>
                  <a:pt x="71437" y="151805"/>
                </a:lnTo>
                <a:lnTo>
                  <a:pt x="62508" y="160735"/>
                </a:lnTo>
                <a:lnTo>
                  <a:pt x="62508" y="169664"/>
                </a:lnTo>
                <a:lnTo>
                  <a:pt x="62508" y="178594"/>
                </a:lnTo>
                <a:lnTo>
                  <a:pt x="80367" y="196454"/>
                </a:lnTo>
                <a:lnTo>
                  <a:pt x="98226" y="205383"/>
                </a:lnTo>
                <a:lnTo>
                  <a:pt x="125015" y="223243"/>
                </a:lnTo>
                <a:lnTo>
                  <a:pt x="151805" y="241102"/>
                </a:lnTo>
                <a:lnTo>
                  <a:pt x="178594" y="250032"/>
                </a:lnTo>
                <a:lnTo>
                  <a:pt x="205383" y="258961"/>
                </a:lnTo>
                <a:lnTo>
                  <a:pt x="232172" y="267891"/>
                </a:lnTo>
                <a:lnTo>
                  <a:pt x="241101" y="267891"/>
                </a:lnTo>
                <a:lnTo>
                  <a:pt x="241101" y="26789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6" name="Freeform 155"/>
          <p:cNvSpPr/>
          <p:nvPr/>
        </p:nvSpPr>
        <p:spPr bwMode="auto">
          <a:xfrm>
            <a:off x="928688" y="1696640"/>
            <a:ext cx="142876" cy="116087"/>
          </a:xfrm>
          <a:custGeom>
            <a:avLst/>
            <a:gdLst/>
            <a:ahLst/>
            <a:cxnLst/>
            <a:rect l="0" t="0" r="0" b="0"/>
            <a:pathLst>
              <a:path w="142876" h="116087">
                <a:moveTo>
                  <a:pt x="0" y="26789"/>
                </a:moveTo>
                <a:lnTo>
                  <a:pt x="0" y="26789"/>
                </a:lnTo>
                <a:lnTo>
                  <a:pt x="8929" y="26789"/>
                </a:lnTo>
                <a:lnTo>
                  <a:pt x="17859" y="35719"/>
                </a:lnTo>
                <a:lnTo>
                  <a:pt x="26789" y="35719"/>
                </a:lnTo>
                <a:lnTo>
                  <a:pt x="35718" y="44649"/>
                </a:lnTo>
                <a:lnTo>
                  <a:pt x="53578" y="53579"/>
                </a:lnTo>
                <a:lnTo>
                  <a:pt x="71437" y="53579"/>
                </a:lnTo>
                <a:lnTo>
                  <a:pt x="80367" y="53579"/>
                </a:lnTo>
                <a:lnTo>
                  <a:pt x="89296" y="44649"/>
                </a:lnTo>
                <a:lnTo>
                  <a:pt x="98226" y="44649"/>
                </a:lnTo>
                <a:lnTo>
                  <a:pt x="98226" y="35719"/>
                </a:lnTo>
                <a:lnTo>
                  <a:pt x="89296" y="26789"/>
                </a:lnTo>
                <a:lnTo>
                  <a:pt x="80367" y="17860"/>
                </a:lnTo>
                <a:lnTo>
                  <a:pt x="62507" y="8930"/>
                </a:lnTo>
                <a:lnTo>
                  <a:pt x="53578" y="0"/>
                </a:lnTo>
                <a:lnTo>
                  <a:pt x="44648" y="0"/>
                </a:lnTo>
                <a:lnTo>
                  <a:pt x="35718" y="8930"/>
                </a:lnTo>
                <a:lnTo>
                  <a:pt x="26789" y="26789"/>
                </a:lnTo>
                <a:lnTo>
                  <a:pt x="26789" y="44649"/>
                </a:lnTo>
                <a:lnTo>
                  <a:pt x="26789" y="71438"/>
                </a:lnTo>
                <a:lnTo>
                  <a:pt x="26789" y="89297"/>
                </a:lnTo>
                <a:lnTo>
                  <a:pt x="44648" y="107157"/>
                </a:lnTo>
                <a:lnTo>
                  <a:pt x="53578" y="116086"/>
                </a:lnTo>
                <a:lnTo>
                  <a:pt x="80367" y="116086"/>
                </a:lnTo>
                <a:lnTo>
                  <a:pt x="98226" y="107157"/>
                </a:lnTo>
                <a:lnTo>
                  <a:pt x="125015" y="98227"/>
                </a:lnTo>
                <a:lnTo>
                  <a:pt x="142875" y="80368"/>
                </a:lnTo>
                <a:lnTo>
                  <a:pt x="142875" y="8036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7" name="Freeform 156"/>
          <p:cNvSpPr/>
          <p:nvPr/>
        </p:nvSpPr>
        <p:spPr bwMode="auto">
          <a:xfrm>
            <a:off x="1062633" y="1678781"/>
            <a:ext cx="125017" cy="214314"/>
          </a:xfrm>
          <a:custGeom>
            <a:avLst/>
            <a:gdLst/>
            <a:ahLst/>
            <a:cxnLst/>
            <a:rect l="0" t="0" r="0" b="0"/>
            <a:pathLst>
              <a:path w="125017" h="214314">
                <a:moveTo>
                  <a:pt x="26789" y="8930"/>
                </a:moveTo>
                <a:lnTo>
                  <a:pt x="26789" y="8930"/>
                </a:lnTo>
                <a:lnTo>
                  <a:pt x="26789" y="893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35719" y="0"/>
                </a:lnTo>
                <a:lnTo>
                  <a:pt x="35719" y="8930"/>
                </a:lnTo>
                <a:lnTo>
                  <a:pt x="44648" y="8930"/>
                </a:lnTo>
                <a:lnTo>
                  <a:pt x="53578" y="17859"/>
                </a:lnTo>
                <a:lnTo>
                  <a:pt x="62508" y="26789"/>
                </a:lnTo>
                <a:lnTo>
                  <a:pt x="62508" y="35719"/>
                </a:lnTo>
                <a:lnTo>
                  <a:pt x="71437" y="44648"/>
                </a:lnTo>
                <a:lnTo>
                  <a:pt x="71437" y="62508"/>
                </a:lnTo>
                <a:lnTo>
                  <a:pt x="71437" y="80367"/>
                </a:lnTo>
                <a:lnTo>
                  <a:pt x="71437" y="98227"/>
                </a:lnTo>
                <a:lnTo>
                  <a:pt x="71437" y="133945"/>
                </a:lnTo>
                <a:lnTo>
                  <a:pt x="71437" y="160734"/>
                </a:lnTo>
                <a:lnTo>
                  <a:pt x="71437" y="178594"/>
                </a:lnTo>
                <a:lnTo>
                  <a:pt x="71437" y="196453"/>
                </a:lnTo>
                <a:lnTo>
                  <a:pt x="80367" y="214313"/>
                </a:lnTo>
                <a:lnTo>
                  <a:pt x="89297" y="214313"/>
                </a:lnTo>
                <a:lnTo>
                  <a:pt x="98226" y="214313"/>
                </a:lnTo>
                <a:lnTo>
                  <a:pt x="107156" y="214313"/>
                </a:lnTo>
                <a:lnTo>
                  <a:pt x="116086" y="205383"/>
                </a:lnTo>
                <a:lnTo>
                  <a:pt x="125016" y="196453"/>
                </a:lnTo>
                <a:lnTo>
                  <a:pt x="125016" y="178594"/>
                </a:lnTo>
                <a:lnTo>
                  <a:pt x="116086" y="169664"/>
                </a:lnTo>
                <a:lnTo>
                  <a:pt x="107156" y="169664"/>
                </a:lnTo>
                <a:lnTo>
                  <a:pt x="98226" y="169664"/>
                </a:lnTo>
                <a:lnTo>
                  <a:pt x="71437" y="169664"/>
                </a:lnTo>
                <a:lnTo>
                  <a:pt x="53578" y="178594"/>
                </a:lnTo>
                <a:lnTo>
                  <a:pt x="26789" y="187523"/>
                </a:lnTo>
                <a:lnTo>
                  <a:pt x="8930" y="187523"/>
                </a:lnTo>
                <a:lnTo>
                  <a:pt x="0" y="187523"/>
                </a:lnTo>
                <a:lnTo>
                  <a:pt x="8930" y="178594"/>
                </a:lnTo>
                <a:lnTo>
                  <a:pt x="17859" y="169664"/>
                </a:lnTo>
                <a:lnTo>
                  <a:pt x="17859" y="16966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8" name="Freeform 157"/>
          <p:cNvSpPr/>
          <p:nvPr/>
        </p:nvSpPr>
        <p:spPr bwMode="auto">
          <a:xfrm>
            <a:off x="1205508" y="1803797"/>
            <a:ext cx="1" cy="17860"/>
          </a:xfrm>
          <a:custGeom>
            <a:avLst/>
            <a:gdLst/>
            <a:ahLst/>
            <a:cxnLst/>
            <a:rect l="0" t="0" r="0" b="0"/>
            <a:pathLst>
              <a:path w="1" h="1786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9" name="Freeform 158"/>
          <p:cNvSpPr/>
          <p:nvPr/>
        </p:nvSpPr>
        <p:spPr bwMode="auto">
          <a:xfrm>
            <a:off x="1312664" y="1607344"/>
            <a:ext cx="107157" cy="241102"/>
          </a:xfrm>
          <a:custGeom>
            <a:avLst/>
            <a:gdLst/>
            <a:ahLst/>
            <a:cxnLst/>
            <a:rect l="0" t="0" r="0" b="0"/>
            <a:pathLst>
              <a:path w="107157" h="241102">
                <a:moveTo>
                  <a:pt x="8930" y="17859"/>
                </a:moveTo>
                <a:lnTo>
                  <a:pt x="8930" y="17859"/>
                </a:lnTo>
                <a:lnTo>
                  <a:pt x="8930" y="17859"/>
                </a:lnTo>
                <a:lnTo>
                  <a:pt x="0" y="17859"/>
                </a:lnTo>
                <a:lnTo>
                  <a:pt x="0" y="26789"/>
                </a:lnTo>
                <a:lnTo>
                  <a:pt x="0" y="35718"/>
                </a:lnTo>
                <a:lnTo>
                  <a:pt x="0" y="53578"/>
                </a:lnTo>
                <a:lnTo>
                  <a:pt x="8930" y="80367"/>
                </a:lnTo>
                <a:lnTo>
                  <a:pt x="8930" y="116085"/>
                </a:lnTo>
                <a:lnTo>
                  <a:pt x="8930" y="142875"/>
                </a:lnTo>
                <a:lnTo>
                  <a:pt x="8930" y="178593"/>
                </a:lnTo>
                <a:lnTo>
                  <a:pt x="8930" y="196453"/>
                </a:lnTo>
                <a:lnTo>
                  <a:pt x="8930" y="214312"/>
                </a:lnTo>
                <a:lnTo>
                  <a:pt x="8930" y="223242"/>
                </a:lnTo>
                <a:lnTo>
                  <a:pt x="8930" y="214312"/>
                </a:lnTo>
                <a:lnTo>
                  <a:pt x="8930" y="205382"/>
                </a:lnTo>
                <a:lnTo>
                  <a:pt x="8930" y="178593"/>
                </a:lnTo>
                <a:lnTo>
                  <a:pt x="8930" y="151804"/>
                </a:lnTo>
                <a:lnTo>
                  <a:pt x="8930" y="116085"/>
                </a:lnTo>
                <a:lnTo>
                  <a:pt x="8930" y="80367"/>
                </a:lnTo>
                <a:lnTo>
                  <a:pt x="8930" y="53578"/>
                </a:lnTo>
                <a:lnTo>
                  <a:pt x="8930" y="26789"/>
                </a:lnTo>
                <a:lnTo>
                  <a:pt x="17859" y="8929"/>
                </a:lnTo>
                <a:lnTo>
                  <a:pt x="26789" y="0"/>
                </a:lnTo>
                <a:lnTo>
                  <a:pt x="35719" y="0"/>
                </a:lnTo>
                <a:lnTo>
                  <a:pt x="44649" y="17859"/>
                </a:lnTo>
                <a:lnTo>
                  <a:pt x="53578" y="44648"/>
                </a:lnTo>
                <a:lnTo>
                  <a:pt x="62508" y="71437"/>
                </a:lnTo>
                <a:lnTo>
                  <a:pt x="71438" y="107156"/>
                </a:lnTo>
                <a:lnTo>
                  <a:pt x="80367" y="142875"/>
                </a:lnTo>
                <a:lnTo>
                  <a:pt x="89297" y="178593"/>
                </a:lnTo>
                <a:lnTo>
                  <a:pt x="89297" y="205382"/>
                </a:lnTo>
                <a:lnTo>
                  <a:pt x="98227" y="223242"/>
                </a:lnTo>
                <a:lnTo>
                  <a:pt x="107156" y="241101"/>
                </a:lnTo>
                <a:lnTo>
                  <a:pt x="107156" y="241101"/>
                </a:lnTo>
                <a:lnTo>
                  <a:pt x="107156" y="232171"/>
                </a:lnTo>
                <a:lnTo>
                  <a:pt x="98227" y="214312"/>
                </a:lnTo>
                <a:lnTo>
                  <a:pt x="89297" y="196453"/>
                </a:lnTo>
                <a:lnTo>
                  <a:pt x="89297" y="19645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0" name="Freeform 159"/>
          <p:cNvSpPr/>
          <p:nvPr/>
        </p:nvSpPr>
        <p:spPr bwMode="auto">
          <a:xfrm>
            <a:off x="1294805" y="1714500"/>
            <a:ext cx="133946" cy="71438"/>
          </a:xfrm>
          <a:custGeom>
            <a:avLst/>
            <a:gdLst/>
            <a:ahLst/>
            <a:cxnLst/>
            <a:rect l="0" t="0" r="0" b="0"/>
            <a:pathLst>
              <a:path w="133946" h="71438">
                <a:moveTo>
                  <a:pt x="0" y="53578"/>
                </a:moveTo>
                <a:lnTo>
                  <a:pt x="8929" y="62508"/>
                </a:lnTo>
                <a:lnTo>
                  <a:pt x="8929" y="62508"/>
                </a:lnTo>
                <a:lnTo>
                  <a:pt x="8929" y="71437"/>
                </a:lnTo>
                <a:lnTo>
                  <a:pt x="26789" y="71437"/>
                </a:lnTo>
                <a:lnTo>
                  <a:pt x="44648" y="62508"/>
                </a:lnTo>
                <a:lnTo>
                  <a:pt x="62508" y="53578"/>
                </a:lnTo>
                <a:lnTo>
                  <a:pt x="80367" y="44648"/>
                </a:lnTo>
                <a:lnTo>
                  <a:pt x="98226" y="35719"/>
                </a:lnTo>
                <a:lnTo>
                  <a:pt x="116086" y="26789"/>
                </a:lnTo>
                <a:lnTo>
                  <a:pt x="125015" y="8929"/>
                </a:lnTo>
                <a:lnTo>
                  <a:pt x="133945" y="0"/>
                </a:lnTo>
                <a:lnTo>
                  <a:pt x="133945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1" name="Freeform 160"/>
          <p:cNvSpPr/>
          <p:nvPr/>
        </p:nvSpPr>
        <p:spPr bwMode="auto">
          <a:xfrm>
            <a:off x="1446609" y="1696640"/>
            <a:ext cx="98228" cy="133947"/>
          </a:xfrm>
          <a:custGeom>
            <a:avLst/>
            <a:gdLst/>
            <a:ahLst/>
            <a:cxnLst/>
            <a:rect l="0" t="0" r="0" b="0"/>
            <a:pathLst>
              <a:path w="98228" h="133947">
                <a:moveTo>
                  <a:pt x="0" y="26789"/>
                </a:moveTo>
                <a:lnTo>
                  <a:pt x="0" y="26789"/>
                </a:lnTo>
                <a:lnTo>
                  <a:pt x="0" y="35719"/>
                </a:lnTo>
                <a:lnTo>
                  <a:pt x="0" y="44649"/>
                </a:lnTo>
                <a:lnTo>
                  <a:pt x="0" y="62508"/>
                </a:lnTo>
                <a:lnTo>
                  <a:pt x="0" y="80368"/>
                </a:lnTo>
                <a:lnTo>
                  <a:pt x="0" y="98227"/>
                </a:lnTo>
                <a:lnTo>
                  <a:pt x="0" y="107157"/>
                </a:lnTo>
                <a:lnTo>
                  <a:pt x="0" y="125016"/>
                </a:lnTo>
                <a:lnTo>
                  <a:pt x="0" y="125016"/>
                </a:lnTo>
                <a:lnTo>
                  <a:pt x="0" y="133946"/>
                </a:lnTo>
                <a:lnTo>
                  <a:pt x="0" y="133946"/>
                </a:lnTo>
                <a:lnTo>
                  <a:pt x="8930" y="125016"/>
                </a:lnTo>
                <a:lnTo>
                  <a:pt x="8930" y="116086"/>
                </a:lnTo>
                <a:lnTo>
                  <a:pt x="8930" y="98227"/>
                </a:lnTo>
                <a:lnTo>
                  <a:pt x="8930" y="71438"/>
                </a:lnTo>
                <a:lnTo>
                  <a:pt x="17860" y="44649"/>
                </a:lnTo>
                <a:lnTo>
                  <a:pt x="17860" y="26789"/>
                </a:lnTo>
                <a:lnTo>
                  <a:pt x="26789" y="8930"/>
                </a:lnTo>
                <a:lnTo>
                  <a:pt x="35719" y="0"/>
                </a:lnTo>
                <a:lnTo>
                  <a:pt x="44649" y="0"/>
                </a:lnTo>
                <a:lnTo>
                  <a:pt x="53579" y="8930"/>
                </a:lnTo>
                <a:lnTo>
                  <a:pt x="53579" y="17860"/>
                </a:lnTo>
                <a:lnTo>
                  <a:pt x="62508" y="35719"/>
                </a:lnTo>
                <a:lnTo>
                  <a:pt x="71438" y="53579"/>
                </a:lnTo>
                <a:lnTo>
                  <a:pt x="71438" y="71438"/>
                </a:lnTo>
                <a:lnTo>
                  <a:pt x="71438" y="89297"/>
                </a:lnTo>
                <a:lnTo>
                  <a:pt x="80368" y="98227"/>
                </a:lnTo>
                <a:lnTo>
                  <a:pt x="89297" y="98227"/>
                </a:lnTo>
                <a:lnTo>
                  <a:pt x="98227" y="89297"/>
                </a:lnTo>
                <a:lnTo>
                  <a:pt x="98227" y="8929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2" name="Freeform 161"/>
          <p:cNvSpPr/>
          <p:nvPr/>
        </p:nvSpPr>
        <p:spPr bwMode="auto">
          <a:xfrm>
            <a:off x="1535906" y="1580554"/>
            <a:ext cx="196454" cy="258962"/>
          </a:xfrm>
          <a:custGeom>
            <a:avLst/>
            <a:gdLst/>
            <a:ahLst/>
            <a:cxnLst/>
            <a:rect l="0" t="0" r="0" b="0"/>
            <a:pathLst>
              <a:path w="196454" h="258962">
                <a:moveTo>
                  <a:pt x="62508" y="142875"/>
                </a:moveTo>
                <a:lnTo>
                  <a:pt x="53578" y="142875"/>
                </a:lnTo>
                <a:lnTo>
                  <a:pt x="44649" y="133946"/>
                </a:lnTo>
                <a:lnTo>
                  <a:pt x="35719" y="133946"/>
                </a:lnTo>
                <a:lnTo>
                  <a:pt x="26789" y="142875"/>
                </a:lnTo>
                <a:lnTo>
                  <a:pt x="17860" y="142875"/>
                </a:lnTo>
                <a:lnTo>
                  <a:pt x="17860" y="151805"/>
                </a:lnTo>
                <a:lnTo>
                  <a:pt x="8930" y="160735"/>
                </a:lnTo>
                <a:lnTo>
                  <a:pt x="0" y="178594"/>
                </a:lnTo>
                <a:lnTo>
                  <a:pt x="0" y="196454"/>
                </a:lnTo>
                <a:lnTo>
                  <a:pt x="0" y="214313"/>
                </a:lnTo>
                <a:lnTo>
                  <a:pt x="8930" y="232172"/>
                </a:lnTo>
                <a:lnTo>
                  <a:pt x="8930" y="250032"/>
                </a:lnTo>
                <a:lnTo>
                  <a:pt x="17860" y="250032"/>
                </a:lnTo>
                <a:lnTo>
                  <a:pt x="26789" y="258961"/>
                </a:lnTo>
                <a:lnTo>
                  <a:pt x="35719" y="250032"/>
                </a:lnTo>
                <a:lnTo>
                  <a:pt x="44649" y="241102"/>
                </a:lnTo>
                <a:lnTo>
                  <a:pt x="53578" y="223243"/>
                </a:lnTo>
                <a:lnTo>
                  <a:pt x="62508" y="205383"/>
                </a:lnTo>
                <a:lnTo>
                  <a:pt x="71438" y="187524"/>
                </a:lnTo>
                <a:lnTo>
                  <a:pt x="71438" y="169665"/>
                </a:lnTo>
                <a:lnTo>
                  <a:pt x="80367" y="160735"/>
                </a:lnTo>
                <a:lnTo>
                  <a:pt x="80367" y="160735"/>
                </a:lnTo>
                <a:lnTo>
                  <a:pt x="89297" y="169665"/>
                </a:lnTo>
                <a:lnTo>
                  <a:pt x="89297" y="187524"/>
                </a:lnTo>
                <a:lnTo>
                  <a:pt x="89297" y="205383"/>
                </a:lnTo>
                <a:lnTo>
                  <a:pt x="89297" y="214313"/>
                </a:lnTo>
                <a:lnTo>
                  <a:pt x="98227" y="232172"/>
                </a:lnTo>
                <a:lnTo>
                  <a:pt x="107157" y="241102"/>
                </a:lnTo>
                <a:lnTo>
                  <a:pt x="107157" y="241102"/>
                </a:lnTo>
                <a:lnTo>
                  <a:pt x="116086" y="232172"/>
                </a:lnTo>
                <a:lnTo>
                  <a:pt x="125016" y="223243"/>
                </a:lnTo>
                <a:lnTo>
                  <a:pt x="133946" y="205383"/>
                </a:lnTo>
                <a:lnTo>
                  <a:pt x="133946" y="169665"/>
                </a:lnTo>
                <a:lnTo>
                  <a:pt x="142875" y="142875"/>
                </a:lnTo>
                <a:lnTo>
                  <a:pt x="142875" y="107157"/>
                </a:lnTo>
                <a:lnTo>
                  <a:pt x="133946" y="71438"/>
                </a:lnTo>
                <a:lnTo>
                  <a:pt x="133946" y="35719"/>
                </a:lnTo>
                <a:lnTo>
                  <a:pt x="125016" y="8930"/>
                </a:lnTo>
                <a:lnTo>
                  <a:pt x="125016" y="0"/>
                </a:lnTo>
                <a:lnTo>
                  <a:pt x="116086" y="0"/>
                </a:lnTo>
                <a:lnTo>
                  <a:pt x="107157" y="8930"/>
                </a:lnTo>
                <a:lnTo>
                  <a:pt x="98227" y="26790"/>
                </a:lnTo>
                <a:lnTo>
                  <a:pt x="89297" y="62508"/>
                </a:lnTo>
                <a:lnTo>
                  <a:pt x="89297" y="98227"/>
                </a:lnTo>
                <a:lnTo>
                  <a:pt x="89297" y="125016"/>
                </a:lnTo>
                <a:lnTo>
                  <a:pt x="98227" y="160735"/>
                </a:lnTo>
                <a:lnTo>
                  <a:pt x="107157" y="187524"/>
                </a:lnTo>
                <a:lnTo>
                  <a:pt x="116086" y="205383"/>
                </a:lnTo>
                <a:lnTo>
                  <a:pt x="133946" y="214313"/>
                </a:lnTo>
                <a:lnTo>
                  <a:pt x="142875" y="214313"/>
                </a:lnTo>
                <a:lnTo>
                  <a:pt x="160735" y="205383"/>
                </a:lnTo>
                <a:lnTo>
                  <a:pt x="178594" y="187524"/>
                </a:lnTo>
                <a:lnTo>
                  <a:pt x="196453" y="160735"/>
                </a:lnTo>
                <a:lnTo>
                  <a:pt x="196453" y="16073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3" name="Freeform 162"/>
          <p:cNvSpPr/>
          <p:nvPr/>
        </p:nvSpPr>
        <p:spPr bwMode="auto">
          <a:xfrm>
            <a:off x="1723430" y="1705570"/>
            <a:ext cx="125016" cy="232173"/>
          </a:xfrm>
          <a:custGeom>
            <a:avLst/>
            <a:gdLst/>
            <a:ahLst/>
            <a:cxnLst/>
            <a:rect l="0" t="0" r="0" b="0"/>
            <a:pathLst>
              <a:path w="125016" h="232173">
                <a:moveTo>
                  <a:pt x="8929" y="0"/>
                </a:moveTo>
                <a:lnTo>
                  <a:pt x="8929" y="0"/>
                </a:lnTo>
                <a:lnTo>
                  <a:pt x="8929" y="8930"/>
                </a:lnTo>
                <a:lnTo>
                  <a:pt x="0" y="26789"/>
                </a:lnTo>
                <a:lnTo>
                  <a:pt x="0" y="35719"/>
                </a:lnTo>
                <a:lnTo>
                  <a:pt x="8929" y="53578"/>
                </a:lnTo>
                <a:lnTo>
                  <a:pt x="8929" y="53578"/>
                </a:lnTo>
                <a:lnTo>
                  <a:pt x="17859" y="62508"/>
                </a:lnTo>
                <a:lnTo>
                  <a:pt x="26789" y="53578"/>
                </a:lnTo>
                <a:lnTo>
                  <a:pt x="35718" y="53578"/>
                </a:lnTo>
                <a:lnTo>
                  <a:pt x="53578" y="44649"/>
                </a:lnTo>
                <a:lnTo>
                  <a:pt x="71437" y="35719"/>
                </a:lnTo>
                <a:lnTo>
                  <a:pt x="80367" y="17859"/>
                </a:lnTo>
                <a:lnTo>
                  <a:pt x="89297" y="17859"/>
                </a:lnTo>
                <a:lnTo>
                  <a:pt x="98226" y="17859"/>
                </a:lnTo>
                <a:lnTo>
                  <a:pt x="98226" y="26789"/>
                </a:lnTo>
                <a:lnTo>
                  <a:pt x="107156" y="44649"/>
                </a:lnTo>
                <a:lnTo>
                  <a:pt x="107156" y="62508"/>
                </a:lnTo>
                <a:lnTo>
                  <a:pt x="116086" y="89297"/>
                </a:lnTo>
                <a:lnTo>
                  <a:pt x="116086" y="116086"/>
                </a:lnTo>
                <a:lnTo>
                  <a:pt x="125015" y="133945"/>
                </a:lnTo>
                <a:lnTo>
                  <a:pt x="125015" y="160734"/>
                </a:lnTo>
                <a:lnTo>
                  <a:pt x="125015" y="178594"/>
                </a:lnTo>
                <a:lnTo>
                  <a:pt x="125015" y="205383"/>
                </a:lnTo>
                <a:lnTo>
                  <a:pt x="125015" y="223242"/>
                </a:lnTo>
                <a:lnTo>
                  <a:pt x="107156" y="232172"/>
                </a:lnTo>
                <a:lnTo>
                  <a:pt x="89297" y="232172"/>
                </a:lnTo>
                <a:lnTo>
                  <a:pt x="71437" y="232172"/>
                </a:lnTo>
                <a:lnTo>
                  <a:pt x="53578" y="214313"/>
                </a:lnTo>
                <a:lnTo>
                  <a:pt x="35718" y="196453"/>
                </a:lnTo>
                <a:lnTo>
                  <a:pt x="35718" y="19645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4" name="Freeform 163"/>
          <p:cNvSpPr/>
          <p:nvPr/>
        </p:nvSpPr>
        <p:spPr bwMode="auto">
          <a:xfrm>
            <a:off x="1857375" y="1714500"/>
            <a:ext cx="89298" cy="107157"/>
          </a:xfrm>
          <a:custGeom>
            <a:avLst/>
            <a:gdLst/>
            <a:ahLst/>
            <a:cxnLst/>
            <a:rect l="0" t="0" r="0" b="0"/>
            <a:pathLst>
              <a:path w="89298" h="107157">
                <a:moveTo>
                  <a:pt x="26789" y="0"/>
                </a:moveTo>
                <a:lnTo>
                  <a:pt x="17859" y="0"/>
                </a:lnTo>
                <a:lnTo>
                  <a:pt x="8930" y="0"/>
                </a:lnTo>
                <a:lnTo>
                  <a:pt x="0" y="8929"/>
                </a:lnTo>
                <a:lnTo>
                  <a:pt x="0" y="8929"/>
                </a:lnTo>
                <a:lnTo>
                  <a:pt x="0" y="17859"/>
                </a:lnTo>
                <a:lnTo>
                  <a:pt x="0" y="26789"/>
                </a:lnTo>
                <a:lnTo>
                  <a:pt x="8930" y="35719"/>
                </a:lnTo>
                <a:lnTo>
                  <a:pt x="26789" y="53578"/>
                </a:lnTo>
                <a:lnTo>
                  <a:pt x="44648" y="53578"/>
                </a:lnTo>
                <a:lnTo>
                  <a:pt x="62508" y="62508"/>
                </a:lnTo>
                <a:lnTo>
                  <a:pt x="80367" y="71437"/>
                </a:lnTo>
                <a:lnTo>
                  <a:pt x="89297" y="80367"/>
                </a:lnTo>
                <a:lnTo>
                  <a:pt x="89297" y="80367"/>
                </a:lnTo>
                <a:lnTo>
                  <a:pt x="89297" y="89297"/>
                </a:lnTo>
                <a:lnTo>
                  <a:pt x="71438" y="98226"/>
                </a:lnTo>
                <a:lnTo>
                  <a:pt x="53578" y="98226"/>
                </a:lnTo>
                <a:lnTo>
                  <a:pt x="35719" y="107156"/>
                </a:lnTo>
                <a:lnTo>
                  <a:pt x="26789" y="107156"/>
                </a:lnTo>
                <a:lnTo>
                  <a:pt x="17859" y="98226"/>
                </a:lnTo>
                <a:lnTo>
                  <a:pt x="8930" y="98226"/>
                </a:lnTo>
                <a:lnTo>
                  <a:pt x="17859" y="80367"/>
                </a:lnTo>
                <a:lnTo>
                  <a:pt x="17859" y="8036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5" name="Freeform 164"/>
          <p:cNvSpPr/>
          <p:nvPr/>
        </p:nvSpPr>
        <p:spPr bwMode="auto">
          <a:xfrm>
            <a:off x="1973461" y="1607344"/>
            <a:ext cx="62509" cy="214313"/>
          </a:xfrm>
          <a:custGeom>
            <a:avLst/>
            <a:gdLst/>
            <a:ahLst/>
            <a:cxnLst/>
            <a:rect l="0" t="0" r="0" b="0"/>
            <a:pathLst>
              <a:path w="62509" h="214313">
                <a:moveTo>
                  <a:pt x="17859" y="0"/>
                </a:moveTo>
                <a:lnTo>
                  <a:pt x="17859" y="0"/>
                </a:lnTo>
                <a:lnTo>
                  <a:pt x="8930" y="0"/>
                </a:lnTo>
                <a:lnTo>
                  <a:pt x="8930" y="0"/>
                </a:lnTo>
                <a:lnTo>
                  <a:pt x="0" y="8929"/>
                </a:lnTo>
                <a:lnTo>
                  <a:pt x="0" y="17859"/>
                </a:lnTo>
                <a:lnTo>
                  <a:pt x="0" y="35718"/>
                </a:lnTo>
                <a:lnTo>
                  <a:pt x="0" y="53578"/>
                </a:lnTo>
                <a:lnTo>
                  <a:pt x="8930" y="80367"/>
                </a:lnTo>
                <a:lnTo>
                  <a:pt x="17859" y="116085"/>
                </a:lnTo>
                <a:lnTo>
                  <a:pt x="17859" y="142875"/>
                </a:lnTo>
                <a:lnTo>
                  <a:pt x="26789" y="169664"/>
                </a:lnTo>
                <a:lnTo>
                  <a:pt x="26789" y="196453"/>
                </a:lnTo>
                <a:lnTo>
                  <a:pt x="35719" y="214312"/>
                </a:lnTo>
                <a:lnTo>
                  <a:pt x="44648" y="214312"/>
                </a:lnTo>
                <a:lnTo>
                  <a:pt x="53578" y="214312"/>
                </a:lnTo>
                <a:lnTo>
                  <a:pt x="53578" y="205382"/>
                </a:lnTo>
                <a:lnTo>
                  <a:pt x="62508" y="187523"/>
                </a:lnTo>
                <a:lnTo>
                  <a:pt x="62508" y="169664"/>
                </a:lnTo>
                <a:lnTo>
                  <a:pt x="62508" y="142875"/>
                </a:lnTo>
                <a:lnTo>
                  <a:pt x="62508" y="14287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6" name="Freeform 165"/>
          <p:cNvSpPr/>
          <p:nvPr/>
        </p:nvSpPr>
        <p:spPr bwMode="auto">
          <a:xfrm>
            <a:off x="1902023" y="1643062"/>
            <a:ext cx="169666" cy="62509"/>
          </a:xfrm>
          <a:custGeom>
            <a:avLst/>
            <a:gdLst/>
            <a:ahLst/>
            <a:cxnLst/>
            <a:rect l="0" t="0" r="0" b="0"/>
            <a:pathLst>
              <a:path w="169666" h="62509">
                <a:moveTo>
                  <a:pt x="8930" y="62508"/>
                </a:moveTo>
                <a:lnTo>
                  <a:pt x="0" y="62508"/>
                </a:lnTo>
                <a:lnTo>
                  <a:pt x="8930" y="62508"/>
                </a:lnTo>
                <a:lnTo>
                  <a:pt x="8930" y="62508"/>
                </a:lnTo>
                <a:lnTo>
                  <a:pt x="26790" y="62508"/>
                </a:lnTo>
                <a:lnTo>
                  <a:pt x="44649" y="53578"/>
                </a:lnTo>
                <a:lnTo>
                  <a:pt x="71438" y="44649"/>
                </a:lnTo>
                <a:lnTo>
                  <a:pt x="107157" y="26789"/>
                </a:lnTo>
                <a:lnTo>
                  <a:pt x="133946" y="17860"/>
                </a:lnTo>
                <a:lnTo>
                  <a:pt x="169665" y="0"/>
                </a:lnTo>
                <a:lnTo>
                  <a:pt x="169665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7" name="Freeform 166"/>
          <p:cNvSpPr/>
          <p:nvPr/>
        </p:nvSpPr>
        <p:spPr bwMode="auto">
          <a:xfrm>
            <a:off x="2205633" y="1669851"/>
            <a:ext cx="142876" cy="17861"/>
          </a:xfrm>
          <a:custGeom>
            <a:avLst/>
            <a:gdLst/>
            <a:ahLst/>
            <a:cxnLst/>
            <a:rect l="0" t="0" r="0" b="0"/>
            <a:pathLst>
              <a:path w="142876" h="1786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8930"/>
                </a:lnTo>
                <a:lnTo>
                  <a:pt x="17859" y="8930"/>
                </a:lnTo>
                <a:lnTo>
                  <a:pt x="26789" y="17860"/>
                </a:lnTo>
                <a:lnTo>
                  <a:pt x="53578" y="17860"/>
                </a:lnTo>
                <a:lnTo>
                  <a:pt x="71437" y="17860"/>
                </a:lnTo>
                <a:lnTo>
                  <a:pt x="89297" y="17860"/>
                </a:lnTo>
                <a:lnTo>
                  <a:pt x="107156" y="8930"/>
                </a:lnTo>
                <a:lnTo>
                  <a:pt x="125015" y="8930"/>
                </a:lnTo>
                <a:lnTo>
                  <a:pt x="142875" y="8930"/>
                </a:lnTo>
                <a:lnTo>
                  <a:pt x="142875" y="0"/>
                </a:lnTo>
                <a:lnTo>
                  <a:pt x="142875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8" name="Freeform 167"/>
          <p:cNvSpPr/>
          <p:nvPr/>
        </p:nvSpPr>
        <p:spPr bwMode="auto">
          <a:xfrm>
            <a:off x="2214563" y="1741289"/>
            <a:ext cx="107157" cy="26790"/>
          </a:xfrm>
          <a:custGeom>
            <a:avLst/>
            <a:gdLst/>
            <a:ahLst/>
            <a:cxnLst/>
            <a:rect l="0" t="0" r="0" b="0"/>
            <a:pathLst>
              <a:path w="107157" h="26790">
                <a:moveTo>
                  <a:pt x="0" y="26789"/>
                </a:moveTo>
                <a:lnTo>
                  <a:pt x="0" y="26789"/>
                </a:lnTo>
                <a:lnTo>
                  <a:pt x="0" y="26789"/>
                </a:lnTo>
                <a:lnTo>
                  <a:pt x="0" y="17859"/>
                </a:lnTo>
                <a:lnTo>
                  <a:pt x="17859" y="17859"/>
                </a:lnTo>
                <a:lnTo>
                  <a:pt x="26789" y="8930"/>
                </a:lnTo>
                <a:lnTo>
                  <a:pt x="44648" y="0"/>
                </a:lnTo>
                <a:lnTo>
                  <a:pt x="71437" y="0"/>
                </a:lnTo>
                <a:lnTo>
                  <a:pt x="89296" y="0"/>
                </a:lnTo>
                <a:lnTo>
                  <a:pt x="107156" y="0"/>
                </a:lnTo>
                <a:lnTo>
                  <a:pt x="107156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9" name="Freeform 168"/>
          <p:cNvSpPr/>
          <p:nvPr/>
        </p:nvSpPr>
        <p:spPr bwMode="auto">
          <a:xfrm>
            <a:off x="2250281" y="1821656"/>
            <a:ext cx="142876" cy="17860"/>
          </a:xfrm>
          <a:custGeom>
            <a:avLst/>
            <a:gdLst/>
            <a:ahLst/>
            <a:cxnLst/>
            <a:rect l="0" t="0" r="0" b="0"/>
            <a:pathLst>
              <a:path w="142876" h="17860">
                <a:moveTo>
                  <a:pt x="0" y="17859"/>
                </a:moveTo>
                <a:lnTo>
                  <a:pt x="0" y="17859"/>
                </a:lnTo>
                <a:lnTo>
                  <a:pt x="8930" y="17859"/>
                </a:lnTo>
                <a:lnTo>
                  <a:pt x="17860" y="17859"/>
                </a:lnTo>
                <a:lnTo>
                  <a:pt x="35719" y="17859"/>
                </a:lnTo>
                <a:lnTo>
                  <a:pt x="53578" y="17859"/>
                </a:lnTo>
                <a:lnTo>
                  <a:pt x="71438" y="8930"/>
                </a:lnTo>
                <a:lnTo>
                  <a:pt x="98227" y="8930"/>
                </a:lnTo>
                <a:lnTo>
                  <a:pt x="125016" y="8930"/>
                </a:lnTo>
                <a:lnTo>
                  <a:pt x="142875" y="0"/>
                </a:lnTo>
                <a:lnTo>
                  <a:pt x="142875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0" name="Freeform 169"/>
          <p:cNvSpPr/>
          <p:nvPr/>
        </p:nvSpPr>
        <p:spPr bwMode="auto">
          <a:xfrm>
            <a:off x="2464594" y="1660922"/>
            <a:ext cx="35720" cy="196454"/>
          </a:xfrm>
          <a:custGeom>
            <a:avLst/>
            <a:gdLst/>
            <a:ahLst/>
            <a:cxnLst/>
            <a:rect l="0" t="0" r="0" b="0"/>
            <a:pathLst>
              <a:path w="35720" h="196454">
                <a:moveTo>
                  <a:pt x="8929" y="0"/>
                </a:move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0" y="26789"/>
                </a:lnTo>
                <a:lnTo>
                  <a:pt x="0" y="53578"/>
                </a:lnTo>
                <a:lnTo>
                  <a:pt x="0" y="80367"/>
                </a:lnTo>
                <a:lnTo>
                  <a:pt x="8929" y="116086"/>
                </a:lnTo>
                <a:lnTo>
                  <a:pt x="17859" y="142875"/>
                </a:lnTo>
                <a:lnTo>
                  <a:pt x="17859" y="160734"/>
                </a:lnTo>
                <a:lnTo>
                  <a:pt x="26789" y="178593"/>
                </a:lnTo>
                <a:lnTo>
                  <a:pt x="35719" y="187523"/>
                </a:lnTo>
                <a:lnTo>
                  <a:pt x="35719" y="196453"/>
                </a:lnTo>
                <a:lnTo>
                  <a:pt x="35719" y="187523"/>
                </a:lnTo>
                <a:lnTo>
                  <a:pt x="35719" y="178593"/>
                </a:lnTo>
                <a:lnTo>
                  <a:pt x="26789" y="160734"/>
                </a:lnTo>
                <a:lnTo>
                  <a:pt x="17859" y="133945"/>
                </a:lnTo>
                <a:lnTo>
                  <a:pt x="17859" y="13394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1" name="Freeform 170"/>
          <p:cNvSpPr/>
          <p:nvPr/>
        </p:nvSpPr>
        <p:spPr bwMode="auto">
          <a:xfrm>
            <a:off x="2384227" y="1625203"/>
            <a:ext cx="223243" cy="258962"/>
          </a:xfrm>
          <a:custGeom>
            <a:avLst/>
            <a:gdLst/>
            <a:ahLst/>
            <a:cxnLst/>
            <a:rect l="0" t="0" r="0" b="0"/>
            <a:pathLst>
              <a:path w="223243" h="258962">
                <a:moveTo>
                  <a:pt x="0" y="44648"/>
                </a:moveTo>
                <a:lnTo>
                  <a:pt x="0" y="44648"/>
                </a:lnTo>
                <a:lnTo>
                  <a:pt x="0" y="44648"/>
                </a:lnTo>
                <a:lnTo>
                  <a:pt x="0" y="44648"/>
                </a:lnTo>
                <a:lnTo>
                  <a:pt x="8929" y="35719"/>
                </a:lnTo>
                <a:lnTo>
                  <a:pt x="17859" y="35719"/>
                </a:lnTo>
                <a:lnTo>
                  <a:pt x="44648" y="26789"/>
                </a:lnTo>
                <a:lnTo>
                  <a:pt x="62507" y="17859"/>
                </a:lnTo>
                <a:lnTo>
                  <a:pt x="89296" y="8930"/>
                </a:lnTo>
                <a:lnTo>
                  <a:pt x="116086" y="8930"/>
                </a:lnTo>
                <a:lnTo>
                  <a:pt x="133945" y="0"/>
                </a:lnTo>
                <a:lnTo>
                  <a:pt x="151804" y="8930"/>
                </a:lnTo>
                <a:lnTo>
                  <a:pt x="160734" y="17859"/>
                </a:lnTo>
                <a:lnTo>
                  <a:pt x="151804" y="26789"/>
                </a:lnTo>
                <a:lnTo>
                  <a:pt x="133945" y="53578"/>
                </a:lnTo>
                <a:lnTo>
                  <a:pt x="116086" y="71437"/>
                </a:lnTo>
                <a:lnTo>
                  <a:pt x="98226" y="89297"/>
                </a:lnTo>
                <a:lnTo>
                  <a:pt x="80367" y="107156"/>
                </a:lnTo>
                <a:lnTo>
                  <a:pt x="71437" y="116086"/>
                </a:lnTo>
                <a:lnTo>
                  <a:pt x="62507" y="125016"/>
                </a:lnTo>
                <a:lnTo>
                  <a:pt x="62507" y="116086"/>
                </a:lnTo>
                <a:lnTo>
                  <a:pt x="80367" y="116086"/>
                </a:lnTo>
                <a:lnTo>
                  <a:pt x="98226" y="107156"/>
                </a:lnTo>
                <a:lnTo>
                  <a:pt x="116086" y="98226"/>
                </a:lnTo>
                <a:lnTo>
                  <a:pt x="142875" y="89297"/>
                </a:lnTo>
                <a:lnTo>
                  <a:pt x="169664" y="89297"/>
                </a:lnTo>
                <a:lnTo>
                  <a:pt x="187523" y="89297"/>
                </a:lnTo>
                <a:lnTo>
                  <a:pt x="205382" y="98226"/>
                </a:lnTo>
                <a:lnTo>
                  <a:pt x="223242" y="116086"/>
                </a:lnTo>
                <a:lnTo>
                  <a:pt x="223242" y="133945"/>
                </a:lnTo>
                <a:lnTo>
                  <a:pt x="214312" y="160734"/>
                </a:lnTo>
                <a:lnTo>
                  <a:pt x="205382" y="178594"/>
                </a:lnTo>
                <a:lnTo>
                  <a:pt x="178593" y="205383"/>
                </a:lnTo>
                <a:lnTo>
                  <a:pt x="160734" y="223242"/>
                </a:lnTo>
                <a:lnTo>
                  <a:pt x="133945" y="241101"/>
                </a:lnTo>
                <a:lnTo>
                  <a:pt x="116086" y="250031"/>
                </a:lnTo>
                <a:lnTo>
                  <a:pt x="107156" y="258961"/>
                </a:lnTo>
                <a:lnTo>
                  <a:pt x="98226" y="258961"/>
                </a:lnTo>
                <a:lnTo>
                  <a:pt x="107156" y="250031"/>
                </a:lnTo>
                <a:lnTo>
                  <a:pt x="116086" y="223242"/>
                </a:lnTo>
                <a:lnTo>
                  <a:pt x="116086" y="22324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2" name="Freeform 171"/>
          <p:cNvSpPr/>
          <p:nvPr/>
        </p:nvSpPr>
        <p:spPr bwMode="auto">
          <a:xfrm>
            <a:off x="2669977" y="1678781"/>
            <a:ext cx="223243" cy="187524"/>
          </a:xfrm>
          <a:custGeom>
            <a:avLst/>
            <a:gdLst/>
            <a:ahLst/>
            <a:cxnLst/>
            <a:rect l="0" t="0" r="0" b="0"/>
            <a:pathLst>
              <a:path w="223243" h="187524">
                <a:moveTo>
                  <a:pt x="0" y="35719"/>
                </a:moveTo>
                <a:lnTo>
                  <a:pt x="0" y="35719"/>
                </a:lnTo>
                <a:lnTo>
                  <a:pt x="0" y="35719"/>
                </a:lnTo>
                <a:lnTo>
                  <a:pt x="0" y="44648"/>
                </a:lnTo>
                <a:lnTo>
                  <a:pt x="0" y="62508"/>
                </a:lnTo>
                <a:lnTo>
                  <a:pt x="0" y="80367"/>
                </a:lnTo>
                <a:lnTo>
                  <a:pt x="0" y="107156"/>
                </a:lnTo>
                <a:lnTo>
                  <a:pt x="0" y="133945"/>
                </a:lnTo>
                <a:lnTo>
                  <a:pt x="8929" y="151805"/>
                </a:lnTo>
                <a:lnTo>
                  <a:pt x="8929" y="169664"/>
                </a:lnTo>
                <a:lnTo>
                  <a:pt x="17859" y="178594"/>
                </a:lnTo>
                <a:lnTo>
                  <a:pt x="17859" y="178594"/>
                </a:lnTo>
                <a:lnTo>
                  <a:pt x="26789" y="178594"/>
                </a:lnTo>
                <a:lnTo>
                  <a:pt x="35718" y="169664"/>
                </a:lnTo>
                <a:lnTo>
                  <a:pt x="44648" y="151805"/>
                </a:lnTo>
                <a:lnTo>
                  <a:pt x="53578" y="125016"/>
                </a:lnTo>
                <a:lnTo>
                  <a:pt x="71437" y="89297"/>
                </a:lnTo>
                <a:lnTo>
                  <a:pt x="80367" y="62508"/>
                </a:lnTo>
                <a:lnTo>
                  <a:pt x="89296" y="44648"/>
                </a:lnTo>
                <a:lnTo>
                  <a:pt x="89296" y="35719"/>
                </a:lnTo>
                <a:lnTo>
                  <a:pt x="89296" y="44648"/>
                </a:lnTo>
                <a:lnTo>
                  <a:pt x="89296" y="62508"/>
                </a:lnTo>
                <a:lnTo>
                  <a:pt x="89296" y="80367"/>
                </a:lnTo>
                <a:lnTo>
                  <a:pt x="89296" y="107156"/>
                </a:lnTo>
                <a:lnTo>
                  <a:pt x="89296" y="133945"/>
                </a:lnTo>
                <a:lnTo>
                  <a:pt x="89296" y="151805"/>
                </a:lnTo>
                <a:lnTo>
                  <a:pt x="98226" y="169664"/>
                </a:lnTo>
                <a:lnTo>
                  <a:pt x="107156" y="178594"/>
                </a:lnTo>
                <a:lnTo>
                  <a:pt x="125015" y="178594"/>
                </a:lnTo>
                <a:lnTo>
                  <a:pt x="142875" y="169664"/>
                </a:lnTo>
                <a:lnTo>
                  <a:pt x="151804" y="151805"/>
                </a:lnTo>
                <a:lnTo>
                  <a:pt x="169664" y="125016"/>
                </a:lnTo>
                <a:lnTo>
                  <a:pt x="178593" y="89297"/>
                </a:lnTo>
                <a:lnTo>
                  <a:pt x="187523" y="62508"/>
                </a:lnTo>
                <a:lnTo>
                  <a:pt x="187523" y="35719"/>
                </a:lnTo>
                <a:lnTo>
                  <a:pt x="187523" y="8930"/>
                </a:lnTo>
                <a:lnTo>
                  <a:pt x="178593" y="0"/>
                </a:lnTo>
                <a:lnTo>
                  <a:pt x="169664" y="0"/>
                </a:lnTo>
                <a:lnTo>
                  <a:pt x="160734" y="8930"/>
                </a:lnTo>
                <a:lnTo>
                  <a:pt x="151804" y="17859"/>
                </a:lnTo>
                <a:lnTo>
                  <a:pt x="142875" y="35719"/>
                </a:lnTo>
                <a:lnTo>
                  <a:pt x="133945" y="53578"/>
                </a:lnTo>
                <a:lnTo>
                  <a:pt x="133945" y="62508"/>
                </a:lnTo>
                <a:lnTo>
                  <a:pt x="142875" y="71438"/>
                </a:lnTo>
                <a:lnTo>
                  <a:pt x="160734" y="80367"/>
                </a:lnTo>
                <a:lnTo>
                  <a:pt x="169664" y="89297"/>
                </a:lnTo>
                <a:lnTo>
                  <a:pt x="187523" y="98227"/>
                </a:lnTo>
                <a:lnTo>
                  <a:pt x="205382" y="107156"/>
                </a:lnTo>
                <a:lnTo>
                  <a:pt x="214312" y="125016"/>
                </a:lnTo>
                <a:lnTo>
                  <a:pt x="223242" y="133945"/>
                </a:lnTo>
                <a:lnTo>
                  <a:pt x="214312" y="151805"/>
                </a:lnTo>
                <a:lnTo>
                  <a:pt x="205382" y="160734"/>
                </a:lnTo>
                <a:lnTo>
                  <a:pt x="187523" y="178594"/>
                </a:lnTo>
                <a:lnTo>
                  <a:pt x="178593" y="178594"/>
                </a:lnTo>
                <a:lnTo>
                  <a:pt x="160734" y="187523"/>
                </a:lnTo>
                <a:lnTo>
                  <a:pt x="151804" y="178594"/>
                </a:lnTo>
                <a:lnTo>
                  <a:pt x="151804" y="160734"/>
                </a:lnTo>
                <a:lnTo>
                  <a:pt x="151804" y="142875"/>
                </a:lnTo>
                <a:lnTo>
                  <a:pt x="151804" y="14287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3" name="Freeform 172"/>
          <p:cNvSpPr/>
          <p:nvPr/>
        </p:nvSpPr>
        <p:spPr bwMode="auto">
          <a:xfrm>
            <a:off x="2946797" y="1768078"/>
            <a:ext cx="35720" cy="80368"/>
          </a:xfrm>
          <a:custGeom>
            <a:avLst/>
            <a:gdLst/>
            <a:ahLst/>
            <a:cxnLst/>
            <a:rect l="0" t="0" r="0" b="0"/>
            <a:pathLst>
              <a:path w="35720" h="80368">
                <a:moveTo>
                  <a:pt x="8930" y="0"/>
                </a:moveTo>
                <a:lnTo>
                  <a:pt x="8930" y="0"/>
                </a:lnTo>
                <a:lnTo>
                  <a:pt x="8930" y="17859"/>
                </a:lnTo>
                <a:lnTo>
                  <a:pt x="8930" y="26789"/>
                </a:lnTo>
                <a:lnTo>
                  <a:pt x="8930" y="44648"/>
                </a:lnTo>
                <a:lnTo>
                  <a:pt x="0" y="62508"/>
                </a:lnTo>
                <a:lnTo>
                  <a:pt x="8930" y="71437"/>
                </a:lnTo>
                <a:lnTo>
                  <a:pt x="8930" y="80367"/>
                </a:lnTo>
                <a:lnTo>
                  <a:pt x="17859" y="80367"/>
                </a:lnTo>
                <a:lnTo>
                  <a:pt x="35719" y="80367"/>
                </a:lnTo>
                <a:lnTo>
                  <a:pt x="35719" y="8036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4" name="Freeform 173"/>
          <p:cNvSpPr/>
          <p:nvPr/>
        </p:nvSpPr>
        <p:spPr bwMode="auto">
          <a:xfrm>
            <a:off x="2920008" y="1607344"/>
            <a:ext cx="44649" cy="26790"/>
          </a:xfrm>
          <a:custGeom>
            <a:avLst/>
            <a:gdLst/>
            <a:ahLst/>
            <a:cxnLst/>
            <a:rect l="0" t="0" r="0" b="0"/>
            <a:pathLst>
              <a:path w="44649" h="26790">
                <a:moveTo>
                  <a:pt x="17859" y="8929"/>
                </a:moveTo>
                <a:lnTo>
                  <a:pt x="8930" y="8929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26789" y="8929"/>
                </a:lnTo>
                <a:lnTo>
                  <a:pt x="35719" y="17859"/>
                </a:lnTo>
                <a:lnTo>
                  <a:pt x="44648" y="26789"/>
                </a:lnTo>
                <a:lnTo>
                  <a:pt x="44648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5" name="Freeform 174"/>
          <p:cNvSpPr/>
          <p:nvPr/>
        </p:nvSpPr>
        <p:spPr bwMode="auto">
          <a:xfrm>
            <a:off x="3009305" y="1705570"/>
            <a:ext cx="133946" cy="187525"/>
          </a:xfrm>
          <a:custGeom>
            <a:avLst/>
            <a:gdLst/>
            <a:ahLst/>
            <a:cxnLst/>
            <a:rect l="0" t="0" r="0" b="0"/>
            <a:pathLst>
              <a:path w="133946" h="187525">
                <a:moveTo>
                  <a:pt x="17859" y="8930"/>
                </a:moveTo>
                <a:lnTo>
                  <a:pt x="8929" y="8930"/>
                </a:lnTo>
                <a:lnTo>
                  <a:pt x="8929" y="0"/>
                </a:lnTo>
                <a:lnTo>
                  <a:pt x="8929" y="0"/>
                </a:lnTo>
                <a:lnTo>
                  <a:pt x="8929" y="8930"/>
                </a:lnTo>
                <a:lnTo>
                  <a:pt x="0" y="17859"/>
                </a:lnTo>
                <a:lnTo>
                  <a:pt x="0" y="35719"/>
                </a:lnTo>
                <a:lnTo>
                  <a:pt x="0" y="62508"/>
                </a:lnTo>
                <a:lnTo>
                  <a:pt x="0" y="89297"/>
                </a:lnTo>
                <a:lnTo>
                  <a:pt x="0" y="125016"/>
                </a:lnTo>
                <a:lnTo>
                  <a:pt x="0" y="151805"/>
                </a:lnTo>
                <a:lnTo>
                  <a:pt x="0" y="169664"/>
                </a:lnTo>
                <a:lnTo>
                  <a:pt x="0" y="187524"/>
                </a:lnTo>
                <a:lnTo>
                  <a:pt x="8929" y="187524"/>
                </a:lnTo>
                <a:lnTo>
                  <a:pt x="17859" y="187524"/>
                </a:lnTo>
                <a:lnTo>
                  <a:pt x="26789" y="169664"/>
                </a:lnTo>
                <a:lnTo>
                  <a:pt x="35718" y="142875"/>
                </a:lnTo>
                <a:lnTo>
                  <a:pt x="53578" y="116086"/>
                </a:lnTo>
                <a:lnTo>
                  <a:pt x="71437" y="80367"/>
                </a:lnTo>
                <a:lnTo>
                  <a:pt x="89297" y="53578"/>
                </a:lnTo>
                <a:lnTo>
                  <a:pt x="98226" y="26789"/>
                </a:lnTo>
                <a:lnTo>
                  <a:pt x="116086" y="17859"/>
                </a:lnTo>
                <a:lnTo>
                  <a:pt x="125015" y="17859"/>
                </a:lnTo>
                <a:lnTo>
                  <a:pt x="125015" y="35719"/>
                </a:lnTo>
                <a:lnTo>
                  <a:pt x="125015" y="62508"/>
                </a:lnTo>
                <a:lnTo>
                  <a:pt x="125015" y="89297"/>
                </a:lnTo>
                <a:lnTo>
                  <a:pt x="125015" y="116086"/>
                </a:lnTo>
                <a:lnTo>
                  <a:pt x="125015" y="142875"/>
                </a:lnTo>
                <a:lnTo>
                  <a:pt x="125015" y="160734"/>
                </a:lnTo>
                <a:lnTo>
                  <a:pt x="133945" y="169664"/>
                </a:lnTo>
                <a:lnTo>
                  <a:pt x="133945" y="16966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6" name="Freeform 175"/>
          <p:cNvSpPr/>
          <p:nvPr/>
        </p:nvSpPr>
        <p:spPr bwMode="auto">
          <a:xfrm>
            <a:off x="3161109" y="1741289"/>
            <a:ext cx="80369" cy="160735"/>
          </a:xfrm>
          <a:custGeom>
            <a:avLst/>
            <a:gdLst/>
            <a:ahLst/>
            <a:cxnLst/>
            <a:rect l="0" t="0" r="0" b="0"/>
            <a:pathLst>
              <a:path w="80369" h="160735">
                <a:moveTo>
                  <a:pt x="8930" y="98226"/>
                </a:moveTo>
                <a:lnTo>
                  <a:pt x="8930" y="107156"/>
                </a:lnTo>
                <a:lnTo>
                  <a:pt x="0" y="107156"/>
                </a:lnTo>
                <a:lnTo>
                  <a:pt x="0" y="116086"/>
                </a:lnTo>
                <a:lnTo>
                  <a:pt x="0" y="125015"/>
                </a:lnTo>
                <a:lnTo>
                  <a:pt x="0" y="125015"/>
                </a:lnTo>
                <a:lnTo>
                  <a:pt x="8930" y="125015"/>
                </a:lnTo>
                <a:lnTo>
                  <a:pt x="17860" y="116086"/>
                </a:lnTo>
                <a:lnTo>
                  <a:pt x="26789" y="107156"/>
                </a:lnTo>
                <a:lnTo>
                  <a:pt x="44649" y="89297"/>
                </a:lnTo>
                <a:lnTo>
                  <a:pt x="62508" y="62508"/>
                </a:lnTo>
                <a:lnTo>
                  <a:pt x="71438" y="44648"/>
                </a:lnTo>
                <a:lnTo>
                  <a:pt x="80368" y="26789"/>
                </a:lnTo>
                <a:lnTo>
                  <a:pt x="80368" y="8930"/>
                </a:lnTo>
                <a:lnTo>
                  <a:pt x="80368" y="0"/>
                </a:lnTo>
                <a:lnTo>
                  <a:pt x="80368" y="8930"/>
                </a:lnTo>
                <a:lnTo>
                  <a:pt x="62508" y="26789"/>
                </a:lnTo>
                <a:lnTo>
                  <a:pt x="53579" y="44648"/>
                </a:lnTo>
                <a:lnTo>
                  <a:pt x="44649" y="71437"/>
                </a:lnTo>
                <a:lnTo>
                  <a:pt x="35719" y="98226"/>
                </a:lnTo>
                <a:lnTo>
                  <a:pt x="26789" y="125015"/>
                </a:lnTo>
                <a:lnTo>
                  <a:pt x="26789" y="142875"/>
                </a:lnTo>
                <a:lnTo>
                  <a:pt x="35719" y="151805"/>
                </a:lnTo>
                <a:lnTo>
                  <a:pt x="44649" y="160734"/>
                </a:lnTo>
                <a:lnTo>
                  <a:pt x="62508" y="160734"/>
                </a:lnTo>
                <a:lnTo>
                  <a:pt x="80368" y="142875"/>
                </a:lnTo>
                <a:lnTo>
                  <a:pt x="80368" y="14287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7" name="Freeform 176"/>
          <p:cNvSpPr/>
          <p:nvPr/>
        </p:nvSpPr>
        <p:spPr bwMode="auto">
          <a:xfrm>
            <a:off x="3295055" y="1741289"/>
            <a:ext cx="71438" cy="125016"/>
          </a:xfrm>
          <a:custGeom>
            <a:avLst/>
            <a:gdLst/>
            <a:ahLst/>
            <a:cxnLst/>
            <a:rect l="0" t="0" r="0" b="0"/>
            <a:pathLst>
              <a:path w="71438" h="125016">
                <a:moveTo>
                  <a:pt x="26789" y="0"/>
                </a:moveTo>
                <a:lnTo>
                  <a:pt x="17859" y="0"/>
                </a:lnTo>
                <a:lnTo>
                  <a:pt x="17859" y="8930"/>
                </a:lnTo>
                <a:lnTo>
                  <a:pt x="0" y="8930"/>
                </a:lnTo>
                <a:lnTo>
                  <a:pt x="0" y="17859"/>
                </a:lnTo>
                <a:lnTo>
                  <a:pt x="0" y="26789"/>
                </a:lnTo>
                <a:lnTo>
                  <a:pt x="8929" y="26789"/>
                </a:lnTo>
                <a:lnTo>
                  <a:pt x="17859" y="35719"/>
                </a:lnTo>
                <a:lnTo>
                  <a:pt x="26789" y="44648"/>
                </a:lnTo>
                <a:lnTo>
                  <a:pt x="44648" y="44648"/>
                </a:lnTo>
                <a:lnTo>
                  <a:pt x="53578" y="53578"/>
                </a:lnTo>
                <a:lnTo>
                  <a:pt x="62508" y="62508"/>
                </a:lnTo>
                <a:lnTo>
                  <a:pt x="71437" y="71437"/>
                </a:lnTo>
                <a:lnTo>
                  <a:pt x="71437" y="80367"/>
                </a:lnTo>
                <a:lnTo>
                  <a:pt x="62508" y="89297"/>
                </a:lnTo>
                <a:lnTo>
                  <a:pt x="53578" y="98226"/>
                </a:lnTo>
                <a:lnTo>
                  <a:pt x="44648" y="107156"/>
                </a:lnTo>
                <a:lnTo>
                  <a:pt x="26789" y="125015"/>
                </a:lnTo>
                <a:lnTo>
                  <a:pt x="17859" y="125015"/>
                </a:lnTo>
                <a:lnTo>
                  <a:pt x="8929" y="125015"/>
                </a:lnTo>
                <a:lnTo>
                  <a:pt x="8929" y="125015"/>
                </a:lnTo>
                <a:lnTo>
                  <a:pt x="17859" y="116086"/>
                </a:lnTo>
                <a:lnTo>
                  <a:pt x="17859" y="11608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8" name="Freeform 177"/>
          <p:cNvSpPr/>
          <p:nvPr/>
        </p:nvSpPr>
        <p:spPr bwMode="auto">
          <a:xfrm>
            <a:off x="3375422" y="1768078"/>
            <a:ext cx="62509" cy="107157"/>
          </a:xfrm>
          <a:custGeom>
            <a:avLst/>
            <a:gdLst/>
            <a:ahLst/>
            <a:cxnLst/>
            <a:rect l="0" t="0" r="0" b="0"/>
            <a:pathLst>
              <a:path w="62509" h="107157">
                <a:moveTo>
                  <a:pt x="35719" y="0"/>
                </a:moveTo>
                <a:lnTo>
                  <a:pt x="2678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26789" y="0"/>
                </a:lnTo>
                <a:lnTo>
                  <a:pt x="35719" y="0"/>
                </a:lnTo>
                <a:lnTo>
                  <a:pt x="44648" y="0"/>
                </a:lnTo>
                <a:lnTo>
                  <a:pt x="53578" y="8930"/>
                </a:lnTo>
                <a:lnTo>
                  <a:pt x="62508" y="26789"/>
                </a:lnTo>
                <a:lnTo>
                  <a:pt x="62508" y="35719"/>
                </a:lnTo>
                <a:lnTo>
                  <a:pt x="53578" y="53578"/>
                </a:lnTo>
                <a:lnTo>
                  <a:pt x="44648" y="62508"/>
                </a:lnTo>
                <a:lnTo>
                  <a:pt x="35719" y="80367"/>
                </a:lnTo>
                <a:lnTo>
                  <a:pt x="26789" y="89297"/>
                </a:lnTo>
                <a:lnTo>
                  <a:pt x="17859" y="98226"/>
                </a:lnTo>
                <a:lnTo>
                  <a:pt x="8930" y="107156"/>
                </a:lnTo>
                <a:lnTo>
                  <a:pt x="0" y="107156"/>
                </a:lnTo>
                <a:lnTo>
                  <a:pt x="0" y="10715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9" name="Freeform 178"/>
          <p:cNvSpPr/>
          <p:nvPr/>
        </p:nvSpPr>
        <p:spPr bwMode="auto">
          <a:xfrm>
            <a:off x="3500438" y="1598414"/>
            <a:ext cx="169665" cy="267891"/>
          </a:xfrm>
          <a:custGeom>
            <a:avLst/>
            <a:gdLst/>
            <a:ahLst/>
            <a:cxnLst/>
            <a:rect l="0" t="0" r="0" b="0"/>
            <a:pathLst>
              <a:path w="169665" h="267891">
                <a:moveTo>
                  <a:pt x="53578" y="17859"/>
                </a:moveTo>
                <a:lnTo>
                  <a:pt x="53578" y="17859"/>
                </a:lnTo>
                <a:lnTo>
                  <a:pt x="53578" y="17859"/>
                </a:lnTo>
                <a:lnTo>
                  <a:pt x="44648" y="26789"/>
                </a:lnTo>
                <a:lnTo>
                  <a:pt x="44648" y="35719"/>
                </a:lnTo>
                <a:lnTo>
                  <a:pt x="44648" y="62508"/>
                </a:lnTo>
                <a:lnTo>
                  <a:pt x="35718" y="89297"/>
                </a:lnTo>
                <a:lnTo>
                  <a:pt x="35718" y="116086"/>
                </a:lnTo>
                <a:lnTo>
                  <a:pt x="35718" y="151805"/>
                </a:lnTo>
                <a:lnTo>
                  <a:pt x="35718" y="187523"/>
                </a:lnTo>
                <a:lnTo>
                  <a:pt x="26789" y="214312"/>
                </a:lnTo>
                <a:lnTo>
                  <a:pt x="26789" y="232172"/>
                </a:lnTo>
                <a:lnTo>
                  <a:pt x="26789" y="250031"/>
                </a:lnTo>
                <a:lnTo>
                  <a:pt x="26789" y="250031"/>
                </a:lnTo>
                <a:lnTo>
                  <a:pt x="26789" y="250031"/>
                </a:lnTo>
                <a:lnTo>
                  <a:pt x="26789" y="232172"/>
                </a:lnTo>
                <a:lnTo>
                  <a:pt x="17859" y="214312"/>
                </a:lnTo>
                <a:lnTo>
                  <a:pt x="17859" y="187523"/>
                </a:lnTo>
                <a:lnTo>
                  <a:pt x="17859" y="142875"/>
                </a:lnTo>
                <a:lnTo>
                  <a:pt x="17859" y="107156"/>
                </a:lnTo>
                <a:lnTo>
                  <a:pt x="17859" y="62508"/>
                </a:lnTo>
                <a:lnTo>
                  <a:pt x="26789" y="35719"/>
                </a:lnTo>
                <a:lnTo>
                  <a:pt x="35718" y="8930"/>
                </a:lnTo>
                <a:lnTo>
                  <a:pt x="53578" y="0"/>
                </a:lnTo>
                <a:lnTo>
                  <a:pt x="71437" y="8930"/>
                </a:lnTo>
                <a:lnTo>
                  <a:pt x="89296" y="26789"/>
                </a:lnTo>
                <a:lnTo>
                  <a:pt x="107156" y="53578"/>
                </a:lnTo>
                <a:lnTo>
                  <a:pt x="125015" y="89297"/>
                </a:lnTo>
                <a:lnTo>
                  <a:pt x="133945" y="125015"/>
                </a:lnTo>
                <a:lnTo>
                  <a:pt x="142875" y="169664"/>
                </a:lnTo>
                <a:lnTo>
                  <a:pt x="151804" y="196453"/>
                </a:lnTo>
                <a:lnTo>
                  <a:pt x="160734" y="223242"/>
                </a:lnTo>
                <a:lnTo>
                  <a:pt x="160734" y="250031"/>
                </a:lnTo>
                <a:lnTo>
                  <a:pt x="151804" y="258961"/>
                </a:lnTo>
                <a:lnTo>
                  <a:pt x="142875" y="267890"/>
                </a:lnTo>
                <a:lnTo>
                  <a:pt x="133945" y="258961"/>
                </a:lnTo>
                <a:lnTo>
                  <a:pt x="116085" y="250031"/>
                </a:lnTo>
                <a:lnTo>
                  <a:pt x="89296" y="232172"/>
                </a:lnTo>
                <a:lnTo>
                  <a:pt x="62507" y="205383"/>
                </a:lnTo>
                <a:lnTo>
                  <a:pt x="44648" y="178594"/>
                </a:lnTo>
                <a:lnTo>
                  <a:pt x="26789" y="160734"/>
                </a:lnTo>
                <a:lnTo>
                  <a:pt x="8929" y="151805"/>
                </a:lnTo>
                <a:lnTo>
                  <a:pt x="0" y="142875"/>
                </a:lnTo>
                <a:lnTo>
                  <a:pt x="0" y="142875"/>
                </a:lnTo>
                <a:lnTo>
                  <a:pt x="0" y="142875"/>
                </a:lnTo>
                <a:lnTo>
                  <a:pt x="17859" y="142875"/>
                </a:lnTo>
                <a:lnTo>
                  <a:pt x="35718" y="151805"/>
                </a:lnTo>
                <a:lnTo>
                  <a:pt x="62507" y="142875"/>
                </a:lnTo>
                <a:lnTo>
                  <a:pt x="89296" y="142875"/>
                </a:lnTo>
                <a:lnTo>
                  <a:pt x="125015" y="142875"/>
                </a:lnTo>
                <a:lnTo>
                  <a:pt x="151804" y="133945"/>
                </a:lnTo>
                <a:lnTo>
                  <a:pt x="169664" y="133945"/>
                </a:lnTo>
                <a:lnTo>
                  <a:pt x="169664" y="13394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0" name="Freeform 179"/>
          <p:cNvSpPr/>
          <p:nvPr/>
        </p:nvSpPr>
        <p:spPr bwMode="auto">
          <a:xfrm>
            <a:off x="3696891" y="1678781"/>
            <a:ext cx="133946" cy="142876"/>
          </a:xfrm>
          <a:custGeom>
            <a:avLst/>
            <a:gdLst/>
            <a:ahLst/>
            <a:cxnLst/>
            <a:rect l="0" t="0" r="0" b="0"/>
            <a:pathLst>
              <a:path w="133946" h="142876">
                <a:moveTo>
                  <a:pt x="8929" y="44648"/>
                </a:moveTo>
                <a:lnTo>
                  <a:pt x="8929" y="53578"/>
                </a:lnTo>
                <a:lnTo>
                  <a:pt x="8929" y="62508"/>
                </a:lnTo>
                <a:lnTo>
                  <a:pt x="0" y="80367"/>
                </a:lnTo>
                <a:lnTo>
                  <a:pt x="0" y="98227"/>
                </a:lnTo>
                <a:lnTo>
                  <a:pt x="0" y="116086"/>
                </a:lnTo>
                <a:lnTo>
                  <a:pt x="0" y="125016"/>
                </a:lnTo>
                <a:lnTo>
                  <a:pt x="0" y="133945"/>
                </a:lnTo>
                <a:lnTo>
                  <a:pt x="0" y="142875"/>
                </a:lnTo>
                <a:lnTo>
                  <a:pt x="8929" y="142875"/>
                </a:lnTo>
                <a:lnTo>
                  <a:pt x="17859" y="133945"/>
                </a:lnTo>
                <a:lnTo>
                  <a:pt x="26789" y="116086"/>
                </a:lnTo>
                <a:lnTo>
                  <a:pt x="35718" y="89297"/>
                </a:lnTo>
                <a:lnTo>
                  <a:pt x="35718" y="62508"/>
                </a:lnTo>
                <a:lnTo>
                  <a:pt x="44648" y="35719"/>
                </a:lnTo>
                <a:lnTo>
                  <a:pt x="53578" y="17859"/>
                </a:lnTo>
                <a:lnTo>
                  <a:pt x="62507" y="0"/>
                </a:lnTo>
                <a:lnTo>
                  <a:pt x="71437" y="0"/>
                </a:lnTo>
                <a:lnTo>
                  <a:pt x="80367" y="0"/>
                </a:lnTo>
                <a:lnTo>
                  <a:pt x="89297" y="17859"/>
                </a:lnTo>
                <a:lnTo>
                  <a:pt x="89297" y="35719"/>
                </a:lnTo>
                <a:lnTo>
                  <a:pt x="89297" y="62508"/>
                </a:lnTo>
                <a:lnTo>
                  <a:pt x="89297" y="80367"/>
                </a:lnTo>
                <a:lnTo>
                  <a:pt x="89297" y="98227"/>
                </a:lnTo>
                <a:lnTo>
                  <a:pt x="98226" y="116086"/>
                </a:lnTo>
                <a:lnTo>
                  <a:pt x="98226" y="125016"/>
                </a:lnTo>
                <a:lnTo>
                  <a:pt x="107156" y="125016"/>
                </a:lnTo>
                <a:lnTo>
                  <a:pt x="116086" y="125016"/>
                </a:lnTo>
                <a:lnTo>
                  <a:pt x="125015" y="116086"/>
                </a:lnTo>
                <a:lnTo>
                  <a:pt x="133945" y="98227"/>
                </a:lnTo>
                <a:lnTo>
                  <a:pt x="133945" y="9822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1" name="Freeform 180"/>
          <p:cNvSpPr/>
          <p:nvPr/>
        </p:nvSpPr>
        <p:spPr bwMode="auto">
          <a:xfrm>
            <a:off x="3848695" y="1526976"/>
            <a:ext cx="339329" cy="544712"/>
          </a:xfrm>
          <a:custGeom>
            <a:avLst/>
            <a:gdLst/>
            <a:ahLst/>
            <a:cxnLst/>
            <a:rect l="0" t="0" r="0" b="0"/>
            <a:pathLst>
              <a:path w="339329" h="544712">
                <a:moveTo>
                  <a:pt x="53578" y="142875"/>
                </a:moveTo>
                <a:lnTo>
                  <a:pt x="53578" y="142875"/>
                </a:lnTo>
                <a:lnTo>
                  <a:pt x="44649" y="142875"/>
                </a:lnTo>
                <a:lnTo>
                  <a:pt x="35719" y="151805"/>
                </a:lnTo>
                <a:lnTo>
                  <a:pt x="26789" y="160735"/>
                </a:lnTo>
                <a:lnTo>
                  <a:pt x="17860" y="178594"/>
                </a:lnTo>
                <a:lnTo>
                  <a:pt x="8930" y="196453"/>
                </a:lnTo>
                <a:lnTo>
                  <a:pt x="0" y="214313"/>
                </a:lnTo>
                <a:lnTo>
                  <a:pt x="0" y="241102"/>
                </a:lnTo>
                <a:lnTo>
                  <a:pt x="0" y="267891"/>
                </a:lnTo>
                <a:lnTo>
                  <a:pt x="0" y="285750"/>
                </a:lnTo>
                <a:lnTo>
                  <a:pt x="0" y="294680"/>
                </a:lnTo>
                <a:lnTo>
                  <a:pt x="8930" y="294680"/>
                </a:lnTo>
                <a:lnTo>
                  <a:pt x="17860" y="294680"/>
                </a:lnTo>
                <a:lnTo>
                  <a:pt x="26789" y="285750"/>
                </a:lnTo>
                <a:lnTo>
                  <a:pt x="44649" y="267891"/>
                </a:lnTo>
                <a:lnTo>
                  <a:pt x="53578" y="250032"/>
                </a:lnTo>
                <a:lnTo>
                  <a:pt x="62508" y="223243"/>
                </a:lnTo>
                <a:lnTo>
                  <a:pt x="71438" y="205383"/>
                </a:lnTo>
                <a:lnTo>
                  <a:pt x="80368" y="196453"/>
                </a:lnTo>
                <a:lnTo>
                  <a:pt x="80368" y="187524"/>
                </a:lnTo>
                <a:lnTo>
                  <a:pt x="89297" y="205383"/>
                </a:lnTo>
                <a:lnTo>
                  <a:pt x="89297" y="214313"/>
                </a:lnTo>
                <a:lnTo>
                  <a:pt x="89297" y="241102"/>
                </a:lnTo>
                <a:lnTo>
                  <a:pt x="98227" y="258961"/>
                </a:lnTo>
                <a:lnTo>
                  <a:pt x="98227" y="276821"/>
                </a:lnTo>
                <a:lnTo>
                  <a:pt x="107157" y="294680"/>
                </a:lnTo>
                <a:lnTo>
                  <a:pt x="116086" y="303610"/>
                </a:lnTo>
                <a:lnTo>
                  <a:pt x="125016" y="303610"/>
                </a:lnTo>
                <a:lnTo>
                  <a:pt x="133946" y="294680"/>
                </a:lnTo>
                <a:lnTo>
                  <a:pt x="142875" y="276821"/>
                </a:lnTo>
                <a:lnTo>
                  <a:pt x="142875" y="258961"/>
                </a:lnTo>
                <a:lnTo>
                  <a:pt x="151805" y="223243"/>
                </a:lnTo>
                <a:lnTo>
                  <a:pt x="151805" y="187524"/>
                </a:lnTo>
                <a:lnTo>
                  <a:pt x="160735" y="142875"/>
                </a:lnTo>
                <a:lnTo>
                  <a:pt x="160735" y="98227"/>
                </a:lnTo>
                <a:lnTo>
                  <a:pt x="160735" y="62508"/>
                </a:lnTo>
                <a:lnTo>
                  <a:pt x="160735" y="26789"/>
                </a:lnTo>
                <a:lnTo>
                  <a:pt x="160735" y="8930"/>
                </a:lnTo>
                <a:lnTo>
                  <a:pt x="160735" y="0"/>
                </a:lnTo>
                <a:lnTo>
                  <a:pt x="151805" y="0"/>
                </a:lnTo>
                <a:lnTo>
                  <a:pt x="142875" y="8930"/>
                </a:lnTo>
                <a:lnTo>
                  <a:pt x="142875" y="35719"/>
                </a:lnTo>
                <a:lnTo>
                  <a:pt x="133946" y="71438"/>
                </a:lnTo>
                <a:lnTo>
                  <a:pt x="125016" y="107157"/>
                </a:lnTo>
                <a:lnTo>
                  <a:pt x="125016" y="151805"/>
                </a:lnTo>
                <a:lnTo>
                  <a:pt x="125016" y="196453"/>
                </a:lnTo>
                <a:lnTo>
                  <a:pt x="133946" y="232172"/>
                </a:lnTo>
                <a:lnTo>
                  <a:pt x="142875" y="258961"/>
                </a:lnTo>
                <a:lnTo>
                  <a:pt x="151805" y="276821"/>
                </a:lnTo>
                <a:lnTo>
                  <a:pt x="160735" y="285750"/>
                </a:lnTo>
                <a:lnTo>
                  <a:pt x="169664" y="276821"/>
                </a:lnTo>
                <a:lnTo>
                  <a:pt x="187524" y="267891"/>
                </a:lnTo>
                <a:lnTo>
                  <a:pt x="196453" y="250032"/>
                </a:lnTo>
                <a:lnTo>
                  <a:pt x="205383" y="223243"/>
                </a:lnTo>
                <a:lnTo>
                  <a:pt x="214313" y="196453"/>
                </a:lnTo>
                <a:lnTo>
                  <a:pt x="214313" y="169664"/>
                </a:lnTo>
                <a:lnTo>
                  <a:pt x="223243" y="160735"/>
                </a:lnTo>
                <a:lnTo>
                  <a:pt x="223243" y="160735"/>
                </a:lnTo>
                <a:lnTo>
                  <a:pt x="214313" y="169664"/>
                </a:lnTo>
                <a:lnTo>
                  <a:pt x="214313" y="196453"/>
                </a:lnTo>
                <a:lnTo>
                  <a:pt x="214313" y="223243"/>
                </a:lnTo>
                <a:lnTo>
                  <a:pt x="205383" y="250032"/>
                </a:lnTo>
                <a:lnTo>
                  <a:pt x="205383" y="267891"/>
                </a:lnTo>
                <a:lnTo>
                  <a:pt x="205383" y="285750"/>
                </a:lnTo>
                <a:lnTo>
                  <a:pt x="214313" y="303610"/>
                </a:lnTo>
                <a:lnTo>
                  <a:pt x="223243" y="303610"/>
                </a:lnTo>
                <a:lnTo>
                  <a:pt x="232172" y="303610"/>
                </a:lnTo>
                <a:lnTo>
                  <a:pt x="241102" y="294680"/>
                </a:lnTo>
                <a:lnTo>
                  <a:pt x="258961" y="285750"/>
                </a:lnTo>
                <a:lnTo>
                  <a:pt x="267891" y="267891"/>
                </a:lnTo>
                <a:lnTo>
                  <a:pt x="285750" y="250032"/>
                </a:lnTo>
                <a:lnTo>
                  <a:pt x="294680" y="250032"/>
                </a:lnTo>
                <a:lnTo>
                  <a:pt x="303610" y="250032"/>
                </a:lnTo>
                <a:lnTo>
                  <a:pt x="312539" y="267891"/>
                </a:lnTo>
                <a:lnTo>
                  <a:pt x="312539" y="285750"/>
                </a:lnTo>
                <a:lnTo>
                  <a:pt x="321469" y="321469"/>
                </a:lnTo>
                <a:lnTo>
                  <a:pt x="330399" y="357188"/>
                </a:lnTo>
                <a:lnTo>
                  <a:pt x="330399" y="401836"/>
                </a:lnTo>
                <a:lnTo>
                  <a:pt x="339328" y="446485"/>
                </a:lnTo>
                <a:lnTo>
                  <a:pt x="339328" y="482203"/>
                </a:lnTo>
                <a:lnTo>
                  <a:pt x="330399" y="508993"/>
                </a:lnTo>
                <a:lnTo>
                  <a:pt x="321469" y="535782"/>
                </a:lnTo>
                <a:lnTo>
                  <a:pt x="303610" y="544711"/>
                </a:lnTo>
                <a:lnTo>
                  <a:pt x="294680" y="535782"/>
                </a:lnTo>
                <a:lnTo>
                  <a:pt x="276821" y="517922"/>
                </a:lnTo>
                <a:lnTo>
                  <a:pt x="267891" y="491133"/>
                </a:lnTo>
                <a:lnTo>
                  <a:pt x="250032" y="446485"/>
                </a:lnTo>
                <a:lnTo>
                  <a:pt x="250032" y="44648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2" name="Freeform 181"/>
          <p:cNvSpPr/>
          <p:nvPr/>
        </p:nvSpPr>
        <p:spPr bwMode="auto">
          <a:xfrm>
            <a:off x="4134445" y="1723429"/>
            <a:ext cx="116087" cy="151806"/>
          </a:xfrm>
          <a:custGeom>
            <a:avLst/>
            <a:gdLst/>
            <a:ahLst/>
            <a:cxnLst/>
            <a:rect l="0" t="0" r="0" b="0"/>
            <a:pathLst>
              <a:path w="116087" h="151806">
                <a:moveTo>
                  <a:pt x="80368" y="17860"/>
                </a:moveTo>
                <a:lnTo>
                  <a:pt x="80368" y="8930"/>
                </a:lnTo>
                <a:lnTo>
                  <a:pt x="71438" y="8930"/>
                </a:lnTo>
                <a:lnTo>
                  <a:pt x="53578" y="0"/>
                </a:lnTo>
                <a:lnTo>
                  <a:pt x="44649" y="0"/>
                </a:lnTo>
                <a:lnTo>
                  <a:pt x="26789" y="0"/>
                </a:lnTo>
                <a:lnTo>
                  <a:pt x="17860" y="8930"/>
                </a:lnTo>
                <a:lnTo>
                  <a:pt x="8930" y="17860"/>
                </a:lnTo>
                <a:lnTo>
                  <a:pt x="0" y="35719"/>
                </a:lnTo>
                <a:lnTo>
                  <a:pt x="8930" y="44649"/>
                </a:lnTo>
                <a:lnTo>
                  <a:pt x="17860" y="53579"/>
                </a:lnTo>
                <a:lnTo>
                  <a:pt x="26789" y="71438"/>
                </a:lnTo>
                <a:lnTo>
                  <a:pt x="53578" y="80368"/>
                </a:lnTo>
                <a:lnTo>
                  <a:pt x="71438" y="89297"/>
                </a:lnTo>
                <a:lnTo>
                  <a:pt x="89297" y="98227"/>
                </a:lnTo>
                <a:lnTo>
                  <a:pt x="107157" y="107157"/>
                </a:lnTo>
                <a:lnTo>
                  <a:pt x="116086" y="116086"/>
                </a:lnTo>
                <a:lnTo>
                  <a:pt x="116086" y="125016"/>
                </a:lnTo>
                <a:lnTo>
                  <a:pt x="116086" y="133946"/>
                </a:lnTo>
                <a:lnTo>
                  <a:pt x="98227" y="142875"/>
                </a:lnTo>
                <a:lnTo>
                  <a:pt x="89297" y="151805"/>
                </a:lnTo>
                <a:lnTo>
                  <a:pt x="71438" y="151805"/>
                </a:lnTo>
                <a:lnTo>
                  <a:pt x="53578" y="151805"/>
                </a:lnTo>
                <a:lnTo>
                  <a:pt x="44649" y="151805"/>
                </a:lnTo>
                <a:lnTo>
                  <a:pt x="44649" y="15180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3" name="Freeform 182"/>
          <p:cNvSpPr/>
          <p:nvPr/>
        </p:nvSpPr>
        <p:spPr bwMode="auto">
          <a:xfrm>
            <a:off x="4232672" y="1571625"/>
            <a:ext cx="80368" cy="294680"/>
          </a:xfrm>
          <a:custGeom>
            <a:avLst/>
            <a:gdLst/>
            <a:ahLst/>
            <a:cxnLst/>
            <a:rect l="0" t="0" r="0" b="0"/>
            <a:pathLst>
              <a:path w="80368" h="294680">
                <a:moveTo>
                  <a:pt x="8930" y="8929"/>
                </a:moveTo>
                <a:lnTo>
                  <a:pt x="8930" y="0"/>
                </a:lnTo>
                <a:lnTo>
                  <a:pt x="8930" y="0"/>
                </a:lnTo>
                <a:lnTo>
                  <a:pt x="8930" y="8929"/>
                </a:lnTo>
                <a:lnTo>
                  <a:pt x="0" y="8929"/>
                </a:lnTo>
                <a:lnTo>
                  <a:pt x="0" y="26789"/>
                </a:lnTo>
                <a:lnTo>
                  <a:pt x="8930" y="53578"/>
                </a:lnTo>
                <a:lnTo>
                  <a:pt x="17859" y="89297"/>
                </a:lnTo>
                <a:lnTo>
                  <a:pt x="26789" y="125015"/>
                </a:lnTo>
                <a:lnTo>
                  <a:pt x="35719" y="160734"/>
                </a:lnTo>
                <a:lnTo>
                  <a:pt x="44648" y="196453"/>
                </a:lnTo>
                <a:lnTo>
                  <a:pt x="62508" y="232172"/>
                </a:lnTo>
                <a:lnTo>
                  <a:pt x="71437" y="258961"/>
                </a:lnTo>
                <a:lnTo>
                  <a:pt x="71437" y="276820"/>
                </a:lnTo>
                <a:lnTo>
                  <a:pt x="80367" y="285750"/>
                </a:lnTo>
                <a:lnTo>
                  <a:pt x="80367" y="294679"/>
                </a:lnTo>
                <a:lnTo>
                  <a:pt x="71437" y="294679"/>
                </a:lnTo>
                <a:lnTo>
                  <a:pt x="71437" y="276820"/>
                </a:lnTo>
                <a:lnTo>
                  <a:pt x="71437" y="27682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4" name="Freeform 183"/>
          <p:cNvSpPr/>
          <p:nvPr/>
        </p:nvSpPr>
        <p:spPr bwMode="auto">
          <a:xfrm>
            <a:off x="4143375" y="1660922"/>
            <a:ext cx="169665" cy="44649"/>
          </a:xfrm>
          <a:custGeom>
            <a:avLst/>
            <a:gdLst/>
            <a:ahLst/>
            <a:cxnLst/>
            <a:rect l="0" t="0" r="0" b="0"/>
            <a:pathLst>
              <a:path w="169665" h="44649">
                <a:moveTo>
                  <a:pt x="0" y="44648"/>
                </a:moveTo>
                <a:lnTo>
                  <a:pt x="0" y="44648"/>
                </a:lnTo>
                <a:lnTo>
                  <a:pt x="8930" y="44648"/>
                </a:lnTo>
                <a:lnTo>
                  <a:pt x="17859" y="44648"/>
                </a:lnTo>
                <a:lnTo>
                  <a:pt x="44648" y="35718"/>
                </a:lnTo>
                <a:lnTo>
                  <a:pt x="71438" y="26789"/>
                </a:lnTo>
                <a:lnTo>
                  <a:pt x="107156" y="17859"/>
                </a:lnTo>
                <a:lnTo>
                  <a:pt x="133945" y="8929"/>
                </a:lnTo>
                <a:lnTo>
                  <a:pt x="169664" y="0"/>
                </a:lnTo>
                <a:lnTo>
                  <a:pt x="169664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5" name="Freeform 184"/>
          <p:cNvSpPr/>
          <p:nvPr/>
        </p:nvSpPr>
        <p:spPr bwMode="auto">
          <a:xfrm>
            <a:off x="4366617" y="1643062"/>
            <a:ext cx="17861" cy="1"/>
          </a:xfrm>
          <a:custGeom>
            <a:avLst/>
            <a:gdLst/>
            <a:ahLst/>
            <a:cxnLst/>
            <a:rect l="0" t="0" r="0" b="0"/>
            <a:pathLst>
              <a:path w="17861" h="1">
                <a:moveTo>
                  <a:pt x="0" y="0"/>
                </a:moveTo>
                <a:lnTo>
                  <a:pt x="17860" y="0"/>
                </a:lnTo>
                <a:lnTo>
                  <a:pt x="1786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6" name="Freeform 185"/>
          <p:cNvSpPr/>
          <p:nvPr/>
        </p:nvSpPr>
        <p:spPr bwMode="auto">
          <a:xfrm>
            <a:off x="1535906" y="5384602"/>
            <a:ext cx="6116837" cy="214312"/>
          </a:xfrm>
          <a:custGeom>
            <a:avLst/>
            <a:gdLst/>
            <a:ahLst/>
            <a:cxnLst/>
            <a:rect l="0" t="0" r="0" b="0"/>
            <a:pathLst>
              <a:path w="6116837" h="214312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17860" y="8929"/>
                </a:lnTo>
                <a:lnTo>
                  <a:pt x="26789" y="8929"/>
                </a:lnTo>
                <a:lnTo>
                  <a:pt x="44649" y="8929"/>
                </a:lnTo>
                <a:lnTo>
                  <a:pt x="53578" y="8929"/>
                </a:lnTo>
                <a:lnTo>
                  <a:pt x="71438" y="17859"/>
                </a:lnTo>
                <a:lnTo>
                  <a:pt x="80367" y="17859"/>
                </a:lnTo>
                <a:lnTo>
                  <a:pt x="98227" y="17859"/>
                </a:lnTo>
                <a:lnTo>
                  <a:pt x="116086" y="17859"/>
                </a:lnTo>
                <a:lnTo>
                  <a:pt x="133946" y="17859"/>
                </a:lnTo>
                <a:lnTo>
                  <a:pt x="151805" y="17859"/>
                </a:lnTo>
                <a:lnTo>
                  <a:pt x="178594" y="17859"/>
                </a:lnTo>
                <a:lnTo>
                  <a:pt x="214313" y="17859"/>
                </a:lnTo>
                <a:lnTo>
                  <a:pt x="241102" y="8929"/>
                </a:lnTo>
                <a:lnTo>
                  <a:pt x="276821" y="8929"/>
                </a:lnTo>
                <a:lnTo>
                  <a:pt x="321469" y="8929"/>
                </a:lnTo>
                <a:lnTo>
                  <a:pt x="357188" y="8929"/>
                </a:lnTo>
                <a:lnTo>
                  <a:pt x="401836" y="8929"/>
                </a:lnTo>
                <a:lnTo>
                  <a:pt x="455414" y="0"/>
                </a:lnTo>
                <a:lnTo>
                  <a:pt x="500063" y="0"/>
                </a:lnTo>
                <a:lnTo>
                  <a:pt x="553641" y="0"/>
                </a:lnTo>
                <a:lnTo>
                  <a:pt x="607219" y="0"/>
                </a:lnTo>
                <a:lnTo>
                  <a:pt x="660797" y="0"/>
                </a:lnTo>
                <a:lnTo>
                  <a:pt x="714375" y="0"/>
                </a:lnTo>
                <a:lnTo>
                  <a:pt x="776883" y="0"/>
                </a:lnTo>
                <a:lnTo>
                  <a:pt x="830461" y="8929"/>
                </a:lnTo>
                <a:lnTo>
                  <a:pt x="884039" y="8929"/>
                </a:lnTo>
                <a:lnTo>
                  <a:pt x="937617" y="17859"/>
                </a:lnTo>
                <a:lnTo>
                  <a:pt x="1000125" y="17859"/>
                </a:lnTo>
                <a:lnTo>
                  <a:pt x="1062633" y="17859"/>
                </a:lnTo>
                <a:lnTo>
                  <a:pt x="1125141" y="17859"/>
                </a:lnTo>
                <a:lnTo>
                  <a:pt x="1187649" y="26789"/>
                </a:lnTo>
                <a:lnTo>
                  <a:pt x="1250157" y="26789"/>
                </a:lnTo>
                <a:lnTo>
                  <a:pt x="1321594" y="26789"/>
                </a:lnTo>
                <a:lnTo>
                  <a:pt x="1384102" y="26789"/>
                </a:lnTo>
                <a:lnTo>
                  <a:pt x="1446610" y="26789"/>
                </a:lnTo>
                <a:lnTo>
                  <a:pt x="1509117" y="26789"/>
                </a:lnTo>
                <a:lnTo>
                  <a:pt x="1580555" y="26789"/>
                </a:lnTo>
                <a:lnTo>
                  <a:pt x="1651992" y="26789"/>
                </a:lnTo>
                <a:lnTo>
                  <a:pt x="1714500" y="35718"/>
                </a:lnTo>
                <a:lnTo>
                  <a:pt x="1785938" y="35718"/>
                </a:lnTo>
                <a:lnTo>
                  <a:pt x="1857375" y="35718"/>
                </a:lnTo>
                <a:lnTo>
                  <a:pt x="1928813" y="44648"/>
                </a:lnTo>
                <a:lnTo>
                  <a:pt x="2000250" y="44648"/>
                </a:lnTo>
                <a:lnTo>
                  <a:pt x="2071688" y="44648"/>
                </a:lnTo>
                <a:lnTo>
                  <a:pt x="2134196" y="53578"/>
                </a:lnTo>
                <a:lnTo>
                  <a:pt x="2205633" y="53578"/>
                </a:lnTo>
                <a:lnTo>
                  <a:pt x="2268141" y="62507"/>
                </a:lnTo>
                <a:lnTo>
                  <a:pt x="2339578" y="62507"/>
                </a:lnTo>
                <a:lnTo>
                  <a:pt x="2419946" y="71437"/>
                </a:lnTo>
                <a:lnTo>
                  <a:pt x="2500313" y="71437"/>
                </a:lnTo>
                <a:lnTo>
                  <a:pt x="2571750" y="80367"/>
                </a:lnTo>
                <a:lnTo>
                  <a:pt x="2652117" y="80367"/>
                </a:lnTo>
                <a:lnTo>
                  <a:pt x="2732485" y="80367"/>
                </a:lnTo>
                <a:lnTo>
                  <a:pt x="2812852" y="89296"/>
                </a:lnTo>
                <a:lnTo>
                  <a:pt x="2893219" y="89296"/>
                </a:lnTo>
                <a:lnTo>
                  <a:pt x="2973586" y="98226"/>
                </a:lnTo>
                <a:lnTo>
                  <a:pt x="3053953" y="98226"/>
                </a:lnTo>
                <a:lnTo>
                  <a:pt x="3125391" y="98226"/>
                </a:lnTo>
                <a:lnTo>
                  <a:pt x="3205758" y="107156"/>
                </a:lnTo>
                <a:lnTo>
                  <a:pt x="3286125" y="107156"/>
                </a:lnTo>
                <a:lnTo>
                  <a:pt x="3357563" y="116086"/>
                </a:lnTo>
                <a:lnTo>
                  <a:pt x="3437930" y="125015"/>
                </a:lnTo>
                <a:lnTo>
                  <a:pt x="3518297" y="125015"/>
                </a:lnTo>
                <a:lnTo>
                  <a:pt x="3589735" y="125015"/>
                </a:lnTo>
                <a:lnTo>
                  <a:pt x="3670102" y="133945"/>
                </a:lnTo>
                <a:lnTo>
                  <a:pt x="3750469" y="133945"/>
                </a:lnTo>
                <a:lnTo>
                  <a:pt x="3830836" y="142875"/>
                </a:lnTo>
                <a:lnTo>
                  <a:pt x="3911203" y="142875"/>
                </a:lnTo>
                <a:lnTo>
                  <a:pt x="3991571" y="142875"/>
                </a:lnTo>
                <a:lnTo>
                  <a:pt x="4071938" y="151804"/>
                </a:lnTo>
                <a:lnTo>
                  <a:pt x="4152305" y="151804"/>
                </a:lnTo>
                <a:lnTo>
                  <a:pt x="4232672" y="160734"/>
                </a:lnTo>
                <a:lnTo>
                  <a:pt x="4313039" y="160734"/>
                </a:lnTo>
                <a:lnTo>
                  <a:pt x="4393407" y="160734"/>
                </a:lnTo>
                <a:lnTo>
                  <a:pt x="4482703" y="169664"/>
                </a:lnTo>
                <a:lnTo>
                  <a:pt x="4572000" y="169664"/>
                </a:lnTo>
                <a:lnTo>
                  <a:pt x="4661297" y="160734"/>
                </a:lnTo>
                <a:lnTo>
                  <a:pt x="4750594" y="160734"/>
                </a:lnTo>
                <a:lnTo>
                  <a:pt x="4839891" y="160734"/>
                </a:lnTo>
                <a:lnTo>
                  <a:pt x="4938117" y="160734"/>
                </a:lnTo>
                <a:lnTo>
                  <a:pt x="5036344" y="160734"/>
                </a:lnTo>
                <a:lnTo>
                  <a:pt x="5134571" y="160734"/>
                </a:lnTo>
                <a:lnTo>
                  <a:pt x="5232797" y="160734"/>
                </a:lnTo>
                <a:lnTo>
                  <a:pt x="5331024" y="160734"/>
                </a:lnTo>
                <a:lnTo>
                  <a:pt x="5429250" y="160734"/>
                </a:lnTo>
                <a:lnTo>
                  <a:pt x="5536407" y="169664"/>
                </a:lnTo>
                <a:lnTo>
                  <a:pt x="5634633" y="169664"/>
                </a:lnTo>
                <a:lnTo>
                  <a:pt x="5741789" y="178593"/>
                </a:lnTo>
                <a:lnTo>
                  <a:pt x="5840016" y="187523"/>
                </a:lnTo>
                <a:lnTo>
                  <a:pt x="5938242" y="196452"/>
                </a:lnTo>
                <a:lnTo>
                  <a:pt x="6027539" y="205382"/>
                </a:lnTo>
                <a:lnTo>
                  <a:pt x="6116836" y="214311"/>
                </a:lnTo>
                <a:lnTo>
                  <a:pt x="6116836" y="21431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7" name="Freeform 186"/>
          <p:cNvSpPr/>
          <p:nvPr/>
        </p:nvSpPr>
        <p:spPr bwMode="auto">
          <a:xfrm>
            <a:off x="2616398" y="5750718"/>
            <a:ext cx="285751" cy="348259"/>
          </a:xfrm>
          <a:custGeom>
            <a:avLst/>
            <a:gdLst/>
            <a:ahLst/>
            <a:cxnLst/>
            <a:rect l="0" t="0" r="0" b="0"/>
            <a:pathLst>
              <a:path w="285751" h="348259">
                <a:moveTo>
                  <a:pt x="285750" y="0"/>
                </a:moveTo>
                <a:lnTo>
                  <a:pt x="285750" y="0"/>
                </a:lnTo>
                <a:lnTo>
                  <a:pt x="285750" y="0"/>
                </a:lnTo>
                <a:lnTo>
                  <a:pt x="276821" y="0"/>
                </a:lnTo>
                <a:lnTo>
                  <a:pt x="276821" y="8930"/>
                </a:lnTo>
                <a:lnTo>
                  <a:pt x="267891" y="26789"/>
                </a:lnTo>
                <a:lnTo>
                  <a:pt x="267891" y="53578"/>
                </a:lnTo>
                <a:lnTo>
                  <a:pt x="276821" y="89297"/>
                </a:lnTo>
                <a:lnTo>
                  <a:pt x="276821" y="142875"/>
                </a:lnTo>
                <a:lnTo>
                  <a:pt x="276821" y="187523"/>
                </a:lnTo>
                <a:lnTo>
                  <a:pt x="276821" y="241102"/>
                </a:lnTo>
                <a:lnTo>
                  <a:pt x="285750" y="285750"/>
                </a:lnTo>
                <a:lnTo>
                  <a:pt x="285750" y="321469"/>
                </a:lnTo>
                <a:lnTo>
                  <a:pt x="285750" y="339328"/>
                </a:lnTo>
                <a:lnTo>
                  <a:pt x="276821" y="348258"/>
                </a:lnTo>
                <a:lnTo>
                  <a:pt x="258961" y="348258"/>
                </a:lnTo>
                <a:lnTo>
                  <a:pt x="232172" y="339328"/>
                </a:lnTo>
                <a:lnTo>
                  <a:pt x="196454" y="321469"/>
                </a:lnTo>
                <a:lnTo>
                  <a:pt x="151805" y="303609"/>
                </a:lnTo>
                <a:lnTo>
                  <a:pt x="98227" y="276820"/>
                </a:lnTo>
                <a:lnTo>
                  <a:pt x="44649" y="250031"/>
                </a:lnTo>
                <a:lnTo>
                  <a:pt x="0" y="223242"/>
                </a:lnTo>
                <a:lnTo>
                  <a:pt x="0" y="22324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8" name="Freeform 187"/>
          <p:cNvSpPr/>
          <p:nvPr/>
        </p:nvSpPr>
        <p:spPr bwMode="auto">
          <a:xfrm>
            <a:off x="2473523" y="5581054"/>
            <a:ext cx="357189" cy="232173"/>
          </a:xfrm>
          <a:custGeom>
            <a:avLst/>
            <a:gdLst/>
            <a:ahLst/>
            <a:cxnLst/>
            <a:rect l="0" t="0" r="0" b="0"/>
            <a:pathLst>
              <a:path w="357189" h="232173">
                <a:moveTo>
                  <a:pt x="0" y="232172"/>
                </a:moveTo>
                <a:lnTo>
                  <a:pt x="0" y="223242"/>
                </a:lnTo>
                <a:lnTo>
                  <a:pt x="0" y="205383"/>
                </a:lnTo>
                <a:lnTo>
                  <a:pt x="0" y="178594"/>
                </a:lnTo>
                <a:lnTo>
                  <a:pt x="0" y="151805"/>
                </a:lnTo>
                <a:lnTo>
                  <a:pt x="8930" y="125016"/>
                </a:lnTo>
                <a:lnTo>
                  <a:pt x="35719" y="107156"/>
                </a:lnTo>
                <a:lnTo>
                  <a:pt x="53579" y="80367"/>
                </a:lnTo>
                <a:lnTo>
                  <a:pt x="89297" y="62508"/>
                </a:lnTo>
                <a:lnTo>
                  <a:pt x="133946" y="44648"/>
                </a:lnTo>
                <a:lnTo>
                  <a:pt x="187524" y="35719"/>
                </a:lnTo>
                <a:lnTo>
                  <a:pt x="241102" y="17859"/>
                </a:lnTo>
                <a:lnTo>
                  <a:pt x="303610" y="17859"/>
                </a:lnTo>
                <a:lnTo>
                  <a:pt x="357188" y="0"/>
                </a:lnTo>
                <a:lnTo>
                  <a:pt x="357188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9" name="Freeform 188"/>
          <p:cNvSpPr/>
          <p:nvPr/>
        </p:nvSpPr>
        <p:spPr bwMode="auto">
          <a:xfrm>
            <a:off x="3125391" y="5706070"/>
            <a:ext cx="44649" cy="35719"/>
          </a:xfrm>
          <a:custGeom>
            <a:avLst/>
            <a:gdLst/>
            <a:ahLst/>
            <a:cxnLst/>
            <a:rect l="0" t="0" r="0" b="0"/>
            <a:pathLst>
              <a:path w="44649" h="35719">
                <a:moveTo>
                  <a:pt x="44648" y="17859"/>
                </a:moveTo>
                <a:lnTo>
                  <a:pt x="35718" y="8929"/>
                </a:lnTo>
                <a:lnTo>
                  <a:pt x="35718" y="8929"/>
                </a:lnTo>
                <a:lnTo>
                  <a:pt x="35718" y="0"/>
                </a:lnTo>
                <a:lnTo>
                  <a:pt x="26789" y="0"/>
                </a:lnTo>
                <a:lnTo>
                  <a:pt x="26789" y="0"/>
                </a:lnTo>
                <a:lnTo>
                  <a:pt x="17859" y="0"/>
                </a:lnTo>
                <a:lnTo>
                  <a:pt x="17859" y="0"/>
                </a:lnTo>
                <a:lnTo>
                  <a:pt x="8929" y="17859"/>
                </a:lnTo>
                <a:lnTo>
                  <a:pt x="0" y="35718"/>
                </a:lnTo>
                <a:lnTo>
                  <a:pt x="0" y="3571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0" name="Freeform 189"/>
          <p:cNvSpPr/>
          <p:nvPr/>
        </p:nvSpPr>
        <p:spPr bwMode="auto">
          <a:xfrm>
            <a:off x="3098602" y="5795366"/>
            <a:ext cx="125016" cy="53580"/>
          </a:xfrm>
          <a:custGeom>
            <a:avLst/>
            <a:gdLst/>
            <a:ahLst/>
            <a:cxnLst/>
            <a:rect l="0" t="0" r="0" b="0"/>
            <a:pathLst>
              <a:path w="125016" h="53580">
                <a:moveTo>
                  <a:pt x="8929" y="0"/>
                </a:moveTo>
                <a:lnTo>
                  <a:pt x="8929" y="17860"/>
                </a:lnTo>
                <a:lnTo>
                  <a:pt x="0" y="44649"/>
                </a:lnTo>
                <a:lnTo>
                  <a:pt x="8929" y="53579"/>
                </a:lnTo>
                <a:lnTo>
                  <a:pt x="8929" y="53579"/>
                </a:lnTo>
                <a:lnTo>
                  <a:pt x="17859" y="53579"/>
                </a:lnTo>
                <a:lnTo>
                  <a:pt x="26789" y="44649"/>
                </a:lnTo>
                <a:lnTo>
                  <a:pt x="35718" y="35719"/>
                </a:lnTo>
                <a:lnTo>
                  <a:pt x="35718" y="26789"/>
                </a:lnTo>
                <a:lnTo>
                  <a:pt x="44648" y="17860"/>
                </a:lnTo>
                <a:lnTo>
                  <a:pt x="44648" y="8930"/>
                </a:lnTo>
                <a:lnTo>
                  <a:pt x="44648" y="8930"/>
                </a:lnTo>
                <a:lnTo>
                  <a:pt x="53578" y="17860"/>
                </a:lnTo>
                <a:lnTo>
                  <a:pt x="62507" y="26789"/>
                </a:lnTo>
                <a:lnTo>
                  <a:pt x="71437" y="44649"/>
                </a:lnTo>
                <a:lnTo>
                  <a:pt x="98226" y="53579"/>
                </a:lnTo>
                <a:lnTo>
                  <a:pt x="125015" y="53579"/>
                </a:lnTo>
                <a:lnTo>
                  <a:pt x="125015" y="5357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1" name="Freeform 190"/>
          <p:cNvSpPr/>
          <p:nvPr/>
        </p:nvSpPr>
        <p:spPr bwMode="auto">
          <a:xfrm>
            <a:off x="3339703" y="5723929"/>
            <a:ext cx="89298" cy="169665"/>
          </a:xfrm>
          <a:custGeom>
            <a:avLst/>
            <a:gdLst/>
            <a:ahLst/>
            <a:cxnLst/>
            <a:rect l="0" t="0" r="0" b="0"/>
            <a:pathLst>
              <a:path w="89298" h="169665">
                <a:moveTo>
                  <a:pt x="89297" y="0"/>
                </a:moveTo>
                <a:lnTo>
                  <a:pt x="80367" y="8930"/>
                </a:lnTo>
                <a:lnTo>
                  <a:pt x="62508" y="26789"/>
                </a:lnTo>
                <a:lnTo>
                  <a:pt x="44649" y="44648"/>
                </a:lnTo>
                <a:lnTo>
                  <a:pt x="26789" y="71437"/>
                </a:lnTo>
                <a:lnTo>
                  <a:pt x="8930" y="107156"/>
                </a:lnTo>
                <a:lnTo>
                  <a:pt x="0" y="133945"/>
                </a:lnTo>
                <a:lnTo>
                  <a:pt x="8930" y="160734"/>
                </a:lnTo>
                <a:lnTo>
                  <a:pt x="35719" y="169664"/>
                </a:lnTo>
                <a:lnTo>
                  <a:pt x="62508" y="169664"/>
                </a:lnTo>
                <a:lnTo>
                  <a:pt x="62508" y="16966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2" name="Freeform 191"/>
          <p:cNvSpPr/>
          <p:nvPr/>
        </p:nvSpPr>
        <p:spPr bwMode="auto">
          <a:xfrm>
            <a:off x="3527227" y="5723929"/>
            <a:ext cx="26790" cy="205384"/>
          </a:xfrm>
          <a:custGeom>
            <a:avLst/>
            <a:gdLst/>
            <a:ahLst/>
            <a:cxnLst/>
            <a:rect l="0" t="0" r="0" b="0"/>
            <a:pathLst>
              <a:path w="26790" h="205384">
                <a:moveTo>
                  <a:pt x="17859" y="0"/>
                </a:moveTo>
                <a:lnTo>
                  <a:pt x="17859" y="8930"/>
                </a:lnTo>
                <a:lnTo>
                  <a:pt x="8929" y="8930"/>
                </a:lnTo>
                <a:lnTo>
                  <a:pt x="8929" y="26789"/>
                </a:lnTo>
                <a:lnTo>
                  <a:pt x="0" y="53578"/>
                </a:lnTo>
                <a:lnTo>
                  <a:pt x="0" y="89297"/>
                </a:lnTo>
                <a:lnTo>
                  <a:pt x="0" y="116086"/>
                </a:lnTo>
                <a:lnTo>
                  <a:pt x="8929" y="151805"/>
                </a:lnTo>
                <a:lnTo>
                  <a:pt x="17859" y="187523"/>
                </a:lnTo>
                <a:lnTo>
                  <a:pt x="26789" y="205383"/>
                </a:lnTo>
                <a:lnTo>
                  <a:pt x="26789" y="20538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3" name="Freeform 192"/>
          <p:cNvSpPr/>
          <p:nvPr/>
        </p:nvSpPr>
        <p:spPr bwMode="auto">
          <a:xfrm>
            <a:off x="3679031" y="5723929"/>
            <a:ext cx="125017" cy="187524"/>
          </a:xfrm>
          <a:custGeom>
            <a:avLst/>
            <a:gdLst/>
            <a:ahLst/>
            <a:cxnLst/>
            <a:rect l="0" t="0" r="0" b="0"/>
            <a:pathLst>
              <a:path w="125017" h="187524">
                <a:moveTo>
                  <a:pt x="53578" y="0"/>
                </a:moveTo>
                <a:lnTo>
                  <a:pt x="62508" y="0"/>
                </a:lnTo>
                <a:lnTo>
                  <a:pt x="62508" y="0"/>
                </a:lnTo>
                <a:lnTo>
                  <a:pt x="53578" y="8930"/>
                </a:lnTo>
                <a:lnTo>
                  <a:pt x="44649" y="17859"/>
                </a:lnTo>
                <a:lnTo>
                  <a:pt x="35719" y="35719"/>
                </a:lnTo>
                <a:lnTo>
                  <a:pt x="17860" y="53578"/>
                </a:lnTo>
                <a:lnTo>
                  <a:pt x="8930" y="71437"/>
                </a:lnTo>
                <a:lnTo>
                  <a:pt x="0" y="98226"/>
                </a:lnTo>
                <a:lnTo>
                  <a:pt x="0" y="116086"/>
                </a:lnTo>
                <a:lnTo>
                  <a:pt x="8930" y="125016"/>
                </a:lnTo>
                <a:lnTo>
                  <a:pt x="26789" y="133945"/>
                </a:lnTo>
                <a:lnTo>
                  <a:pt x="44649" y="142875"/>
                </a:lnTo>
                <a:lnTo>
                  <a:pt x="71438" y="160734"/>
                </a:lnTo>
                <a:lnTo>
                  <a:pt x="98227" y="169664"/>
                </a:lnTo>
                <a:lnTo>
                  <a:pt x="125016" y="187523"/>
                </a:lnTo>
                <a:lnTo>
                  <a:pt x="125016" y="18752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4" name="Freeform 193"/>
          <p:cNvSpPr/>
          <p:nvPr/>
        </p:nvSpPr>
        <p:spPr bwMode="auto">
          <a:xfrm>
            <a:off x="4018359" y="5768577"/>
            <a:ext cx="169665" cy="133947"/>
          </a:xfrm>
          <a:custGeom>
            <a:avLst/>
            <a:gdLst/>
            <a:ahLst/>
            <a:cxnLst/>
            <a:rect l="0" t="0" r="0" b="0"/>
            <a:pathLst>
              <a:path w="169665" h="133947">
                <a:moveTo>
                  <a:pt x="26789" y="80368"/>
                </a:moveTo>
                <a:lnTo>
                  <a:pt x="26789" y="80368"/>
                </a:lnTo>
                <a:lnTo>
                  <a:pt x="17860" y="80368"/>
                </a:lnTo>
                <a:lnTo>
                  <a:pt x="8930" y="80368"/>
                </a:lnTo>
                <a:lnTo>
                  <a:pt x="0" y="89297"/>
                </a:lnTo>
                <a:lnTo>
                  <a:pt x="0" y="98227"/>
                </a:lnTo>
                <a:lnTo>
                  <a:pt x="0" y="107157"/>
                </a:lnTo>
                <a:lnTo>
                  <a:pt x="8930" y="116086"/>
                </a:lnTo>
                <a:lnTo>
                  <a:pt x="26789" y="133946"/>
                </a:lnTo>
                <a:lnTo>
                  <a:pt x="53579" y="133946"/>
                </a:lnTo>
                <a:lnTo>
                  <a:pt x="80368" y="133946"/>
                </a:lnTo>
                <a:lnTo>
                  <a:pt x="98227" y="125016"/>
                </a:lnTo>
                <a:lnTo>
                  <a:pt x="116086" y="116086"/>
                </a:lnTo>
                <a:lnTo>
                  <a:pt x="125016" y="98227"/>
                </a:lnTo>
                <a:lnTo>
                  <a:pt x="116086" y="80368"/>
                </a:lnTo>
                <a:lnTo>
                  <a:pt x="107157" y="62508"/>
                </a:lnTo>
                <a:lnTo>
                  <a:pt x="80368" y="35719"/>
                </a:lnTo>
                <a:lnTo>
                  <a:pt x="62508" y="17860"/>
                </a:lnTo>
                <a:lnTo>
                  <a:pt x="44649" y="0"/>
                </a:lnTo>
                <a:lnTo>
                  <a:pt x="17860" y="0"/>
                </a:lnTo>
                <a:lnTo>
                  <a:pt x="8930" y="0"/>
                </a:lnTo>
                <a:lnTo>
                  <a:pt x="8930" y="8930"/>
                </a:lnTo>
                <a:lnTo>
                  <a:pt x="8930" y="26789"/>
                </a:lnTo>
                <a:lnTo>
                  <a:pt x="26789" y="44649"/>
                </a:lnTo>
                <a:lnTo>
                  <a:pt x="44649" y="62508"/>
                </a:lnTo>
                <a:lnTo>
                  <a:pt x="71438" y="80368"/>
                </a:lnTo>
                <a:lnTo>
                  <a:pt x="98227" y="80368"/>
                </a:lnTo>
                <a:lnTo>
                  <a:pt x="125016" y="80368"/>
                </a:lnTo>
                <a:lnTo>
                  <a:pt x="142875" y="71438"/>
                </a:lnTo>
                <a:lnTo>
                  <a:pt x="169664" y="53578"/>
                </a:lnTo>
                <a:lnTo>
                  <a:pt x="169664" y="5357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5" name="Freeform 194"/>
          <p:cNvSpPr/>
          <p:nvPr/>
        </p:nvSpPr>
        <p:spPr bwMode="auto">
          <a:xfrm>
            <a:off x="4125516" y="5688210"/>
            <a:ext cx="232173" cy="500064"/>
          </a:xfrm>
          <a:custGeom>
            <a:avLst/>
            <a:gdLst/>
            <a:ahLst/>
            <a:cxnLst/>
            <a:rect l="0" t="0" r="0" b="0"/>
            <a:pathLst>
              <a:path w="232173" h="500064">
                <a:moveTo>
                  <a:pt x="89297" y="80367"/>
                </a:moveTo>
                <a:lnTo>
                  <a:pt x="98226" y="53578"/>
                </a:lnTo>
                <a:lnTo>
                  <a:pt x="116086" y="26789"/>
                </a:lnTo>
                <a:lnTo>
                  <a:pt x="116086" y="8930"/>
                </a:lnTo>
                <a:lnTo>
                  <a:pt x="125015" y="0"/>
                </a:lnTo>
                <a:lnTo>
                  <a:pt x="125015" y="8930"/>
                </a:lnTo>
                <a:lnTo>
                  <a:pt x="133945" y="26789"/>
                </a:lnTo>
                <a:lnTo>
                  <a:pt x="125015" y="71438"/>
                </a:lnTo>
                <a:lnTo>
                  <a:pt x="125015" y="125016"/>
                </a:lnTo>
                <a:lnTo>
                  <a:pt x="107156" y="196453"/>
                </a:lnTo>
                <a:lnTo>
                  <a:pt x="98226" y="276820"/>
                </a:lnTo>
                <a:lnTo>
                  <a:pt x="89297" y="348258"/>
                </a:lnTo>
                <a:lnTo>
                  <a:pt x="89297" y="410766"/>
                </a:lnTo>
                <a:lnTo>
                  <a:pt x="89297" y="464344"/>
                </a:lnTo>
                <a:lnTo>
                  <a:pt x="107156" y="491133"/>
                </a:lnTo>
                <a:lnTo>
                  <a:pt x="125015" y="500063"/>
                </a:lnTo>
                <a:lnTo>
                  <a:pt x="151804" y="491133"/>
                </a:lnTo>
                <a:lnTo>
                  <a:pt x="178593" y="473274"/>
                </a:lnTo>
                <a:lnTo>
                  <a:pt x="205382" y="437555"/>
                </a:lnTo>
                <a:lnTo>
                  <a:pt x="223242" y="392906"/>
                </a:lnTo>
                <a:lnTo>
                  <a:pt x="232172" y="339328"/>
                </a:lnTo>
                <a:lnTo>
                  <a:pt x="223242" y="294680"/>
                </a:lnTo>
                <a:lnTo>
                  <a:pt x="214312" y="250031"/>
                </a:lnTo>
                <a:lnTo>
                  <a:pt x="187523" y="223242"/>
                </a:lnTo>
                <a:lnTo>
                  <a:pt x="151804" y="214313"/>
                </a:lnTo>
                <a:lnTo>
                  <a:pt x="107156" y="205383"/>
                </a:lnTo>
                <a:lnTo>
                  <a:pt x="71437" y="223242"/>
                </a:lnTo>
                <a:lnTo>
                  <a:pt x="35718" y="232172"/>
                </a:lnTo>
                <a:lnTo>
                  <a:pt x="8929" y="250031"/>
                </a:lnTo>
                <a:lnTo>
                  <a:pt x="0" y="258961"/>
                </a:lnTo>
                <a:lnTo>
                  <a:pt x="0" y="258961"/>
                </a:lnTo>
                <a:lnTo>
                  <a:pt x="8929" y="241102"/>
                </a:lnTo>
                <a:lnTo>
                  <a:pt x="35718" y="205383"/>
                </a:lnTo>
                <a:lnTo>
                  <a:pt x="35718" y="20538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6" name="Freeform 195"/>
          <p:cNvSpPr/>
          <p:nvPr/>
        </p:nvSpPr>
        <p:spPr bwMode="auto">
          <a:xfrm>
            <a:off x="4625578" y="5652491"/>
            <a:ext cx="571501" cy="330400"/>
          </a:xfrm>
          <a:custGeom>
            <a:avLst/>
            <a:gdLst/>
            <a:ahLst/>
            <a:cxnLst/>
            <a:rect l="0" t="0" r="0" b="0"/>
            <a:pathLst>
              <a:path w="571501" h="330400">
                <a:moveTo>
                  <a:pt x="151805" y="160735"/>
                </a:moveTo>
                <a:lnTo>
                  <a:pt x="142875" y="160735"/>
                </a:lnTo>
                <a:lnTo>
                  <a:pt x="125016" y="169664"/>
                </a:lnTo>
                <a:lnTo>
                  <a:pt x="98227" y="187524"/>
                </a:lnTo>
                <a:lnTo>
                  <a:pt x="71438" y="214313"/>
                </a:lnTo>
                <a:lnTo>
                  <a:pt x="44649" y="250032"/>
                </a:lnTo>
                <a:lnTo>
                  <a:pt x="26789" y="276821"/>
                </a:lnTo>
                <a:lnTo>
                  <a:pt x="8930" y="303610"/>
                </a:lnTo>
                <a:lnTo>
                  <a:pt x="0" y="321469"/>
                </a:lnTo>
                <a:lnTo>
                  <a:pt x="0" y="330399"/>
                </a:lnTo>
                <a:lnTo>
                  <a:pt x="8930" y="330399"/>
                </a:lnTo>
                <a:lnTo>
                  <a:pt x="17860" y="312539"/>
                </a:lnTo>
                <a:lnTo>
                  <a:pt x="35719" y="294680"/>
                </a:lnTo>
                <a:lnTo>
                  <a:pt x="44649" y="267891"/>
                </a:lnTo>
                <a:lnTo>
                  <a:pt x="62508" y="241102"/>
                </a:lnTo>
                <a:lnTo>
                  <a:pt x="71438" y="214313"/>
                </a:lnTo>
                <a:lnTo>
                  <a:pt x="71438" y="205383"/>
                </a:lnTo>
                <a:lnTo>
                  <a:pt x="71438" y="205383"/>
                </a:lnTo>
                <a:lnTo>
                  <a:pt x="80367" y="214313"/>
                </a:lnTo>
                <a:lnTo>
                  <a:pt x="80367" y="223243"/>
                </a:lnTo>
                <a:lnTo>
                  <a:pt x="89297" y="250032"/>
                </a:lnTo>
                <a:lnTo>
                  <a:pt x="98227" y="267891"/>
                </a:lnTo>
                <a:lnTo>
                  <a:pt x="107156" y="285750"/>
                </a:lnTo>
                <a:lnTo>
                  <a:pt x="125016" y="303610"/>
                </a:lnTo>
                <a:lnTo>
                  <a:pt x="151805" y="312539"/>
                </a:lnTo>
                <a:lnTo>
                  <a:pt x="178594" y="303610"/>
                </a:lnTo>
                <a:lnTo>
                  <a:pt x="205383" y="303610"/>
                </a:lnTo>
                <a:lnTo>
                  <a:pt x="232172" y="285750"/>
                </a:lnTo>
                <a:lnTo>
                  <a:pt x="258961" y="267891"/>
                </a:lnTo>
                <a:lnTo>
                  <a:pt x="276820" y="241102"/>
                </a:lnTo>
                <a:lnTo>
                  <a:pt x="294680" y="205383"/>
                </a:lnTo>
                <a:lnTo>
                  <a:pt x="312539" y="178594"/>
                </a:lnTo>
                <a:lnTo>
                  <a:pt x="330399" y="142875"/>
                </a:lnTo>
                <a:lnTo>
                  <a:pt x="330399" y="116086"/>
                </a:lnTo>
                <a:lnTo>
                  <a:pt x="339328" y="89297"/>
                </a:lnTo>
                <a:lnTo>
                  <a:pt x="339328" y="80368"/>
                </a:lnTo>
                <a:lnTo>
                  <a:pt x="330399" y="80368"/>
                </a:lnTo>
                <a:lnTo>
                  <a:pt x="312539" y="98227"/>
                </a:lnTo>
                <a:lnTo>
                  <a:pt x="294680" y="125016"/>
                </a:lnTo>
                <a:lnTo>
                  <a:pt x="276820" y="160735"/>
                </a:lnTo>
                <a:lnTo>
                  <a:pt x="258961" y="205383"/>
                </a:lnTo>
                <a:lnTo>
                  <a:pt x="250031" y="250032"/>
                </a:lnTo>
                <a:lnTo>
                  <a:pt x="250031" y="294680"/>
                </a:lnTo>
                <a:lnTo>
                  <a:pt x="258961" y="321469"/>
                </a:lnTo>
                <a:lnTo>
                  <a:pt x="276820" y="330399"/>
                </a:lnTo>
                <a:lnTo>
                  <a:pt x="303610" y="330399"/>
                </a:lnTo>
                <a:lnTo>
                  <a:pt x="339328" y="321469"/>
                </a:lnTo>
                <a:lnTo>
                  <a:pt x="366117" y="312539"/>
                </a:lnTo>
                <a:lnTo>
                  <a:pt x="401836" y="285750"/>
                </a:lnTo>
                <a:lnTo>
                  <a:pt x="428625" y="258961"/>
                </a:lnTo>
                <a:lnTo>
                  <a:pt x="455414" y="214313"/>
                </a:lnTo>
                <a:lnTo>
                  <a:pt x="482203" y="178594"/>
                </a:lnTo>
                <a:lnTo>
                  <a:pt x="500063" y="133946"/>
                </a:lnTo>
                <a:lnTo>
                  <a:pt x="517922" y="98227"/>
                </a:lnTo>
                <a:lnTo>
                  <a:pt x="526852" y="53579"/>
                </a:lnTo>
                <a:lnTo>
                  <a:pt x="526852" y="17860"/>
                </a:lnTo>
                <a:lnTo>
                  <a:pt x="526852" y="0"/>
                </a:lnTo>
                <a:lnTo>
                  <a:pt x="517922" y="0"/>
                </a:lnTo>
                <a:lnTo>
                  <a:pt x="491133" y="8930"/>
                </a:lnTo>
                <a:lnTo>
                  <a:pt x="473274" y="44649"/>
                </a:lnTo>
                <a:lnTo>
                  <a:pt x="455414" y="98227"/>
                </a:lnTo>
                <a:lnTo>
                  <a:pt x="446485" y="151805"/>
                </a:lnTo>
                <a:lnTo>
                  <a:pt x="455414" y="205383"/>
                </a:lnTo>
                <a:lnTo>
                  <a:pt x="491133" y="241102"/>
                </a:lnTo>
                <a:lnTo>
                  <a:pt x="526852" y="258961"/>
                </a:lnTo>
                <a:lnTo>
                  <a:pt x="571500" y="258961"/>
                </a:lnTo>
                <a:lnTo>
                  <a:pt x="571500" y="25896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7" name="Freeform 196"/>
          <p:cNvSpPr/>
          <p:nvPr/>
        </p:nvSpPr>
        <p:spPr bwMode="auto">
          <a:xfrm>
            <a:off x="5491758" y="5741788"/>
            <a:ext cx="160735" cy="223243"/>
          </a:xfrm>
          <a:custGeom>
            <a:avLst/>
            <a:gdLst/>
            <a:ahLst/>
            <a:cxnLst/>
            <a:rect l="0" t="0" r="0" b="0"/>
            <a:pathLst>
              <a:path w="160735" h="223243">
                <a:moveTo>
                  <a:pt x="116086" y="17860"/>
                </a:moveTo>
                <a:lnTo>
                  <a:pt x="116086" y="17860"/>
                </a:lnTo>
                <a:lnTo>
                  <a:pt x="107156" y="8930"/>
                </a:lnTo>
                <a:lnTo>
                  <a:pt x="107156" y="0"/>
                </a:lnTo>
                <a:lnTo>
                  <a:pt x="98226" y="0"/>
                </a:lnTo>
                <a:lnTo>
                  <a:pt x="89297" y="0"/>
                </a:lnTo>
                <a:lnTo>
                  <a:pt x="80367" y="0"/>
                </a:lnTo>
                <a:lnTo>
                  <a:pt x="71437" y="8930"/>
                </a:lnTo>
                <a:lnTo>
                  <a:pt x="62508" y="17860"/>
                </a:lnTo>
                <a:lnTo>
                  <a:pt x="53578" y="26789"/>
                </a:lnTo>
                <a:lnTo>
                  <a:pt x="53578" y="35719"/>
                </a:lnTo>
                <a:lnTo>
                  <a:pt x="53578" y="44649"/>
                </a:lnTo>
                <a:lnTo>
                  <a:pt x="62508" y="53578"/>
                </a:lnTo>
                <a:lnTo>
                  <a:pt x="71437" y="62508"/>
                </a:lnTo>
                <a:lnTo>
                  <a:pt x="89297" y="71438"/>
                </a:lnTo>
                <a:lnTo>
                  <a:pt x="107156" y="89297"/>
                </a:lnTo>
                <a:lnTo>
                  <a:pt x="125015" y="107157"/>
                </a:lnTo>
                <a:lnTo>
                  <a:pt x="133945" y="133946"/>
                </a:lnTo>
                <a:lnTo>
                  <a:pt x="151805" y="160735"/>
                </a:lnTo>
                <a:lnTo>
                  <a:pt x="160734" y="178594"/>
                </a:lnTo>
                <a:lnTo>
                  <a:pt x="160734" y="205383"/>
                </a:lnTo>
                <a:lnTo>
                  <a:pt x="142875" y="214313"/>
                </a:lnTo>
                <a:lnTo>
                  <a:pt x="125015" y="223242"/>
                </a:lnTo>
                <a:lnTo>
                  <a:pt x="98226" y="223242"/>
                </a:lnTo>
                <a:lnTo>
                  <a:pt x="71437" y="214313"/>
                </a:lnTo>
                <a:lnTo>
                  <a:pt x="44648" y="196453"/>
                </a:lnTo>
                <a:lnTo>
                  <a:pt x="26789" y="178594"/>
                </a:lnTo>
                <a:lnTo>
                  <a:pt x="8930" y="160735"/>
                </a:lnTo>
                <a:lnTo>
                  <a:pt x="0" y="142875"/>
                </a:lnTo>
                <a:lnTo>
                  <a:pt x="0" y="125016"/>
                </a:lnTo>
                <a:lnTo>
                  <a:pt x="8930" y="116086"/>
                </a:lnTo>
                <a:lnTo>
                  <a:pt x="17859" y="98227"/>
                </a:lnTo>
                <a:lnTo>
                  <a:pt x="17859" y="9822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8" name="Freeform 197"/>
          <p:cNvSpPr/>
          <p:nvPr/>
        </p:nvSpPr>
        <p:spPr bwMode="auto">
          <a:xfrm>
            <a:off x="5572125" y="5598913"/>
            <a:ext cx="160735" cy="428626"/>
          </a:xfrm>
          <a:custGeom>
            <a:avLst/>
            <a:gdLst/>
            <a:ahLst/>
            <a:cxnLst/>
            <a:rect l="0" t="0" r="0" b="0"/>
            <a:pathLst>
              <a:path w="160735" h="428626">
                <a:moveTo>
                  <a:pt x="893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35719"/>
                </a:lnTo>
                <a:lnTo>
                  <a:pt x="8930" y="62508"/>
                </a:lnTo>
                <a:lnTo>
                  <a:pt x="8930" y="107157"/>
                </a:lnTo>
                <a:lnTo>
                  <a:pt x="17859" y="142875"/>
                </a:lnTo>
                <a:lnTo>
                  <a:pt x="26789" y="187524"/>
                </a:lnTo>
                <a:lnTo>
                  <a:pt x="26789" y="232172"/>
                </a:lnTo>
                <a:lnTo>
                  <a:pt x="35719" y="267891"/>
                </a:lnTo>
                <a:lnTo>
                  <a:pt x="44648" y="303610"/>
                </a:lnTo>
                <a:lnTo>
                  <a:pt x="53578" y="330399"/>
                </a:lnTo>
                <a:lnTo>
                  <a:pt x="71438" y="348258"/>
                </a:lnTo>
                <a:lnTo>
                  <a:pt x="80367" y="366117"/>
                </a:lnTo>
                <a:lnTo>
                  <a:pt x="89297" y="383977"/>
                </a:lnTo>
                <a:lnTo>
                  <a:pt x="98227" y="401836"/>
                </a:lnTo>
                <a:lnTo>
                  <a:pt x="107156" y="410766"/>
                </a:lnTo>
                <a:lnTo>
                  <a:pt x="125016" y="419696"/>
                </a:lnTo>
                <a:lnTo>
                  <a:pt x="133945" y="428625"/>
                </a:lnTo>
                <a:lnTo>
                  <a:pt x="151805" y="428625"/>
                </a:lnTo>
                <a:lnTo>
                  <a:pt x="160734" y="419696"/>
                </a:lnTo>
                <a:lnTo>
                  <a:pt x="160734" y="392907"/>
                </a:lnTo>
                <a:lnTo>
                  <a:pt x="160734" y="39290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9" name="Freeform 198"/>
          <p:cNvSpPr/>
          <p:nvPr/>
        </p:nvSpPr>
        <p:spPr bwMode="auto">
          <a:xfrm>
            <a:off x="5473898" y="5786437"/>
            <a:ext cx="285751" cy="17860"/>
          </a:xfrm>
          <a:custGeom>
            <a:avLst/>
            <a:gdLst/>
            <a:ahLst/>
            <a:cxnLst/>
            <a:rect l="0" t="0" r="0" b="0"/>
            <a:pathLst>
              <a:path w="285751" h="17860">
                <a:moveTo>
                  <a:pt x="0" y="17859"/>
                </a:moveTo>
                <a:lnTo>
                  <a:pt x="0" y="8929"/>
                </a:lnTo>
                <a:lnTo>
                  <a:pt x="17860" y="8929"/>
                </a:lnTo>
                <a:lnTo>
                  <a:pt x="35719" y="0"/>
                </a:lnTo>
                <a:lnTo>
                  <a:pt x="80368" y="0"/>
                </a:lnTo>
                <a:lnTo>
                  <a:pt x="125016" y="0"/>
                </a:lnTo>
                <a:lnTo>
                  <a:pt x="169665" y="0"/>
                </a:lnTo>
                <a:lnTo>
                  <a:pt x="214313" y="8929"/>
                </a:lnTo>
                <a:lnTo>
                  <a:pt x="250032" y="17859"/>
                </a:lnTo>
                <a:lnTo>
                  <a:pt x="285750" y="17859"/>
                </a:lnTo>
                <a:lnTo>
                  <a:pt x="285750" y="1785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0" name="Freeform 199"/>
          <p:cNvSpPr/>
          <p:nvPr/>
        </p:nvSpPr>
        <p:spPr bwMode="auto">
          <a:xfrm>
            <a:off x="5768578" y="5822155"/>
            <a:ext cx="133946" cy="142876"/>
          </a:xfrm>
          <a:custGeom>
            <a:avLst/>
            <a:gdLst/>
            <a:ahLst/>
            <a:cxnLst/>
            <a:rect l="0" t="0" r="0" b="0"/>
            <a:pathLst>
              <a:path w="133946" h="142876">
                <a:moveTo>
                  <a:pt x="8930" y="17860"/>
                </a:moveTo>
                <a:lnTo>
                  <a:pt x="8930" y="17860"/>
                </a:lnTo>
                <a:lnTo>
                  <a:pt x="0" y="26790"/>
                </a:lnTo>
                <a:lnTo>
                  <a:pt x="0" y="44649"/>
                </a:lnTo>
                <a:lnTo>
                  <a:pt x="0" y="62508"/>
                </a:lnTo>
                <a:lnTo>
                  <a:pt x="0" y="80368"/>
                </a:lnTo>
                <a:lnTo>
                  <a:pt x="0" y="98227"/>
                </a:lnTo>
                <a:lnTo>
                  <a:pt x="8930" y="125016"/>
                </a:lnTo>
                <a:lnTo>
                  <a:pt x="8930" y="133946"/>
                </a:lnTo>
                <a:lnTo>
                  <a:pt x="17860" y="142875"/>
                </a:lnTo>
                <a:lnTo>
                  <a:pt x="26789" y="142875"/>
                </a:lnTo>
                <a:lnTo>
                  <a:pt x="35719" y="133946"/>
                </a:lnTo>
                <a:lnTo>
                  <a:pt x="35719" y="125016"/>
                </a:lnTo>
                <a:lnTo>
                  <a:pt x="44649" y="116086"/>
                </a:lnTo>
                <a:lnTo>
                  <a:pt x="44649" y="89297"/>
                </a:lnTo>
                <a:lnTo>
                  <a:pt x="53578" y="71438"/>
                </a:lnTo>
                <a:lnTo>
                  <a:pt x="53578" y="53579"/>
                </a:lnTo>
                <a:lnTo>
                  <a:pt x="62508" y="35719"/>
                </a:lnTo>
                <a:lnTo>
                  <a:pt x="71438" y="17860"/>
                </a:lnTo>
                <a:lnTo>
                  <a:pt x="80367" y="8930"/>
                </a:lnTo>
                <a:lnTo>
                  <a:pt x="80367" y="0"/>
                </a:lnTo>
                <a:lnTo>
                  <a:pt x="89297" y="0"/>
                </a:lnTo>
                <a:lnTo>
                  <a:pt x="98227" y="0"/>
                </a:lnTo>
                <a:lnTo>
                  <a:pt x="98227" y="8930"/>
                </a:lnTo>
                <a:lnTo>
                  <a:pt x="107156" y="8930"/>
                </a:lnTo>
                <a:lnTo>
                  <a:pt x="107156" y="17860"/>
                </a:lnTo>
                <a:lnTo>
                  <a:pt x="116086" y="17860"/>
                </a:lnTo>
                <a:lnTo>
                  <a:pt x="125016" y="17860"/>
                </a:lnTo>
                <a:lnTo>
                  <a:pt x="125016" y="17860"/>
                </a:lnTo>
                <a:lnTo>
                  <a:pt x="133945" y="17860"/>
                </a:lnTo>
                <a:lnTo>
                  <a:pt x="133945" y="1786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1" name="Freeform 200"/>
          <p:cNvSpPr/>
          <p:nvPr/>
        </p:nvSpPr>
        <p:spPr bwMode="auto">
          <a:xfrm>
            <a:off x="5911453" y="5831085"/>
            <a:ext cx="267892" cy="178595"/>
          </a:xfrm>
          <a:custGeom>
            <a:avLst/>
            <a:gdLst/>
            <a:ahLst/>
            <a:cxnLst/>
            <a:rect l="0" t="0" r="0" b="0"/>
            <a:pathLst>
              <a:path w="267892" h="178595">
                <a:moveTo>
                  <a:pt x="133945" y="17860"/>
                </a:moveTo>
                <a:lnTo>
                  <a:pt x="133945" y="17860"/>
                </a:lnTo>
                <a:lnTo>
                  <a:pt x="133945" y="8930"/>
                </a:lnTo>
                <a:lnTo>
                  <a:pt x="133945" y="8930"/>
                </a:lnTo>
                <a:lnTo>
                  <a:pt x="125016" y="0"/>
                </a:lnTo>
                <a:lnTo>
                  <a:pt x="116086" y="0"/>
                </a:lnTo>
                <a:lnTo>
                  <a:pt x="107156" y="8930"/>
                </a:lnTo>
                <a:lnTo>
                  <a:pt x="89297" y="26789"/>
                </a:lnTo>
                <a:lnTo>
                  <a:pt x="62508" y="44649"/>
                </a:lnTo>
                <a:lnTo>
                  <a:pt x="35719" y="80367"/>
                </a:lnTo>
                <a:lnTo>
                  <a:pt x="17860" y="107156"/>
                </a:lnTo>
                <a:lnTo>
                  <a:pt x="0" y="142875"/>
                </a:lnTo>
                <a:lnTo>
                  <a:pt x="0" y="160735"/>
                </a:lnTo>
                <a:lnTo>
                  <a:pt x="0" y="178594"/>
                </a:lnTo>
                <a:lnTo>
                  <a:pt x="8930" y="178594"/>
                </a:lnTo>
                <a:lnTo>
                  <a:pt x="35719" y="178594"/>
                </a:lnTo>
                <a:lnTo>
                  <a:pt x="53578" y="169664"/>
                </a:lnTo>
                <a:lnTo>
                  <a:pt x="71438" y="142875"/>
                </a:lnTo>
                <a:lnTo>
                  <a:pt x="89297" y="125016"/>
                </a:lnTo>
                <a:lnTo>
                  <a:pt x="98227" y="98227"/>
                </a:lnTo>
                <a:lnTo>
                  <a:pt x="116086" y="80367"/>
                </a:lnTo>
                <a:lnTo>
                  <a:pt x="116086" y="62508"/>
                </a:lnTo>
                <a:lnTo>
                  <a:pt x="125016" y="62508"/>
                </a:lnTo>
                <a:lnTo>
                  <a:pt x="125016" y="71438"/>
                </a:lnTo>
                <a:lnTo>
                  <a:pt x="125016" y="80367"/>
                </a:lnTo>
                <a:lnTo>
                  <a:pt x="133945" y="107156"/>
                </a:lnTo>
                <a:lnTo>
                  <a:pt x="142875" y="125016"/>
                </a:lnTo>
                <a:lnTo>
                  <a:pt x="160735" y="151805"/>
                </a:lnTo>
                <a:lnTo>
                  <a:pt x="187524" y="169664"/>
                </a:lnTo>
                <a:lnTo>
                  <a:pt x="214313" y="178594"/>
                </a:lnTo>
                <a:lnTo>
                  <a:pt x="241102" y="169664"/>
                </a:lnTo>
                <a:lnTo>
                  <a:pt x="267891" y="160735"/>
                </a:lnTo>
                <a:lnTo>
                  <a:pt x="267891" y="16073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2" name="Freeform 201"/>
          <p:cNvSpPr/>
          <p:nvPr/>
        </p:nvSpPr>
        <p:spPr bwMode="auto">
          <a:xfrm>
            <a:off x="6170414" y="5706070"/>
            <a:ext cx="455415" cy="357188"/>
          </a:xfrm>
          <a:custGeom>
            <a:avLst/>
            <a:gdLst/>
            <a:ahLst/>
            <a:cxnLst/>
            <a:rect l="0" t="0" r="0" b="0"/>
            <a:pathLst>
              <a:path w="455415" h="357188">
                <a:moveTo>
                  <a:pt x="107156" y="142875"/>
                </a:moveTo>
                <a:lnTo>
                  <a:pt x="107156" y="133945"/>
                </a:lnTo>
                <a:lnTo>
                  <a:pt x="107156" y="133945"/>
                </a:lnTo>
                <a:lnTo>
                  <a:pt x="98227" y="125015"/>
                </a:lnTo>
                <a:lnTo>
                  <a:pt x="89297" y="125015"/>
                </a:lnTo>
                <a:lnTo>
                  <a:pt x="80367" y="125015"/>
                </a:lnTo>
                <a:lnTo>
                  <a:pt x="71438" y="133945"/>
                </a:lnTo>
                <a:lnTo>
                  <a:pt x="53578" y="151804"/>
                </a:lnTo>
                <a:lnTo>
                  <a:pt x="35719" y="178593"/>
                </a:lnTo>
                <a:lnTo>
                  <a:pt x="17859" y="205382"/>
                </a:lnTo>
                <a:lnTo>
                  <a:pt x="0" y="241101"/>
                </a:lnTo>
                <a:lnTo>
                  <a:pt x="0" y="267890"/>
                </a:lnTo>
                <a:lnTo>
                  <a:pt x="0" y="294679"/>
                </a:lnTo>
                <a:lnTo>
                  <a:pt x="17859" y="303609"/>
                </a:lnTo>
                <a:lnTo>
                  <a:pt x="35719" y="303609"/>
                </a:lnTo>
                <a:lnTo>
                  <a:pt x="62508" y="294679"/>
                </a:lnTo>
                <a:lnTo>
                  <a:pt x="89297" y="285750"/>
                </a:lnTo>
                <a:lnTo>
                  <a:pt x="107156" y="258960"/>
                </a:lnTo>
                <a:lnTo>
                  <a:pt x="125016" y="232171"/>
                </a:lnTo>
                <a:lnTo>
                  <a:pt x="142875" y="196453"/>
                </a:lnTo>
                <a:lnTo>
                  <a:pt x="160734" y="160734"/>
                </a:lnTo>
                <a:lnTo>
                  <a:pt x="160734" y="125015"/>
                </a:lnTo>
                <a:lnTo>
                  <a:pt x="169664" y="89296"/>
                </a:lnTo>
                <a:lnTo>
                  <a:pt x="178594" y="53578"/>
                </a:lnTo>
                <a:lnTo>
                  <a:pt x="178594" y="26789"/>
                </a:lnTo>
                <a:lnTo>
                  <a:pt x="178594" y="8929"/>
                </a:lnTo>
                <a:lnTo>
                  <a:pt x="178594" y="0"/>
                </a:lnTo>
                <a:lnTo>
                  <a:pt x="169664" y="0"/>
                </a:lnTo>
                <a:lnTo>
                  <a:pt x="151805" y="8929"/>
                </a:lnTo>
                <a:lnTo>
                  <a:pt x="133945" y="26789"/>
                </a:lnTo>
                <a:lnTo>
                  <a:pt x="116086" y="62507"/>
                </a:lnTo>
                <a:lnTo>
                  <a:pt x="98227" y="89296"/>
                </a:lnTo>
                <a:lnTo>
                  <a:pt x="80367" y="125015"/>
                </a:lnTo>
                <a:lnTo>
                  <a:pt x="80367" y="160734"/>
                </a:lnTo>
                <a:lnTo>
                  <a:pt x="80367" y="187523"/>
                </a:lnTo>
                <a:lnTo>
                  <a:pt x="80367" y="205382"/>
                </a:lnTo>
                <a:lnTo>
                  <a:pt x="98227" y="223242"/>
                </a:lnTo>
                <a:lnTo>
                  <a:pt x="116086" y="232171"/>
                </a:lnTo>
                <a:lnTo>
                  <a:pt x="142875" y="241101"/>
                </a:lnTo>
                <a:lnTo>
                  <a:pt x="160734" y="241101"/>
                </a:lnTo>
                <a:lnTo>
                  <a:pt x="178594" y="241101"/>
                </a:lnTo>
                <a:lnTo>
                  <a:pt x="205383" y="232171"/>
                </a:lnTo>
                <a:lnTo>
                  <a:pt x="223242" y="223242"/>
                </a:lnTo>
                <a:lnTo>
                  <a:pt x="232172" y="205382"/>
                </a:lnTo>
                <a:lnTo>
                  <a:pt x="250031" y="196453"/>
                </a:lnTo>
                <a:lnTo>
                  <a:pt x="258961" y="178593"/>
                </a:lnTo>
                <a:lnTo>
                  <a:pt x="267891" y="169664"/>
                </a:lnTo>
                <a:lnTo>
                  <a:pt x="267891" y="169664"/>
                </a:lnTo>
                <a:lnTo>
                  <a:pt x="258961" y="187523"/>
                </a:lnTo>
                <a:lnTo>
                  <a:pt x="250031" y="205382"/>
                </a:lnTo>
                <a:lnTo>
                  <a:pt x="241102" y="241101"/>
                </a:lnTo>
                <a:lnTo>
                  <a:pt x="232172" y="276820"/>
                </a:lnTo>
                <a:lnTo>
                  <a:pt x="241102" y="303609"/>
                </a:lnTo>
                <a:lnTo>
                  <a:pt x="258961" y="330398"/>
                </a:lnTo>
                <a:lnTo>
                  <a:pt x="276820" y="348257"/>
                </a:lnTo>
                <a:lnTo>
                  <a:pt x="303609" y="357187"/>
                </a:lnTo>
                <a:lnTo>
                  <a:pt x="321469" y="348257"/>
                </a:lnTo>
                <a:lnTo>
                  <a:pt x="348258" y="330398"/>
                </a:lnTo>
                <a:lnTo>
                  <a:pt x="375047" y="312539"/>
                </a:lnTo>
                <a:lnTo>
                  <a:pt x="392906" y="285750"/>
                </a:lnTo>
                <a:lnTo>
                  <a:pt x="419695" y="258960"/>
                </a:lnTo>
                <a:lnTo>
                  <a:pt x="437555" y="241101"/>
                </a:lnTo>
                <a:lnTo>
                  <a:pt x="446484" y="223242"/>
                </a:lnTo>
                <a:lnTo>
                  <a:pt x="455414" y="223242"/>
                </a:lnTo>
                <a:lnTo>
                  <a:pt x="455414" y="241101"/>
                </a:lnTo>
                <a:lnTo>
                  <a:pt x="446484" y="258960"/>
                </a:lnTo>
                <a:lnTo>
                  <a:pt x="428625" y="276820"/>
                </a:lnTo>
                <a:lnTo>
                  <a:pt x="401836" y="303609"/>
                </a:lnTo>
                <a:lnTo>
                  <a:pt x="375047" y="321468"/>
                </a:lnTo>
                <a:lnTo>
                  <a:pt x="348258" y="339328"/>
                </a:lnTo>
                <a:lnTo>
                  <a:pt x="330399" y="339328"/>
                </a:lnTo>
                <a:lnTo>
                  <a:pt x="321469" y="312539"/>
                </a:lnTo>
                <a:lnTo>
                  <a:pt x="321469" y="31253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3" name="Freeform 202"/>
          <p:cNvSpPr/>
          <p:nvPr/>
        </p:nvSpPr>
        <p:spPr bwMode="auto">
          <a:xfrm>
            <a:off x="2589609" y="5554266"/>
            <a:ext cx="455415" cy="89297"/>
          </a:xfrm>
          <a:custGeom>
            <a:avLst/>
            <a:gdLst/>
            <a:ahLst/>
            <a:cxnLst/>
            <a:rect l="0" t="0" r="0" b="0"/>
            <a:pathLst>
              <a:path w="455415" h="89297">
                <a:moveTo>
                  <a:pt x="26789" y="89296"/>
                </a:moveTo>
                <a:lnTo>
                  <a:pt x="17860" y="89296"/>
                </a:lnTo>
                <a:lnTo>
                  <a:pt x="8930" y="89296"/>
                </a:lnTo>
                <a:lnTo>
                  <a:pt x="8930" y="89296"/>
                </a:lnTo>
                <a:lnTo>
                  <a:pt x="0" y="80366"/>
                </a:lnTo>
                <a:lnTo>
                  <a:pt x="0" y="80366"/>
                </a:lnTo>
                <a:lnTo>
                  <a:pt x="8930" y="80366"/>
                </a:lnTo>
                <a:lnTo>
                  <a:pt x="26789" y="71436"/>
                </a:lnTo>
                <a:lnTo>
                  <a:pt x="44649" y="71436"/>
                </a:lnTo>
                <a:lnTo>
                  <a:pt x="80368" y="62507"/>
                </a:lnTo>
                <a:lnTo>
                  <a:pt x="116086" y="62507"/>
                </a:lnTo>
                <a:lnTo>
                  <a:pt x="160735" y="53577"/>
                </a:lnTo>
                <a:lnTo>
                  <a:pt x="214313" y="44647"/>
                </a:lnTo>
                <a:lnTo>
                  <a:pt x="267891" y="44647"/>
                </a:lnTo>
                <a:lnTo>
                  <a:pt x="312539" y="35718"/>
                </a:lnTo>
                <a:lnTo>
                  <a:pt x="366118" y="17859"/>
                </a:lnTo>
                <a:lnTo>
                  <a:pt x="410766" y="8929"/>
                </a:lnTo>
                <a:lnTo>
                  <a:pt x="455414" y="0"/>
                </a:lnTo>
                <a:lnTo>
                  <a:pt x="455414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4" name="Freeform 203"/>
          <p:cNvSpPr/>
          <p:nvPr/>
        </p:nvSpPr>
        <p:spPr bwMode="auto">
          <a:xfrm>
            <a:off x="3027164" y="5732859"/>
            <a:ext cx="250032" cy="205383"/>
          </a:xfrm>
          <a:custGeom>
            <a:avLst/>
            <a:gdLst/>
            <a:ahLst/>
            <a:cxnLst/>
            <a:rect l="0" t="0" r="0" b="0"/>
            <a:pathLst>
              <a:path w="250032" h="205383">
                <a:moveTo>
                  <a:pt x="187524" y="17859"/>
                </a:moveTo>
                <a:lnTo>
                  <a:pt x="187524" y="17859"/>
                </a:lnTo>
                <a:lnTo>
                  <a:pt x="187524" y="8929"/>
                </a:lnTo>
                <a:lnTo>
                  <a:pt x="178594" y="8929"/>
                </a:lnTo>
                <a:lnTo>
                  <a:pt x="178594" y="8929"/>
                </a:lnTo>
                <a:lnTo>
                  <a:pt x="169664" y="0"/>
                </a:lnTo>
                <a:lnTo>
                  <a:pt x="160734" y="0"/>
                </a:lnTo>
                <a:lnTo>
                  <a:pt x="151805" y="0"/>
                </a:lnTo>
                <a:lnTo>
                  <a:pt x="142875" y="0"/>
                </a:lnTo>
                <a:lnTo>
                  <a:pt x="125016" y="0"/>
                </a:lnTo>
                <a:lnTo>
                  <a:pt x="116086" y="0"/>
                </a:lnTo>
                <a:lnTo>
                  <a:pt x="107156" y="8929"/>
                </a:lnTo>
                <a:lnTo>
                  <a:pt x="98227" y="8929"/>
                </a:lnTo>
                <a:lnTo>
                  <a:pt x="80367" y="8929"/>
                </a:lnTo>
                <a:lnTo>
                  <a:pt x="71438" y="17859"/>
                </a:lnTo>
                <a:lnTo>
                  <a:pt x="53578" y="26789"/>
                </a:lnTo>
                <a:lnTo>
                  <a:pt x="44649" y="35718"/>
                </a:lnTo>
                <a:lnTo>
                  <a:pt x="35719" y="53578"/>
                </a:lnTo>
                <a:lnTo>
                  <a:pt x="17859" y="80367"/>
                </a:lnTo>
                <a:lnTo>
                  <a:pt x="8930" y="107156"/>
                </a:lnTo>
                <a:lnTo>
                  <a:pt x="0" y="133945"/>
                </a:lnTo>
                <a:lnTo>
                  <a:pt x="0" y="160734"/>
                </a:lnTo>
                <a:lnTo>
                  <a:pt x="0" y="187523"/>
                </a:lnTo>
                <a:lnTo>
                  <a:pt x="8930" y="196453"/>
                </a:lnTo>
                <a:lnTo>
                  <a:pt x="26789" y="205382"/>
                </a:lnTo>
                <a:lnTo>
                  <a:pt x="44649" y="196453"/>
                </a:lnTo>
                <a:lnTo>
                  <a:pt x="71438" y="187523"/>
                </a:lnTo>
                <a:lnTo>
                  <a:pt x="98227" y="169664"/>
                </a:lnTo>
                <a:lnTo>
                  <a:pt x="116086" y="151804"/>
                </a:lnTo>
                <a:lnTo>
                  <a:pt x="133945" y="125015"/>
                </a:lnTo>
                <a:lnTo>
                  <a:pt x="142875" y="98226"/>
                </a:lnTo>
                <a:lnTo>
                  <a:pt x="151805" y="71437"/>
                </a:lnTo>
                <a:lnTo>
                  <a:pt x="160734" y="53578"/>
                </a:lnTo>
                <a:lnTo>
                  <a:pt x="160734" y="35718"/>
                </a:lnTo>
                <a:lnTo>
                  <a:pt x="169664" y="26789"/>
                </a:lnTo>
                <a:lnTo>
                  <a:pt x="169664" y="26789"/>
                </a:lnTo>
                <a:lnTo>
                  <a:pt x="169664" y="44648"/>
                </a:lnTo>
                <a:lnTo>
                  <a:pt x="160734" y="53578"/>
                </a:lnTo>
                <a:lnTo>
                  <a:pt x="169664" y="80367"/>
                </a:lnTo>
                <a:lnTo>
                  <a:pt x="169664" y="107156"/>
                </a:lnTo>
                <a:lnTo>
                  <a:pt x="187524" y="125015"/>
                </a:lnTo>
                <a:lnTo>
                  <a:pt x="205383" y="142875"/>
                </a:lnTo>
                <a:lnTo>
                  <a:pt x="232172" y="142875"/>
                </a:lnTo>
                <a:lnTo>
                  <a:pt x="250031" y="116086"/>
                </a:lnTo>
                <a:lnTo>
                  <a:pt x="250031" y="11608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5" name="Freeform 204"/>
          <p:cNvSpPr/>
          <p:nvPr/>
        </p:nvSpPr>
        <p:spPr bwMode="auto">
          <a:xfrm>
            <a:off x="3170039" y="258961"/>
            <a:ext cx="5304235" cy="2661047"/>
          </a:xfrm>
          <a:custGeom>
            <a:avLst/>
            <a:gdLst/>
            <a:ahLst/>
            <a:cxnLst/>
            <a:rect l="0" t="0" r="0" b="0"/>
            <a:pathLst>
              <a:path w="5304235" h="2661047">
                <a:moveTo>
                  <a:pt x="5286374" y="187523"/>
                </a:moveTo>
                <a:lnTo>
                  <a:pt x="5295304" y="178594"/>
                </a:lnTo>
                <a:lnTo>
                  <a:pt x="5295304" y="169664"/>
                </a:lnTo>
                <a:lnTo>
                  <a:pt x="5304234" y="160734"/>
                </a:lnTo>
                <a:lnTo>
                  <a:pt x="5304234" y="151805"/>
                </a:lnTo>
                <a:lnTo>
                  <a:pt x="5304234" y="142875"/>
                </a:lnTo>
                <a:lnTo>
                  <a:pt x="5304234" y="142875"/>
                </a:lnTo>
                <a:lnTo>
                  <a:pt x="5304234" y="133945"/>
                </a:lnTo>
                <a:lnTo>
                  <a:pt x="5304234" y="133945"/>
                </a:lnTo>
                <a:lnTo>
                  <a:pt x="5304234" y="133945"/>
                </a:lnTo>
                <a:lnTo>
                  <a:pt x="5304234" y="125016"/>
                </a:lnTo>
                <a:lnTo>
                  <a:pt x="5304234" y="125016"/>
                </a:lnTo>
                <a:lnTo>
                  <a:pt x="5295304" y="125016"/>
                </a:lnTo>
                <a:lnTo>
                  <a:pt x="5295304" y="125016"/>
                </a:lnTo>
                <a:lnTo>
                  <a:pt x="5286374" y="125016"/>
                </a:lnTo>
                <a:lnTo>
                  <a:pt x="5277445" y="125016"/>
                </a:lnTo>
                <a:lnTo>
                  <a:pt x="5268515" y="116086"/>
                </a:lnTo>
                <a:lnTo>
                  <a:pt x="5259585" y="116086"/>
                </a:lnTo>
                <a:lnTo>
                  <a:pt x="5241726" y="107156"/>
                </a:lnTo>
                <a:lnTo>
                  <a:pt x="5232796" y="98226"/>
                </a:lnTo>
                <a:lnTo>
                  <a:pt x="5223866" y="89297"/>
                </a:lnTo>
                <a:lnTo>
                  <a:pt x="5206007" y="80367"/>
                </a:lnTo>
                <a:lnTo>
                  <a:pt x="5179218" y="71437"/>
                </a:lnTo>
                <a:lnTo>
                  <a:pt x="5143499" y="62508"/>
                </a:lnTo>
                <a:lnTo>
                  <a:pt x="5098851" y="53578"/>
                </a:lnTo>
                <a:lnTo>
                  <a:pt x="5045273" y="44648"/>
                </a:lnTo>
                <a:lnTo>
                  <a:pt x="4982766" y="35719"/>
                </a:lnTo>
                <a:lnTo>
                  <a:pt x="4902399" y="26789"/>
                </a:lnTo>
                <a:lnTo>
                  <a:pt x="4822031" y="26789"/>
                </a:lnTo>
                <a:lnTo>
                  <a:pt x="4723805" y="17859"/>
                </a:lnTo>
                <a:lnTo>
                  <a:pt x="4616649" y="17859"/>
                </a:lnTo>
                <a:lnTo>
                  <a:pt x="4509492" y="8930"/>
                </a:lnTo>
                <a:lnTo>
                  <a:pt x="4393406" y="8930"/>
                </a:lnTo>
                <a:lnTo>
                  <a:pt x="4268391" y="8930"/>
                </a:lnTo>
                <a:lnTo>
                  <a:pt x="4134445" y="0"/>
                </a:lnTo>
                <a:lnTo>
                  <a:pt x="4000500" y="0"/>
                </a:lnTo>
                <a:lnTo>
                  <a:pt x="3857625" y="8930"/>
                </a:lnTo>
                <a:lnTo>
                  <a:pt x="3714750" y="8930"/>
                </a:lnTo>
                <a:lnTo>
                  <a:pt x="3562945" y="8930"/>
                </a:lnTo>
                <a:lnTo>
                  <a:pt x="3411141" y="17859"/>
                </a:lnTo>
                <a:lnTo>
                  <a:pt x="3259336" y="26789"/>
                </a:lnTo>
                <a:lnTo>
                  <a:pt x="3107531" y="35719"/>
                </a:lnTo>
                <a:lnTo>
                  <a:pt x="2955727" y="44648"/>
                </a:lnTo>
                <a:lnTo>
                  <a:pt x="2598539" y="89297"/>
                </a:lnTo>
                <a:lnTo>
                  <a:pt x="2312789" y="125016"/>
                </a:lnTo>
                <a:lnTo>
                  <a:pt x="2044899" y="169664"/>
                </a:lnTo>
                <a:lnTo>
                  <a:pt x="1794867" y="223242"/>
                </a:lnTo>
                <a:lnTo>
                  <a:pt x="1589484" y="267891"/>
                </a:lnTo>
                <a:lnTo>
                  <a:pt x="1419820" y="312539"/>
                </a:lnTo>
                <a:lnTo>
                  <a:pt x="1259086" y="366117"/>
                </a:lnTo>
                <a:lnTo>
                  <a:pt x="1107281" y="428625"/>
                </a:lnTo>
                <a:lnTo>
                  <a:pt x="973336" y="491133"/>
                </a:lnTo>
                <a:lnTo>
                  <a:pt x="839391" y="553640"/>
                </a:lnTo>
                <a:lnTo>
                  <a:pt x="723305" y="625078"/>
                </a:lnTo>
                <a:lnTo>
                  <a:pt x="616149" y="705445"/>
                </a:lnTo>
                <a:lnTo>
                  <a:pt x="508992" y="785812"/>
                </a:lnTo>
                <a:lnTo>
                  <a:pt x="410766" y="875109"/>
                </a:lnTo>
                <a:lnTo>
                  <a:pt x="321469" y="973336"/>
                </a:lnTo>
                <a:lnTo>
                  <a:pt x="241102" y="1062633"/>
                </a:lnTo>
                <a:lnTo>
                  <a:pt x="169664" y="1160859"/>
                </a:lnTo>
                <a:lnTo>
                  <a:pt x="116086" y="1259086"/>
                </a:lnTo>
                <a:lnTo>
                  <a:pt x="62508" y="1357312"/>
                </a:lnTo>
                <a:lnTo>
                  <a:pt x="26789" y="1455539"/>
                </a:lnTo>
                <a:lnTo>
                  <a:pt x="8930" y="1544836"/>
                </a:lnTo>
                <a:lnTo>
                  <a:pt x="0" y="1634133"/>
                </a:lnTo>
                <a:lnTo>
                  <a:pt x="0" y="1714500"/>
                </a:lnTo>
                <a:lnTo>
                  <a:pt x="8930" y="1794867"/>
                </a:lnTo>
                <a:lnTo>
                  <a:pt x="26789" y="1866304"/>
                </a:lnTo>
                <a:lnTo>
                  <a:pt x="53578" y="1946672"/>
                </a:lnTo>
                <a:lnTo>
                  <a:pt x="80367" y="2009179"/>
                </a:lnTo>
                <a:lnTo>
                  <a:pt x="125016" y="2080617"/>
                </a:lnTo>
                <a:lnTo>
                  <a:pt x="178594" y="2143125"/>
                </a:lnTo>
                <a:lnTo>
                  <a:pt x="241102" y="2205633"/>
                </a:lnTo>
                <a:lnTo>
                  <a:pt x="312539" y="2250281"/>
                </a:lnTo>
                <a:lnTo>
                  <a:pt x="401836" y="2294930"/>
                </a:lnTo>
                <a:lnTo>
                  <a:pt x="500063" y="2339578"/>
                </a:lnTo>
                <a:lnTo>
                  <a:pt x="616149" y="2375297"/>
                </a:lnTo>
                <a:lnTo>
                  <a:pt x="732234" y="2402086"/>
                </a:lnTo>
                <a:lnTo>
                  <a:pt x="848320" y="2437805"/>
                </a:lnTo>
                <a:lnTo>
                  <a:pt x="982266" y="2455664"/>
                </a:lnTo>
                <a:lnTo>
                  <a:pt x="1116211" y="2482453"/>
                </a:lnTo>
                <a:lnTo>
                  <a:pt x="1250156" y="2500312"/>
                </a:lnTo>
                <a:lnTo>
                  <a:pt x="1393031" y="2518172"/>
                </a:lnTo>
                <a:lnTo>
                  <a:pt x="1544836" y="2527102"/>
                </a:lnTo>
                <a:lnTo>
                  <a:pt x="1687711" y="2544960"/>
                </a:lnTo>
                <a:lnTo>
                  <a:pt x="1848445" y="2553890"/>
                </a:lnTo>
                <a:lnTo>
                  <a:pt x="2000250" y="2562820"/>
                </a:lnTo>
                <a:lnTo>
                  <a:pt x="2169914" y="2580679"/>
                </a:lnTo>
                <a:lnTo>
                  <a:pt x="2330649" y="2589609"/>
                </a:lnTo>
                <a:lnTo>
                  <a:pt x="2500313" y="2607468"/>
                </a:lnTo>
                <a:lnTo>
                  <a:pt x="2669977" y="2616398"/>
                </a:lnTo>
                <a:lnTo>
                  <a:pt x="2839641" y="2625328"/>
                </a:lnTo>
                <a:lnTo>
                  <a:pt x="3009305" y="2634257"/>
                </a:lnTo>
                <a:lnTo>
                  <a:pt x="3178969" y="2643187"/>
                </a:lnTo>
                <a:lnTo>
                  <a:pt x="3348633" y="2652117"/>
                </a:lnTo>
                <a:lnTo>
                  <a:pt x="3527227" y="2652117"/>
                </a:lnTo>
                <a:lnTo>
                  <a:pt x="3696891" y="2661046"/>
                </a:lnTo>
                <a:lnTo>
                  <a:pt x="3866555" y="2661046"/>
                </a:lnTo>
                <a:lnTo>
                  <a:pt x="4036219" y="2661046"/>
                </a:lnTo>
                <a:lnTo>
                  <a:pt x="4205883" y="2661046"/>
                </a:lnTo>
                <a:lnTo>
                  <a:pt x="4366617" y="2652117"/>
                </a:lnTo>
                <a:lnTo>
                  <a:pt x="4527352" y="2643187"/>
                </a:lnTo>
                <a:lnTo>
                  <a:pt x="4679156" y="2634257"/>
                </a:lnTo>
                <a:lnTo>
                  <a:pt x="4822031" y="2625328"/>
                </a:lnTo>
                <a:lnTo>
                  <a:pt x="4947047" y="2616398"/>
                </a:lnTo>
                <a:lnTo>
                  <a:pt x="5045273" y="2598539"/>
                </a:lnTo>
                <a:lnTo>
                  <a:pt x="5116710" y="2580679"/>
                </a:lnTo>
                <a:lnTo>
                  <a:pt x="5188148" y="2562820"/>
                </a:lnTo>
                <a:lnTo>
                  <a:pt x="5250656" y="2536031"/>
                </a:lnTo>
                <a:lnTo>
                  <a:pt x="5304234" y="2509242"/>
                </a:lnTo>
                <a:lnTo>
                  <a:pt x="5304234" y="2509242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6" name="Freeform 205"/>
          <p:cNvSpPr/>
          <p:nvPr/>
        </p:nvSpPr>
        <p:spPr bwMode="auto">
          <a:xfrm>
            <a:off x="6599039" y="375047"/>
            <a:ext cx="1946672" cy="294681"/>
          </a:xfrm>
          <a:custGeom>
            <a:avLst/>
            <a:gdLst/>
            <a:ahLst/>
            <a:cxnLst/>
            <a:rect l="0" t="0" r="0" b="0"/>
            <a:pathLst>
              <a:path w="1946672" h="294681">
                <a:moveTo>
                  <a:pt x="1946671" y="294680"/>
                </a:moveTo>
                <a:lnTo>
                  <a:pt x="1928812" y="267891"/>
                </a:lnTo>
                <a:lnTo>
                  <a:pt x="1884163" y="214312"/>
                </a:lnTo>
                <a:lnTo>
                  <a:pt x="1839515" y="151805"/>
                </a:lnTo>
                <a:lnTo>
                  <a:pt x="1768077" y="107156"/>
                </a:lnTo>
                <a:lnTo>
                  <a:pt x="1696640" y="71437"/>
                </a:lnTo>
                <a:lnTo>
                  <a:pt x="1607343" y="53578"/>
                </a:lnTo>
                <a:lnTo>
                  <a:pt x="1473399" y="17859"/>
                </a:lnTo>
                <a:lnTo>
                  <a:pt x="1232297" y="0"/>
                </a:lnTo>
                <a:lnTo>
                  <a:pt x="901899" y="8930"/>
                </a:lnTo>
                <a:lnTo>
                  <a:pt x="482203" y="80367"/>
                </a:lnTo>
                <a:lnTo>
                  <a:pt x="0" y="214312"/>
                </a:lnTo>
                <a:lnTo>
                  <a:pt x="0" y="214312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7" name="Freeform 206"/>
          <p:cNvSpPr/>
          <p:nvPr/>
        </p:nvSpPr>
        <p:spPr bwMode="auto">
          <a:xfrm>
            <a:off x="5197078" y="2991445"/>
            <a:ext cx="1276946" cy="151806"/>
          </a:xfrm>
          <a:custGeom>
            <a:avLst/>
            <a:gdLst/>
            <a:ahLst/>
            <a:cxnLst/>
            <a:rect l="0" t="0" r="0" b="0"/>
            <a:pathLst>
              <a:path w="1276946" h="151806">
                <a:moveTo>
                  <a:pt x="0" y="151805"/>
                </a:moveTo>
                <a:lnTo>
                  <a:pt x="0" y="151805"/>
                </a:lnTo>
                <a:lnTo>
                  <a:pt x="8930" y="151805"/>
                </a:lnTo>
                <a:lnTo>
                  <a:pt x="8930" y="142875"/>
                </a:lnTo>
                <a:lnTo>
                  <a:pt x="26789" y="142875"/>
                </a:lnTo>
                <a:lnTo>
                  <a:pt x="53578" y="133945"/>
                </a:lnTo>
                <a:lnTo>
                  <a:pt x="80367" y="125016"/>
                </a:lnTo>
                <a:lnTo>
                  <a:pt x="116086" y="125016"/>
                </a:lnTo>
                <a:lnTo>
                  <a:pt x="160735" y="116086"/>
                </a:lnTo>
                <a:lnTo>
                  <a:pt x="205383" y="107156"/>
                </a:lnTo>
                <a:lnTo>
                  <a:pt x="250031" y="107156"/>
                </a:lnTo>
                <a:lnTo>
                  <a:pt x="303610" y="98226"/>
                </a:lnTo>
                <a:lnTo>
                  <a:pt x="348258" y="98226"/>
                </a:lnTo>
                <a:lnTo>
                  <a:pt x="401836" y="98226"/>
                </a:lnTo>
                <a:lnTo>
                  <a:pt x="455414" y="98226"/>
                </a:lnTo>
                <a:lnTo>
                  <a:pt x="508992" y="107156"/>
                </a:lnTo>
                <a:lnTo>
                  <a:pt x="571500" y="107156"/>
                </a:lnTo>
                <a:lnTo>
                  <a:pt x="642938" y="107156"/>
                </a:lnTo>
                <a:lnTo>
                  <a:pt x="723305" y="98226"/>
                </a:lnTo>
                <a:lnTo>
                  <a:pt x="794742" y="89297"/>
                </a:lnTo>
                <a:lnTo>
                  <a:pt x="875110" y="71437"/>
                </a:lnTo>
                <a:lnTo>
                  <a:pt x="955477" y="53578"/>
                </a:lnTo>
                <a:lnTo>
                  <a:pt x="1026914" y="35719"/>
                </a:lnTo>
                <a:lnTo>
                  <a:pt x="1098352" y="17859"/>
                </a:lnTo>
                <a:lnTo>
                  <a:pt x="1151930" y="8930"/>
                </a:lnTo>
                <a:lnTo>
                  <a:pt x="1205508" y="0"/>
                </a:lnTo>
                <a:lnTo>
                  <a:pt x="1250156" y="0"/>
                </a:lnTo>
                <a:lnTo>
                  <a:pt x="1276945" y="0"/>
                </a:lnTo>
                <a:lnTo>
                  <a:pt x="1276945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8" name="Freeform 207"/>
          <p:cNvSpPr/>
          <p:nvPr/>
        </p:nvSpPr>
        <p:spPr bwMode="auto">
          <a:xfrm>
            <a:off x="5366742" y="3402211"/>
            <a:ext cx="1026915" cy="116086"/>
          </a:xfrm>
          <a:custGeom>
            <a:avLst/>
            <a:gdLst/>
            <a:ahLst/>
            <a:cxnLst/>
            <a:rect l="0" t="0" r="0" b="0"/>
            <a:pathLst>
              <a:path w="1026915" h="116086">
                <a:moveTo>
                  <a:pt x="0" y="116085"/>
                </a:moveTo>
                <a:lnTo>
                  <a:pt x="8930" y="116085"/>
                </a:lnTo>
                <a:lnTo>
                  <a:pt x="17860" y="116085"/>
                </a:lnTo>
                <a:lnTo>
                  <a:pt x="26789" y="107156"/>
                </a:lnTo>
                <a:lnTo>
                  <a:pt x="44649" y="107156"/>
                </a:lnTo>
                <a:lnTo>
                  <a:pt x="71438" y="98226"/>
                </a:lnTo>
                <a:lnTo>
                  <a:pt x="107156" y="89296"/>
                </a:lnTo>
                <a:lnTo>
                  <a:pt x="142875" y="80367"/>
                </a:lnTo>
                <a:lnTo>
                  <a:pt x="187524" y="80367"/>
                </a:lnTo>
                <a:lnTo>
                  <a:pt x="232172" y="71437"/>
                </a:lnTo>
                <a:lnTo>
                  <a:pt x="285750" y="62507"/>
                </a:lnTo>
                <a:lnTo>
                  <a:pt x="339328" y="53578"/>
                </a:lnTo>
                <a:lnTo>
                  <a:pt x="392906" y="53578"/>
                </a:lnTo>
                <a:lnTo>
                  <a:pt x="446485" y="44648"/>
                </a:lnTo>
                <a:lnTo>
                  <a:pt x="500063" y="35718"/>
                </a:lnTo>
                <a:lnTo>
                  <a:pt x="553641" y="35718"/>
                </a:lnTo>
                <a:lnTo>
                  <a:pt x="616149" y="26789"/>
                </a:lnTo>
                <a:lnTo>
                  <a:pt x="678656" y="26789"/>
                </a:lnTo>
                <a:lnTo>
                  <a:pt x="732235" y="17859"/>
                </a:lnTo>
                <a:lnTo>
                  <a:pt x="794742" y="17859"/>
                </a:lnTo>
                <a:lnTo>
                  <a:pt x="857250" y="8929"/>
                </a:lnTo>
                <a:lnTo>
                  <a:pt x="919758" y="8929"/>
                </a:lnTo>
                <a:lnTo>
                  <a:pt x="973336" y="0"/>
                </a:lnTo>
                <a:lnTo>
                  <a:pt x="1026914" y="0"/>
                </a:lnTo>
                <a:lnTo>
                  <a:pt x="1026914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9" name="Freeform 208"/>
          <p:cNvSpPr/>
          <p:nvPr/>
        </p:nvSpPr>
        <p:spPr bwMode="auto">
          <a:xfrm>
            <a:off x="5375672" y="3964781"/>
            <a:ext cx="401837" cy="35720"/>
          </a:xfrm>
          <a:custGeom>
            <a:avLst/>
            <a:gdLst/>
            <a:ahLst/>
            <a:cxnLst/>
            <a:rect l="0" t="0" r="0" b="0"/>
            <a:pathLst>
              <a:path w="401837" h="35720">
                <a:moveTo>
                  <a:pt x="0" y="35719"/>
                </a:moveTo>
                <a:lnTo>
                  <a:pt x="0" y="35719"/>
                </a:lnTo>
                <a:lnTo>
                  <a:pt x="17859" y="35719"/>
                </a:lnTo>
                <a:lnTo>
                  <a:pt x="35719" y="26789"/>
                </a:lnTo>
                <a:lnTo>
                  <a:pt x="62508" y="26789"/>
                </a:lnTo>
                <a:lnTo>
                  <a:pt x="98226" y="17859"/>
                </a:lnTo>
                <a:lnTo>
                  <a:pt x="142875" y="17859"/>
                </a:lnTo>
                <a:lnTo>
                  <a:pt x="187523" y="8930"/>
                </a:lnTo>
                <a:lnTo>
                  <a:pt x="241101" y="8930"/>
                </a:lnTo>
                <a:lnTo>
                  <a:pt x="285750" y="0"/>
                </a:lnTo>
                <a:lnTo>
                  <a:pt x="330398" y="0"/>
                </a:lnTo>
                <a:lnTo>
                  <a:pt x="366117" y="0"/>
                </a:lnTo>
                <a:lnTo>
                  <a:pt x="392906" y="8930"/>
                </a:lnTo>
                <a:lnTo>
                  <a:pt x="401836" y="0"/>
                </a:lnTo>
                <a:lnTo>
                  <a:pt x="401836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0" name="Freeform 209"/>
          <p:cNvSpPr/>
          <p:nvPr/>
        </p:nvSpPr>
        <p:spPr bwMode="auto">
          <a:xfrm>
            <a:off x="6313289" y="3893343"/>
            <a:ext cx="258962" cy="89298"/>
          </a:xfrm>
          <a:custGeom>
            <a:avLst/>
            <a:gdLst/>
            <a:ahLst/>
            <a:cxnLst/>
            <a:rect l="0" t="0" r="0" b="0"/>
            <a:pathLst>
              <a:path w="258962" h="89298">
                <a:moveTo>
                  <a:pt x="0" y="89297"/>
                </a:moveTo>
                <a:lnTo>
                  <a:pt x="8930" y="89297"/>
                </a:lnTo>
                <a:lnTo>
                  <a:pt x="17859" y="80368"/>
                </a:lnTo>
                <a:lnTo>
                  <a:pt x="26789" y="71438"/>
                </a:lnTo>
                <a:lnTo>
                  <a:pt x="53578" y="62508"/>
                </a:lnTo>
                <a:lnTo>
                  <a:pt x="80367" y="53578"/>
                </a:lnTo>
                <a:lnTo>
                  <a:pt x="116086" y="35719"/>
                </a:lnTo>
                <a:lnTo>
                  <a:pt x="151805" y="26789"/>
                </a:lnTo>
                <a:lnTo>
                  <a:pt x="205383" y="8930"/>
                </a:lnTo>
                <a:lnTo>
                  <a:pt x="258961" y="0"/>
                </a:lnTo>
                <a:lnTo>
                  <a:pt x="258961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1" name="Freeform 210"/>
          <p:cNvSpPr/>
          <p:nvPr/>
        </p:nvSpPr>
        <p:spPr bwMode="auto">
          <a:xfrm>
            <a:off x="6715125" y="3884414"/>
            <a:ext cx="258962" cy="8930"/>
          </a:xfrm>
          <a:custGeom>
            <a:avLst/>
            <a:gdLst/>
            <a:ahLst/>
            <a:cxnLst/>
            <a:rect l="0" t="0" r="0" b="0"/>
            <a:pathLst>
              <a:path w="258962" h="8930">
                <a:moveTo>
                  <a:pt x="0" y="8929"/>
                </a:moveTo>
                <a:lnTo>
                  <a:pt x="71438" y="8929"/>
                </a:lnTo>
                <a:lnTo>
                  <a:pt x="142875" y="8929"/>
                </a:lnTo>
                <a:lnTo>
                  <a:pt x="214313" y="8929"/>
                </a:lnTo>
                <a:lnTo>
                  <a:pt x="258961" y="0"/>
                </a:lnTo>
                <a:lnTo>
                  <a:pt x="258961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2" name="Freeform 211"/>
          <p:cNvSpPr/>
          <p:nvPr/>
        </p:nvSpPr>
        <p:spPr bwMode="auto">
          <a:xfrm>
            <a:off x="7617023" y="3759398"/>
            <a:ext cx="321470" cy="205384"/>
          </a:xfrm>
          <a:custGeom>
            <a:avLst/>
            <a:gdLst/>
            <a:ahLst/>
            <a:cxnLst/>
            <a:rect l="0" t="0" r="0" b="0"/>
            <a:pathLst>
              <a:path w="321470" h="205384">
                <a:moveTo>
                  <a:pt x="8930" y="26789"/>
                </a:moveTo>
                <a:lnTo>
                  <a:pt x="8930" y="26789"/>
                </a:lnTo>
                <a:lnTo>
                  <a:pt x="8930" y="17859"/>
                </a:lnTo>
                <a:lnTo>
                  <a:pt x="8930" y="17859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8930"/>
                </a:lnTo>
                <a:lnTo>
                  <a:pt x="8930" y="26789"/>
                </a:lnTo>
                <a:lnTo>
                  <a:pt x="26790" y="44648"/>
                </a:lnTo>
                <a:lnTo>
                  <a:pt x="44649" y="62508"/>
                </a:lnTo>
                <a:lnTo>
                  <a:pt x="71438" y="80367"/>
                </a:lnTo>
                <a:lnTo>
                  <a:pt x="98227" y="98227"/>
                </a:lnTo>
                <a:lnTo>
                  <a:pt x="142875" y="116086"/>
                </a:lnTo>
                <a:lnTo>
                  <a:pt x="196454" y="133945"/>
                </a:lnTo>
                <a:lnTo>
                  <a:pt x="258961" y="160734"/>
                </a:lnTo>
                <a:lnTo>
                  <a:pt x="321469" y="205383"/>
                </a:lnTo>
                <a:lnTo>
                  <a:pt x="321469" y="20538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3" name="Freeform 212"/>
          <p:cNvSpPr/>
          <p:nvPr/>
        </p:nvSpPr>
        <p:spPr bwMode="auto">
          <a:xfrm>
            <a:off x="6750844" y="4188023"/>
            <a:ext cx="955477" cy="821533"/>
          </a:xfrm>
          <a:custGeom>
            <a:avLst/>
            <a:gdLst/>
            <a:ahLst/>
            <a:cxnLst/>
            <a:rect l="0" t="0" r="0" b="0"/>
            <a:pathLst>
              <a:path w="955477" h="821533">
                <a:moveTo>
                  <a:pt x="821531" y="267891"/>
                </a:moveTo>
                <a:lnTo>
                  <a:pt x="821531" y="267891"/>
                </a:lnTo>
                <a:lnTo>
                  <a:pt x="821531" y="267891"/>
                </a:lnTo>
                <a:lnTo>
                  <a:pt x="812601" y="258961"/>
                </a:lnTo>
                <a:lnTo>
                  <a:pt x="812601" y="258961"/>
                </a:lnTo>
                <a:lnTo>
                  <a:pt x="812601" y="250031"/>
                </a:lnTo>
                <a:lnTo>
                  <a:pt x="821531" y="232172"/>
                </a:lnTo>
                <a:lnTo>
                  <a:pt x="821531" y="223242"/>
                </a:lnTo>
                <a:lnTo>
                  <a:pt x="821531" y="205383"/>
                </a:lnTo>
                <a:lnTo>
                  <a:pt x="812601" y="178594"/>
                </a:lnTo>
                <a:lnTo>
                  <a:pt x="803672" y="160734"/>
                </a:lnTo>
                <a:lnTo>
                  <a:pt x="794742" y="133945"/>
                </a:lnTo>
                <a:lnTo>
                  <a:pt x="767953" y="107156"/>
                </a:lnTo>
                <a:lnTo>
                  <a:pt x="741164" y="80367"/>
                </a:lnTo>
                <a:lnTo>
                  <a:pt x="705445" y="62508"/>
                </a:lnTo>
                <a:lnTo>
                  <a:pt x="660797" y="35719"/>
                </a:lnTo>
                <a:lnTo>
                  <a:pt x="607219" y="17859"/>
                </a:lnTo>
                <a:lnTo>
                  <a:pt x="544711" y="8930"/>
                </a:lnTo>
                <a:lnTo>
                  <a:pt x="482203" y="0"/>
                </a:lnTo>
                <a:lnTo>
                  <a:pt x="410765" y="0"/>
                </a:lnTo>
                <a:lnTo>
                  <a:pt x="339328" y="8930"/>
                </a:lnTo>
                <a:lnTo>
                  <a:pt x="267890" y="17859"/>
                </a:lnTo>
                <a:lnTo>
                  <a:pt x="196453" y="44648"/>
                </a:lnTo>
                <a:lnTo>
                  <a:pt x="142875" y="71438"/>
                </a:lnTo>
                <a:lnTo>
                  <a:pt x="89297" y="116086"/>
                </a:lnTo>
                <a:lnTo>
                  <a:pt x="53578" y="160734"/>
                </a:lnTo>
                <a:lnTo>
                  <a:pt x="17859" y="205383"/>
                </a:lnTo>
                <a:lnTo>
                  <a:pt x="0" y="267891"/>
                </a:lnTo>
                <a:lnTo>
                  <a:pt x="0" y="339328"/>
                </a:lnTo>
                <a:lnTo>
                  <a:pt x="8929" y="428625"/>
                </a:lnTo>
                <a:lnTo>
                  <a:pt x="26789" y="517922"/>
                </a:lnTo>
                <a:lnTo>
                  <a:pt x="62508" y="607219"/>
                </a:lnTo>
                <a:lnTo>
                  <a:pt x="116086" y="696516"/>
                </a:lnTo>
                <a:lnTo>
                  <a:pt x="178594" y="767954"/>
                </a:lnTo>
                <a:lnTo>
                  <a:pt x="267890" y="803672"/>
                </a:lnTo>
                <a:lnTo>
                  <a:pt x="375047" y="821532"/>
                </a:lnTo>
                <a:lnTo>
                  <a:pt x="500062" y="794743"/>
                </a:lnTo>
                <a:lnTo>
                  <a:pt x="625078" y="750094"/>
                </a:lnTo>
                <a:lnTo>
                  <a:pt x="741164" y="687586"/>
                </a:lnTo>
                <a:lnTo>
                  <a:pt x="848320" y="607219"/>
                </a:lnTo>
                <a:lnTo>
                  <a:pt x="910828" y="508992"/>
                </a:lnTo>
                <a:lnTo>
                  <a:pt x="955476" y="401836"/>
                </a:lnTo>
                <a:lnTo>
                  <a:pt x="955476" y="294680"/>
                </a:lnTo>
                <a:lnTo>
                  <a:pt x="919758" y="187523"/>
                </a:lnTo>
                <a:lnTo>
                  <a:pt x="848320" y="89297"/>
                </a:lnTo>
                <a:lnTo>
                  <a:pt x="741164" y="17859"/>
                </a:lnTo>
                <a:lnTo>
                  <a:pt x="741164" y="1785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1088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Specific Teams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48179" y="6488668"/>
            <a:ext cx="5938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Scrum by </a:t>
            </a:r>
            <a:r>
              <a:rPr lang="en-US" dirty="0" smtClean="0"/>
              <a:t>Rubin, </a:t>
            </a:r>
            <a:r>
              <a:rPr lang="en-US" dirty="0" err="1" smtClean="0"/>
              <a:t>Ch</a:t>
            </a:r>
            <a:r>
              <a:rPr lang="en-US" dirty="0" smtClean="0"/>
              <a:t> 11 Development Team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564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48179" y="6488668"/>
            <a:ext cx="5938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Scrum by </a:t>
            </a:r>
            <a:r>
              <a:rPr lang="en-US" dirty="0" smtClean="0"/>
              <a:t>Rubin, </a:t>
            </a:r>
            <a:r>
              <a:rPr lang="en-US" dirty="0" err="1" smtClean="0"/>
              <a:t>Ch</a:t>
            </a:r>
            <a:r>
              <a:rPr lang="en-US" dirty="0" smtClean="0"/>
              <a:t> 11 Development Team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178" y="108426"/>
            <a:ext cx="7157621" cy="6365473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 bwMode="auto">
          <a:xfrm>
            <a:off x="2116336" y="964406"/>
            <a:ext cx="678657" cy="133946"/>
          </a:xfrm>
          <a:custGeom>
            <a:avLst/>
            <a:gdLst/>
            <a:ahLst/>
            <a:cxnLst/>
            <a:rect l="0" t="0" r="0" b="0"/>
            <a:pathLst>
              <a:path w="678657" h="133946">
                <a:moveTo>
                  <a:pt x="0" y="133945"/>
                </a:moveTo>
                <a:lnTo>
                  <a:pt x="0" y="125016"/>
                </a:lnTo>
                <a:lnTo>
                  <a:pt x="0" y="125016"/>
                </a:lnTo>
                <a:lnTo>
                  <a:pt x="0" y="125016"/>
                </a:lnTo>
                <a:lnTo>
                  <a:pt x="0" y="125016"/>
                </a:lnTo>
                <a:lnTo>
                  <a:pt x="8930" y="133945"/>
                </a:lnTo>
                <a:lnTo>
                  <a:pt x="17859" y="125016"/>
                </a:lnTo>
                <a:lnTo>
                  <a:pt x="26789" y="125016"/>
                </a:lnTo>
                <a:lnTo>
                  <a:pt x="44648" y="125016"/>
                </a:lnTo>
                <a:lnTo>
                  <a:pt x="62508" y="116086"/>
                </a:lnTo>
                <a:lnTo>
                  <a:pt x="89297" y="116086"/>
                </a:lnTo>
                <a:lnTo>
                  <a:pt x="116086" y="107156"/>
                </a:lnTo>
                <a:lnTo>
                  <a:pt x="151805" y="98227"/>
                </a:lnTo>
                <a:lnTo>
                  <a:pt x="187523" y="89297"/>
                </a:lnTo>
                <a:lnTo>
                  <a:pt x="223242" y="80367"/>
                </a:lnTo>
                <a:lnTo>
                  <a:pt x="276820" y="71438"/>
                </a:lnTo>
                <a:lnTo>
                  <a:pt x="330398" y="53578"/>
                </a:lnTo>
                <a:lnTo>
                  <a:pt x="383977" y="44649"/>
                </a:lnTo>
                <a:lnTo>
                  <a:pt x="437555" y="35719"/>
                </a:lnTo>
                <a:lnTo>
                  <a:pt x="491133" y="26789"/>
                </a:lnTo>
                <a:lnTo>
                  <a:pt x="544711" y="17860"/>
                </a:lnTo>
                <a:lnTo>
                  <a:pt x="598289" y="8930"/>
                </a:lnTo>
                <a:lnTo>
                  <a:pt x="642937" y="8930"/>
                </a:lnTo>
                <a:lnTo>
                  <a:pt x="678656" y="0"/>
                </a:lnTo>
                <a:lnTo>
                  <a:pt x="678656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3000375" y="366117"/>
            <a:ext cx="1259087" cy="794743"/>
          </a:xfrm>
          <a:custGeom>
            <a:avLst/>
            <a:gdLst/>
            <a:ahLst/>
            <a:cxnLst/>
            <a:rect l="0" t="0" r="0" b="0"/>
            <a:pathLst>
              <a:path w="1259087" h="794743">
                <a:moveTo>
                  <a:pt x="1017984" y="44649"/>
                </a:moveTo>
                <a:lnTo>
                  <a:pt x="1009055" y="44649"/>
                </a:lnTo>
                <a:lnTo>
                  <a:pt x="1009055" y="44649"/>
                </a:lnTo>
                <a:lnTo>
                  <a:pt x="1000125" y="44649"/>
                </a:lnTo>
                <a:lnTo>
                  <a:pt x="1000125" y="35719"/>
                </a:lnTo>
                <a:lnTo>
                  <a:pt x="991195" y="35719"/>
                </a:lnTo>
                <a:lnTo>
                  <a:pt x="991195" y="35719"/>
                </a:lnTo>
                <a:lnTo>
                  <a:pt x="982266" y="26789"/>
                </a:lnTo>
                <a:lnTo>
                  <a:pt x="973336" y="26789"/>
                </a:lnTo>
                <a:lnTo>
                  <a:pt x="964406" y="17860"/>
                </a:lnTo>
                <a:lnTo>
                  <a:pt x="955477" y="17860"/>
                </a:lnTo>
                <a:lnTo>
                  <a:pt x="937617" y="8930"/>
                </a:lnTo>
                <a:lnTo>
                  <a:pt x="928688" y="8930"/>
                </a:lnTo>
                <a:lnTo>
                  <a:pt x="910828" y="8930"/>
                </a:lnTo>
                <a:lnTo>
                  <a:pt x="884039" y="8930"/>
                </a:lnTo>
                <a:lnTo>
                  <a:pt x="857250" y="8930"/>
                </a:lnTo>
                <a:lnTo>
                  <a:pt x="839391" y="8930"/>
                </a:lnTo>
                <a:lnTo>
                  <a:pt x="812602" y="8930"/>
                </a:lnTo>
                <a:lnTo>
                  <a:pt x="794742" y="8930"/>
                </a:lnTo>
                <a:lnTo>
                  <a:pt x="767953" y="8930"/>
                </a:lnTo>
                <a:lnTo>
                  <a:pt x="750094" y="8930"/>
                </a:lnTo>
                <a:lnTo>
                  <a:pt x="732234" y="0"/>
                </a:lnTo>
                <a:lnTo>
                  <a:pt x="705445" y="0"/>
                </a:lnTo>
                <a:lnTo>
                  <a:pt x="678656" y="0"/>
                </a:lnTo>
                <a:lnTo>
                  <a:pt x="651867" y="0"/>
                </a:lnTo>
                <a:lnTo>
                  <a:pt x="616148" y="0"/>
                </a:lnTo>
                <a:lnTo>
                  <a:pt x="589359" y="0"/>
                </a:lnTo>
                <a:lnTo>
                  <a:pt x="562570" y="0"/>
                </a:lnTo>
                <a:lnTo>
                  <a:pt x="535781" y="8930"/>
                </a:lnTo>
                <a:lnTo>
                  <a:pt x="517922" y="8930"/>
                </a:lnTo>
                <a:lnTo>
                  <a:pt x="491133" y="8930"/>
                </a:lnTo>
                <a:lnTo>
                  <a:pt x="473273" y="17860"/>
                </a:lnTo>
                <a:lnTo>
                  <a:pt x="455414" y="17860"/>
                </a:lnTo>
                <a:lnTo>
                  <a:pt x="428625" y="26789"/>
                </a:lnTo>
                <a:lnTo>
                  <a:pt x="410766" y="35719"/>
                </a:lnTo>
                <a:lnTo>
                  <a:pt x="383977" y="35719"/>
                </a:lnTo>
                <a:lnTo>
                  <a:pt x="357188" y="44649"/>
                </a:lnTo>
                <a:lnTo>
                  <a:pt x="330398" y="53578"/>
                </a:lnTo>
                <a:lnTo>
                  <a:pt x="312539" y="62508"/>
                </a:lnTo>
                <a:lnTo>
                  <a:pt x="285750" y="71438"/>
                </a:lnTo>
                <a:lnTo>
                  <a:pt x="267891" y="80367"/>
                </a:lnTo>
                <a:lnTo>
                  <a:pt x="250031" y="89297"/>
                </a:lnTo>
                <a:lnTo>
                  <a:pt x="223242" y="107156"/>
                </a:lnTo>
                <a:lnTo>
                  <a:pt x="214313" y="116086"/>
                </a:lnTo>
                <a:lnTo>
                  <a:pt x="196453" y="125016"/>
                </a:lnTo>
                <a:lnTo>
                  <a:pt x="178594" y="142875"/>
                </a:lnTo>
                <a:lnTo>
                  <a:pt x="160734" y="151805"/>
                </a:lnTo>
                <a:lnTo>
                  <a:pt x="151805" y="169664"/>
                </a:lnTo>
                <a:lnTo>
                  <a:pt x="133945" y="187524"/>
                </a:lnTo>
                <a:lnTo>
                  <a:pt x="125016" y="205383"/>
                </a:lnTo>
                <a:lnTo>
                  <a:pt x="107156" y="223242"/>
                </a:lnTo>
                <a:lnTo>
                  <a:pt x="89297" y="241102"/>
                </a:lnTo>
                <a:lnTo>
                  <a:pt x="71438" y="258961"/>
                </a:lnTo>
                <a:lnTo>
                  <a:pt x="53578" y="276821"/>
                </a:lnTo>
                <a:lnTo>
                  <a:pt x="35719" y="303610"/>
                </a:lnTo>
                <a:lnTo>
                  <a:pt x="17859" y="321469"/>
                </a:lnTo>
                <a:lnTo>
                  <a:pt x="8930" y="339328"/>
                </a:lnTo>
                <a:lnTo>
                  <a:pt x="0" y="357188"/>
                </a:lnTo>
                <a:lnTo>
                  <a:pt x="0" y="383977"/>
                </a:lnTo>
                <a:lnTo>
                  <a:pt x="0" y="401836"/>
                </a:lnTo>
                <a:lnTo>
                  <a:pt x="0" y="419695"/>
                </a:lnTo>
                <a:lnTo>
                  <a:pt x="0" y="437555"/>
                </a:lnTo>
                <a:lnTo>
                  <a:pt x="8930" y="464344"/>
                </a:lnTo>
                <a:lnTo>
                  <a:pt x="8930" y="491133"/>
                </a:lnTo>
                <a:lnTo>
                  <a:pt x="17859" y="508992"/>
                </a:lnTo>
                <a:lnTo>
                  <a:pt x="26789" y="535781"/>
                </a:lnTo>
                <a:lnTo>
                  <a:pt x="26789" y="553641"/>
                </a:lnTo>
                <a:lnTo>
                  <a:pt x="35719" y="571500"/>
                </a:lnTo>
                <a:lnTo>
                  <a:pt x="44648" y="598289"/>
                </a:lnTo>
                <a:lnTo>
                  <a:pt x="62508" y="616149"/>
                </a:lnTo>
                <a:lnTo>
                  <a:pt x="71438" y="634008"/>
                </a:lnTo>
                <a:lnTo>
                  <a:pt x="89297" y="651867"/>
                </a:lnTo>
                <a:lnTo>
                  <a:pt x="107156" y="669727"/>
                </a:lnTo>
                <a:lnTo>
                  <a:pt x="125016" y="678656"/>
                </a:lnTo>
                <a:lnTo>
                  <a:pt x="142875" y="705445"/>
                </a:lnTo>
                <a:lnTo>
                  <a:pt x="169664" y="714375"/>
                </a:lnTo>
                <a:lnTo>
                  <a:pt x="187523" y="732234"/>
                </a:lnTo>
                <a:lnTo>
                  <a:pt x="205383" y="750094"/>
                </a:lnTo>
                <a:lnTo>
                  <a:pt x="232172" y="759024"/>
                </a:lnTo>
                <a:lnTo>
                  <a:pt x="250031" y="767953"/>
                </a:lnTo>
                <a:lnTo>
                  <a:pt x="276820" y="776883"/>
                </a:lnTo>
                <a:lnTo>
                  <a:pt x="312539" y="785813"/>
                </a:lnTo>
                <a:lnTo>
                  <a:pt x="339328" y="785813"/>
                </a:lnTo>
                <a:lnTo>
                  <a:pt x="375047" y="794742"/>
                </a:lnTo>
                <a:lnTo>
                  <a:pt x="401836" y="794742"/>
                </a:lnTo>
                <a:lnTo>
                  <a:pt x="437555" y="794742"/>
                </a:lnTo>
                <a:lnTo>
                  <a:pt x="473273" y="794742"/>
                </a:lnTo>
                <a:lnTo>
                  <a:pt x="508992" y="794742"/>
                </a:lnTo>
                <a:lnTo>
                  <a:pt x="553641" y="794742"/>
                </a:lnTo>
                <a:lnTo>
                  <a:pt x="589359" y="794742"/>
                </a:lnTo>
                <a:lnTo>
                  <a:pt x="616148" y="785813"/>
                </a:lnTo>
                <a:lnTo>
                  <a:pt x="651867" y="785813"/>
                </a:lnTo>
                <a:lnTo>
                  <a:pt x="687586" y="776883"/>
                </a:lnTo>
                <a:lnTo>
                  <a:pt x="714375" y="767953"/>
                </a:lnTo>
                <a:lnTo>
                  <a:pt x="750094" y="759024"/>
                </a:lnTo>
                <a:lnTo>
                  <a:pt x="785813" y="750094"/>
                </a:lnTo>
                <a:lnTo>
                  <a:pt x="821531" y="741164"/>
                </a:lnTo>
                <a:lnTo>
                  <a:pt x="857250" y="723305"/>
                </a:lnTo>
                <a:lnTo>
                  <a:pt x="892969" y="714375"/>
                </a:lnTo>
                <a:lnTo>
                  <a:pt x="928688" y="705445"/>
                </a:lnTo>
                <a:lnTo>
                  <a:pt x="964406" y="687586"/>
                </a:lnTo>
                <a:lnTo>
                  <a:pt x="991195" y="678656"/>
                </a:lnTo>
                <a:lnTo>
                  <a:pt x="1026914" y="660797"/>
                </a:lnTo>
                <a:lnTo>
                  <a:pt x="1053703" y="651867"/>
                </a:lnTo>
                <a:lnTo>
                  <a:pt x="1089422" y="634008"/>
                </a:lnTo>
                <a:lnTo>
                  <a:pt x="1116211" y="625078"/>
                </a:lnTo>
                <a:lnTo>
                  <a:pt x="1143000" y="616149"/>
                </a:lnTo>
                <a:lnTo>
                  <a:pt x="1169789" y="598289"/>
                </a:lnTo>
                <a:lnTo>
                  <a:pt x="1187648" y="589359"/>
                </a:lnTo>
                <a:lnTo>
                  <a:pt x="1205508" y="571500"/>
                </a:lnTo>
                <a:lnTo>
                  <a:pt x="1223367" y="562570"/>
                </a:lnTo>
                <a:lnTo>
                  <a:pt x="1241227" y="544711"/>
                </a:lnTo>
                <a:lnTo>
                  <a:pt x="1250156" y="526852"/>
                </a:lnTo>
                <a:lnTo>
                  <a:pt x="1250156" y="500063"/>
                </a:lnTo>
                <a:lnTo>
                  <a:pt x="1259086" y="482203"/>
                </a:lnTo>
                <a:lnTo>
                  <a:pt x="1259086" y="464344"/>
                </a:lnTo>
                <a:lnTo>
                  <a:pt x="1259086" y="437555"/>
                </a:lnTo>
                <a:lnTo>
                  <a:pt x="1259086" y="410766"/>
                </a:lnTo>
                <a:lnTo>
                  <a:pt x="1250156" y="383977"/>
                </a:lnTo>
                <a:lnTo>
                  <a:pt x="1241227" y="357188"/>
                </a:lnTo>
                <a:lnTo>
                  <a:pt x="1223367" y="321469"/>
                </a:lnTo>
                <a:lnTo>
                  <a:pt x="1205508" y="285750"/>
                </a:lnTo>
                <a:lnTo>
                  <a:pt x="1178719" y="250031"/>
                </a:lnTo>
                <a:lnTo>
                  <a:pt x="1143000" y="223242"/>
                </a:lnTo>
                <a:lnTo>
                  <a:pt x="1098352" y="187524"/>
                </a:lnTo>
                <a:lnTo>
                  <a:pt x="1044773" y="160735"/>
                </a:lnTo>
                <a:lnTo>
                  <a:pt x="991195" y="142875"/>
                </a:lnTo>
                <a:lnTo>
                  <a:pt x="937617" y="116086"/>
                </a:lnTo>
                <a:lnTo>
                  <a:pt x="884039" y="107156"/>
                </a:lnTo>
                <a:lnTo>
                  <a:pt x="821531" y="98227"/>
                </a:lnTo>
                <a:lnTo>
                  <a:pt x="821531" y="9822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5938242" y="500062"/>
            <a:ext cx="35720" cy="133947"/>
          </a:xfrm>
          <a:custGeom>
            <a:avLst/>
            <a:gdLst/>
            <a:ahLst/>
            <a:cxnLst/>
            <a:rect l="0" t="0" r="0" b="0"/>
            <a:pathLst>
              <a:path w="35720" h="133947">
                <a:moveTo>
                  <a:pt x="35719" y="35719"/>
                </a:moveTo>
                <a:lnTo>
                  <a:pt x="35719" y="26790"/>
                </a:lnTo>
                <a:lnTo>
                  <a:pt x="26789" y="26790"/>
                </a:lnTo>
                <a:lnTo>
                  <a:pt x="26789" y="26790"/>
                </a:lnTo>
                <a:lnTo>
                  <a:pt x="17860" y="26790"/>
                </a:lnTo>
                <a:lnTo>
                  <a:pt x="8930" y="17860"/>
                </a:lnTo>
                <a:lnTo>
                  <a:pt x="8930" y="17860"/>
                </a:lnTo>
                <a:lnTo>
                  <a:pt x="0" y="1786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8930"/>
                </a:lnTo>
                <a:lnTo>
                  <a:pt x="8930" y="8930"/>
                </a:lnTo>
                <a:lnTo>
                  <a:pt x="8930" y="26790"/>
                </a:lnTo>
                <a:lnTo>
                  <a:pt x="17860" y="44649"/>
                </a:lnTo>
                <a:lnTo>
                  <a:pt x="17860" y="71438"/>
                </a:lnTo>
                <a:lnTo>
                  <a:pt x="17860" y="98227"/>
                </a:lnTo>
                <a:lnTo>
                  <a:pt x="17860" y="116086"/>
                </a:lnTo>
                <a:lnTo>
                  <a:pt x="26789" y="133946"/>
                </a:lnTo>
                <a:lnTo>
                  <a:pt x="26789" y="13394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6018609" y="392906"/>
            <a:ext cx="250033" cy="223243"/>
          </a:xfrm>
          <a:custGeom>
            <a:avLst/>
            <a:gdLst/>
            <a:ahLst/>
            <a:cxnLst/>
            <a:rect l="0" t="0" r="0" b="0"/>
            <a:pathLst>
              <a:path w="250033" h="223243">
                <a:moveTo>
                  <a:pt x="0" y="223242"/>
                </a:moveTo>
                <a:lnTo>
                  <a:pt x="35719" y="196453"/>
                </a:lnTo>
                <a:lnTo>
                  <a:pt x="89297" y="151805"/>
                </a:lnTo>
                <a:lnTo>
                  <a:pt x="142875" y="107156"/>
                </a:lnTo>
                <a:lnTo>
                  <a:pt x="196454" y="62508"/>
                </a:lnTo>
                <a:lnTo>
                  <a:pt x="223243" y="35719"/>
                </a:lnTo>
                <a:lnTo>
                  <a:pt x="241102" y="17860"/>
                </a:lnTo>
                <a:lnTo>
                  <a:pt x="250032" y="0"/>
                </a:lnTo>
                <a:lnTo>
                  <a:pt x="250032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6179344" y="312539"/>
            <a:ext cx="330399" cy="223243"/>
          </a:xfrm>
          <a:custGeom>
            <a:avLst/>
            <a:gdLst/>
            <a:ahLst/>
            <a:cxnLst/>
            <a:rect l="0" t="0" r="0" b="0"/>
            <a:pathLst>
              <a:path w="330399" h="223243">
                <a:moveTo>
                  <a:pt x="53578" y="80367"/>
                </a:moveTo>
                <a:lnTo>
                  <a:pt x="44648" y="80367"/>
                </a:lnTo>
                <a:lnTo>
                  <a:pt x="44648" y="89297"/>
                </a:lnTo>
                <a:lnTo>
                  <a:pt x="44648" y="98227"/>
                </a:lnTo>
                <a:lnTo>
                  <a:pt x="26789" y="116086"/>
                </a:lnTo>
                <a:lnTo>
                  <a:pt x="17859" y="142875"/>
                </a:lnTo>
                <a:lnTo>
                  <a:pt x="8929" y="169664"/>
                </a:lnTo>
                <a:lnTo>
                  <a:pt x="0" y="187523"/>
                </a:lnTo>
                <a:lnTo>
                  <a:pt x="0" y="205383"/>
                </a:lnTo>
                <a:lnTo>
                  <a:pt x="8929" y="223242"/>
                </a:lnTo>
                <a:lnTo>
                  <a:pt x="17859" y="223242"/>
                </a:lnTo>
                <a:lnTo>
                  <a:pt x="53578" y="205383"/>
                </a:lnTo>
                <a:lnTo>
                  <a:pt x="107156" y="169664"/>
                </a:lnTo>
                <a:lnTo>
                  <a:pt x="160734" y="133945"/>
                </a:lnTo>
                <a:lnTo>
                  <a:pt x="214312" y="98227"/>
                </a:lnTo>
                <a:lnTo>
                  <a:pt x="258961" y="71438"/>
                </a:lnTo>
                <a:lnTo>
                  <a:pt x="294679" y="44648"/>
                </a:lnTo>
                <a:lnTo>
                  <a:pt x="330398" y="0"/>
                </a:lnTo>
                <a:lnTo>
                  <a:pt x="330398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6929438" y="1446609"/>
            <a:ext cx="8930" cy="8931"/>
          </a:xfrm>
          <a:custGeom>
            <a:avLst/>
            <a:gdLst/>
            <a:ahLst/>
            <a:cxnLst/>
            <a:rect l="0" t="0" r="0" b="0"/>
            <a:pathLst>
              <a:path w="8930" h="8931">
                <a:moveTo>
                  <a:pt x="8929" y="8930"/>
                </a:moveTo>
                <a:lnTo>
                  <a:pt x="8929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6902648" y="1455539"/>
            <a:ext cx="535783" cy="44649"/>
          </a:xfrm>
          <a:custGeom>
            <a:avLst/>
            <a:gdLst/>
            <a:ahLst/>
            <a:cxnLst/>
            <a:rect l="0" t="0" r="0" b="0"/>
            <a:pathLst>
              <a:path w="535783" h="44649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17860" y="8930"/>
                </a:lnTo>
                <a:lnTo>
                  <a:pt x="26790" y="8930"/>
                </a:lnTo>
                <a:lnTo>
                  <a:pt x="35719" y="8930"/>
                </a:lnTo>
                <a:lnTo>
                  <a:pt x="53579" y="8930"/>
                </a:lnTo>
                <a:lnTo>
                  <a:pt x="80368" y="8930"/>
                </a:lnTo>
                <a:lnTo>
                  <a:pt x="107157" y="8930"/>
                </a:lnTo>
                <a:lnTo>
                  <a:pt x="133946" y="8930"/>
                </a:lnTo>
                <a:lnTo>
                  <a:pt x="160735" y="8930"/>
                </a:lnTo>
                <a:lnTo>
                  <a:pt x="205383" y="8930"/>
                </a:lnTo>
                <a:lnTo>
                  <a:pt x="241102" y="8930"/>
                </a:lnTo>
                <a:lnTo>
                  <a:pt x="276821" y="8930"/>
                </a:lnTo>
                <a:lnTo>
                  <a:pt x="312540" y="17859"/>
                </a:lnTo>
                <a:lnTo>
                  <a:pt x="357188" y="17859"/>
                </a:lnTo>
                <a:lnTo>
                  <a:pt x="392907" y="17859"/>
                </a:lnTo>
                <a:lnTo>
                  <a:pt x="428625" y="17859"/>
                </a:lnTo>
                <a:lnTo>
                  <a:pt x="455415" y="17859"/>
                </a:lnTo>
                <a:lnTo>
                  <a:pt x="482204" y="17859"/>
                </a:lnTo>
                <a:lnTo>
                  <a:pt x="508993" y="17859"/>
                </a:lnTo>
                <a:lnTo>
                  <a:pt x="517922" y="8930"/>
                </a:lnTo>
                <a:lnTo>
                  <a:pt x="526852" y="8930"/>
                </a:lnTo>
                <a:lnTo>
                  <a:pt x="535782" y="8930"/>
                </a:lnTo>
                <a:lnTo>
                  <a:pt x="535782" y="8930"/>
                </a:lnTo>
                <a:lnTo>
                  <a:pt x="535782" y="8930"/>
                </a:lnTo>
                <a:lnTo>
                  <a:pt x="535782" y="8930"/>
                </a:lnTo>
                <a:lnTo>
                  <a:pt x="535782" y="17859"/>
                </a:lnTo>
                <a:lnTo>
                  <a:pt x="535782" y="17859"/>
                </a:lnTo>
                <a:lnTo>
                  <a:pt x="526852" y="35719"/>
                </a:lnTo>
                <a:lnTo>
                  <a:pt x="526852" y="44648"/>
                </a:lnTo>
                <a:lnTo>
                  <a:pt x="517922" y="44648"/>
                </a:lnTo>
                <a:lnTo>
                  <a:pt x="517922" y="44648"/>
                </a:lnTo>
                <a:lnTo>
                  <a:pt x="517922" y="4464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4705945" y="3357562"/>
            <a:ext cx="3312915" cy="928689"/>
          </a:xfrm>
          <a:custGeom>
            <a:avLst/>
            <a:gdLst/>
            <a:ahLst/>
            <a:cxnLst/>
            <a:rect l="0" t="0" r="0" b="0"/>
            <a:pathLst>
              <a:path w="3312915" h="928689">
                <a:moveTo>
                  <a:pt x="3312914" y="0"/>
                </a:moveTo>
                <a:lnTo>
                  <a:pt x="3312914" y="0"/>
                </a:lnTo>
                <a:lnTo>
                  <a:pt x="3312914" y="0"/>
                </a:lnTo>
                <a:lnTo>
                  <a:pt x="3312914" y="0"/>
                </a:lnTo>
                <a:lnTo>
                  <a:pt x="3312914" y="0"/>
                </a:lnTo>
                <a:lnTo>
                  <a:pt x="3303985" y="0"/>
                </a:lnTo>
                <a:lnTo>
                  <a:pt x="3295055" y="0"/>
                </a:lnTo>
                <a:lnTo>
                  <a:pt x="3286125" y="0"/>
                </a:lnTo>
                <a:lnTo>
                  <a:pt x="3277196" y="8930"/>
                </a:lnTo>
                <a:lnTo>
                  <a:pt x="3259336" y="8930"/>
                </a:lnTo>
                <a:lnTo>
                  <a:pt x="3250407" y="8930"/>
                </a:lnTo>
                <a:lnTo>
                  <a:pt x="3232547" y="17859"/>
                </a:lnTo>
                <a:lnTo>
                  <a:pt x="3223618" y="17859"/>
                </a:lnTo>
                <a:lnTo>
                  <a:pt x="3205758" y="26789"/>
                </a:lnTo>
                <a:lnTo>
                  <a:pt x="3187899" y="44649"/>
                </a:lnTo>
                <a:lnTo>
                  <a:pt x="3178969" y="44649"/>
                </a:lnTo>
                <a:lnTo>
                  <a:pt x="3161110" y="53578"/>
                </a:lnTo>
                <a:lnTo>
                  <a:pt x="3143250" y="71438"/>
                </a:lnTo>
                <a:lnTo>
                  <a:pt x="3125391" y="80367"/>
                </a:lnTo>
                <a:lnTo>
                  <a:pt x="3098602" y="89297"/>
                </a:lnTo>
                <a:lnTo>
                  <a:pt x="3080743" y="98227"/>
                </a:lnTo>
                <a:lnTo>
                  <a:pt x="3062883" y="107156"/>
                </a:lnTo>
                <a:lnTo>
                  <a:pt x="3036094" y="116086"/>
                </a:lnTo>
                <a:lnTo>
                  <a:pt x="3018235" y="125016"/>
                </a:lnTo>
                <a:lnTo>
                  <a:pt x="3000375" y="133945"/>
                </a:lnTo>
                <a:lnTo>
                  <a:pt x="2973586" y="142875"/>
                </a:lnTo>
                <a:lnTo>
                  <a:pt x="2955727" y="160734"/>
                </a:lnTo>
                <a:lnTo>
                  <a:pt x="2928938" y="169664"/>
                </a:lnTo>
                <a:lnTo>
                  <a:pt x="2902149" y="178594"/>
                </a:lnTo>
                <a:lnTo>
                  <a:pt x="2875360" y="196453"/>
                </a:lnTo>
                <a:lnTo>
                  <a:pt x="2848571" y="205383"/>
                </a:lnTo>
                <a:lnTo>
                  <a:pt x="2821782" y="223242"/>
                </a:lnTo>
                <a:lnTo>
                  <a:pt x="2786063" y="232172"/>
                </a:lnTo>
                <a:lnTo>
                  <a:pt x="2750344" y="250031"/>
                </a:lnTo>
                <a:lnTo>
                  <a:pt x="2714625" y="267891"/>
                </a:lnTo>
                <a:lnTo>
                  <a:pt x="2678907" y="276820"/>
                </a:lnTo>
                <a:lnTo>
                  <a:pt x="2634258" y="294680"/>
                </a:lnTo>
                <a:lnTo>
                  <a:pt x="2598539" y="303609"/>
                </a:lnTo>
                <a:lnTo>
                  <a:pt x="2553891" y="312539"/>
                </a:lnTo>
                <a:lnTo>
                  <a:pt x="2509243" y="330399"/>
                </a:lnTo>
                <a:lnTo>
                  <a:pt x="2473524" y="339328"/>
                </a:lnTo>
                <a:lnTo>
                  <a:pt x="2428875" y="348258"/>
                </a:lnTo>
                <a:lnTo>
                  <a:pt x="2384227" y="357188"/>
                </a:lnTo>
                <a:lnTo>
                  <a:pt x="2339578" y="375047"/>
                </a:lnTo>
                <a:lnTo>
                  <a:pt x="2294930" y="392906"/>
                </a:lnTo>
                <a:lnTo>
                  <a:pt x="2250282" y="410766"/>
                </a:lnTo>
                <a:lnTo>
                  <a:pt x="2196703" y="428625"/>
                </a:lnTo>
                <a:lnTo>
                  <a:pt x="2152055" y="446484"/>
                </a:lnTo>
                <a:lnTo>
                  <a:pt x="2098477" y="464344"/>
                </a:lnTo>
                <a:lnTo>
                  <a:pt x="2053828" y="482203"/>
                </a:lnTo>
                <a:lnTo>
                  <a:pt x="2000250" y="500063"/>
                </a:lnTo>
                <a:lnTo>
                  <a:pt x="1955602" y="517922"/>
                </a:lnTo>
                <a:lnTo>
                  <a:pt x="1902024" y="535781"/>
                </a:lnTo>
                <a:lnTo>
                  <a:pt x="1848446" y="553641"/>
                </a:lnTo>
                <a:lnTo>
                  <a:pt x="1785938" y="562570"/>
                </a:lnTo>
                <a:lnTo>
                  <a:pt x="1732360" y="580430"/>
                </a:lnTo>
                <a:lnTo>
                  <a:pt x="1678782" y="589359"/>
                </a:lnTo>
                <a:lnTo>
                  <a:pt x="1616274" y="607219"/>
                </a:lnTo>
                <a:lnTo>
                  <a:pt x="1553766" y="616149"/>
                </a:lnTo>
                <a:lnTo>
                  <a:pt x="1500188" y="634008"/>
                </a:lnTo>
                <a:lnTo>
                  <a:pt x="1437680" y="642938"/>
                </a:lnTo>
                <a:lnTo>
                  <a:pt x="1375172" y="651867"/>
                </a:lnTo>
                <a:lnTo>
                  <a:pt x="1312664" y="660797"/>
                </a:lnTo>
                <a:lnTo>
                  <a:pt x="1259086" y="678656"/>
                </a:lnTo>
                <a:lnTo>
                  <a:pt x="1196578" y="687586"/>
                </a:lnTo>
                <a:lnTo>
                  <a:pt x="1134071" y="696516"/>
                </a:lnTo>
                <a:lnTo>
                  <a:pt x="1071563" y="714375"/>
                </a:lnTo>
                <a:lnTo>
                  <a:pt x="1009055" y="723305"/>
                </a:lnTo>
                <a:lnTo>
                  <a:pt x="946547" y="741164"/>
                </a:lnTo>
                <a:lnTo>
                  <a:pt x="884039" y="750094"/>
                </a:lnTo>
                <a:lnTo>
                  <a:pt x="812602" y="767953"/>
                </a:lnTo>
                <a:lnTo>
                  <a:pt x="750094" y="785813"/>
                </a:lnTo>
                <a:lnTo>
                  <a:pt x="687586" y="803672"/>
                </a:lnTo>
                <a:lnTo>
                  <a:pt x="625078" y="821531"/>
                </a:lnTo>
                <a:lnTo>
                  <a:pt x="562571" y="839391"/>
                </a:lnTo>
                <a:lnTo>
                  <a:pt x="500063" y="848320"/>
                </a:lnTo>
                <a:lnTo>
                  <a:pt x="437555" y="857250"/>
                </a:lnTo>
                <a:lnTo>
                  <a:pt x="383977" y="866180"/>
                </a:lnTo>
                <a:lnTo>
                  <a:pt x="321469" y="875109"/>
                </a:lnTo>
                <a:lnTo>
                  <a:pt x="267891" y="884039"/>
                </a:lnTo>
                <a:lnTo>
                  <a:pt x="214313" y="892969"/>
                </a:lnTo>
                <a:lnTo>
                  <a:pt x="160735" y="901899"/>
                </a:lnTo>
                <a:lnTo>
                  <a:pt x="116086" y="910828"/>
                </a:lnTo>
                <a:lnTo>
                  <a:pt x="71438" y="910828"/>
                </a:lnTo>
                <a:lnTo>
                  <a:pt x="35719" y="919758"/>
                </a:lnTo>
                <a:lnTo>
                  <a:pt x="0" y="928688"/>
                </a:lnTo>
                <a:lnTo>
                  <a:pt x="0" y="92868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6768703" y="2116336"/>
            <a:ext cx="446486" cy="44649"/>
          </a:xfrm>
          <a:custGeom>
            <a:avLst/>
            <a:gdLst/>
            <a:ahLst/>
            <a:cxnLst/>
            <a:rect l="0" t="0" r="0" b="0"/>
            <a:pathLst>
              <a:path w="446486" h="44649">
                <a:moveTo>
                  <a:pt x="125016" y="8929"/>
                </a:moveTo>
                <a:lnTo>
                  <a:pt x="125016" y="8929"/>
                </a:lnTo>
                <a:lnTo>
                  <a:pt x="107156" y="8929"/>
                </a:lnTo>
                <a:lnTo>
                  <a:pt x="98227" y="8929"/>
                </a:lnTo>
                <a:lnTo>
                  <a:pt x="80367" y="17859"/>
                </a:lnTo>
                <a:lnTo>
                  <a:pt x="62508" y="17859"/>
                </a:lnTo>
                <a:lnTo>
                  <a:pt x="53578" y="17859"/>
                </a:lnTo>
                <a:lnTo>
                  <a:pt x="35719" y="17859"/>
                </a:lnTo>
                <a:lnTo>
                  <a:pt x="26789" y="17859"/>
                </a:lnTo>
                <a:lnTo>
                  <a:pt x="1786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0" y="26789"/>
                </a:lnTo>
                <a:lnTo>
                  <a:pt x="8930" y="26789"/>
                </a:lnTo>
                <a:lnTo>
                  <a:pt x="17860" y="35718"/>
                </a:lnTo>
                <a:lnTo>
                  <a:pt x="26789" y="35718"/>
                </a:lnTo>
                <a:lnTo>
                  <a:pt x="44649" y="44648"/>
                </a:lnTo>
                <a:lnTo>
                  <a:pt x="71438" y="44648"/>
                </a:lnTo>
                <a:lnTo>
                  <a:pt x="107156" y="35718"/>
                </a:lnTo>
                <a:lnTo>
                  <a:pt x="142875" y="35718"/>
                </a:lnTo>
                <a:lnTo>
                  <a:pt x="187524" y="26789"/>
                </a:lnTo>
                <a:lnTo>
                  <a:pt x="232172" y="17859"/>
                </a:lnTo>
                <a:lnTo>
                  <a:pt x="285750" y="8929"/>
                </a:lnTo>
                <a:lnTo>
                  <a:pt x="339328" y="8929"/>
                </a:lnTo>
                <a:lnTo>
                  <a:pt x="392906" y="0"/>
                </a:lnTo>
                <a:lnTo>
                  <a:pt x="446485" y="0"/>
                </a:lnTo>
                <a:lnTo>
                  <a:pt x="446485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6706195" y="2080617"/>
            <a:ext cx="955478" cy="116087"/>
          </a:xfrm>
          <a:custGeom>
            <a:avLst/>
            <a:gdLst/>
            <a:ahLst/>
            <a:cxnLst/>
            <a:rect l="0" t="0" r="0" b="0"/>
            <a:pathLst>
              <a:path w="955478" h="116087">
                <a:moveTo>
                  <a:pt x="607219" y="35719"/>
                </a:moveTo>
                <a:lnTo>
                  <a:pt x="660797" y="35719"/>
                </a:lnTo>
                <a:lnTo>
                  <a:pt x="705446" y="35719"/>
                </a:lnTo>
                <a:lnTo>
                  <a:pt x="750094" y="35719"/>
                </a:lnTo>
                <a:lnTo>
                  <a:pt x="785813" y="35719"/>
                </a:lnTo>
                <a:lnTo>
                  <a:pt x="821532" y="35719"/>
                </a:lnTo>
                <a:lnTo>
                  <a:pt x="839391" y="26789"/>
                </a:lnTo>
                <a:lnTo>
                  <a:pt x="857250" y="26789"/>
                </a:lnTo>
                <a:lnTo>
                  <a:pt x="875110" y="17859"/>
                </a:lnTo>
                <a:lnTo>
                  <a:pt x="875110" y="8930"/>
                </a:lnTo>
                <a:lnTo>
                  <a:pt x="875110" y="8930"/>
                </a:lnTo>
                <a:lnTo>
                  <a:pt x="857250" y="0"/>
                </a:lnTo>
                <a:lnTo>
                  <a:pt x="839391" y="0"/>
                </a:lnTo>
                <a:lnTo>
                  <a:pt x="812602" y="0"/>
                </a:lnTo>
                <a:lnTo>
                  <a:pt x="785813" y="8930"/>
                </a:lnTo>
                <a:lnTo>
                  <a:pt x="741164" y="8930"/>
                </a:lnTo>
                <a:lnTo>
                  <a:pt x="696516" y="17859"/>
                </a:lnTo>
                <a:lnTo>
                  <a:pt x="642938" y="26789"/>
                </a:lnTo>
                <a:lnTo>
                  <a:pt x="580430" y="35719"/>
                </a:lnTo>
                <a:lnTo>
                  <a:pt x="517922" y="44648"/>
                </a:lnTo>
                <a:lnTo>
                  <a:pt x="455414" y="62508"/>
                </a:lnTo>
                <a:lnTo>
                  <a:pt x="392907" y="62508"/>
                </a:lnTo>
                <a:lnTo>
                  <a:pt x="330399" y="71437"/>
                </a:lnTo>
                <a:lnTo>
                  <a:pt x="276821" y="80367"/>
                </a:lnTo>
                <a:lnTo>
                  <a:pt x="223243" y="89297"/>
                </a:lnTo>
                <a:lnTo>
                  <a:pt x="187524" y="89297"/>
                </a:lnTo>
                <a:lnTo>
                  <a:pt x="151805" y="98227"/>
                </a:lnTo>
                <a:lnTo>
                  <a:pt x="133946" y="98227"/>
                </a:lnTo>
                <a:lnTo>
                  <a:pt x="116086" y="98227"/>
                </a:lnTo>
                <a:lnTo>
                  <a:pt x="107157" y="107156"/>
                </a:lnTo>
                <a:lnTo>
                  <a:pt x="107157" y="107156"/>
                </a:lnTo>
                <a:lnTo>
                  <a:pt x="116086" y="107156"/>
                </a:lnTo>
                <a:lnTo>
                  <a:pt x="133946" y="107156"/>
                </a:lnTo>
                <a:lnTo>
                  <a:pt x="160735" y="107156"/>
                </a:lnTo>
                <a:lnTo>
                  <a:pt x="205383" y="107156"/>
                </a:lnTo>
                <a:lnTo>
                  <a:pt x="250032" y="98227"/>
                </a:lnTo>
                <a:lnTo>
                  <a:pt x="312539" y="98227"/>
                </a:lnTo>
                <a:lnTo>
                  <a:pt x="366118" y="89297"/>
                </a:lnTo>
                <a:lnTo>
                  <a:pt x="437555" y="80367"/>
                </a:lnTo>
                <a:lnTo>
                  <a:pt x="500063" y="80367"/>
                </a:lnTo>
                <a:lnTo>
                  <a:pt x="571500" y="71437"/>
                </a:lnTo>
                <a:lnTo>
                  <a:pt x="634008" y="62508"/>
                </a:lnTo>
                <a:lnTo>
                  <a:pt x="696516" y="62508"/>
                </a:lnTo>
                <a:lnTo>
                  <a:pt x="759024" y="53578"/>
                </a:lnTo>
                <a:lnTo>
                  <a:pt x="812602" y="53578"/>
                </a:lnTo>
                <a:lnTo>
                  <a:pt x="857250" y="44648"/>
                </a:lnTo>
                <a:lnTo>
                  <a:pt x="892969" y="44648"/>
                </a:lnTo>
                <a:lnTo>
                  <a:pt x="928688" y="44648"/>
                </a:lnTo>
                <a:lnTo>
                  <a:pt x="946547" y="44648"/>
                </a:lnTo>
                <a:lnTo>
                  <a:pt x="955477" y="44648"/>
                </a:lnTo>
                <a:lnTo>
                  <a:pt x="955477" y="44648"/>
                </a:lnTo>
                <a:lnTo>
                  <a:pt x="946547" y="44648"/>
                </a:lnTo>
                <a:lnTo>
                  <a:pt x="928688" y="44648"/>
                </a:lnTo>
                <a:lnTo>
                  <a:pt x="892969" y="44648"/>
                </a:lnTo>
                <a:lnTo>
                  <a:pt x="848321" y="53578"/>
                </a:lnTo>
                <a:lnTo>
                  <a:pt x="803672" y="53578"/>
                </a:lnTo>
                <a:lnTo>
                  <a:pt x="741164" y="62508"/>
                </a:lnTo>
                <a:lnTo>
                  <a:pt x="678657" y="62508"/>
                </a:lnTo>
                <a:lnTo>
                  <a:pt x="607219" y="71437"/>
                </a:lnTo>
                <a:lnTo>
                  <a:pt x="535782" y="71437"/>
                </a:lnTo>
                <a:lnTo>
                  <a:pt x="455414" y="71437"/>
                </a:lnTo>
                <a:lnTo>
                  <a:pt x="375047" y="80367"/>
                </a:lnTo>
                <a:lnTo>
                  <a:pt x="294680" y="80367"/>
                </a:lnTo>
                <a:lnTo>
                  <a:pt x="223243" y="80367"/>
                </a:lnTo>
                <a:lnTo>
                  <a:pt x="160735" y="89297"/>
                </a:lnTo>
                <a:lnTo>
                  <a:pt x="107157" y="89297"/>
                </a:lnTo>
                <a:lnTo>
                  <a:pt x="62508" y="89297"/>
                </a:lnTo>
                <a:lnTo>
                  <a:pt x="35719" y="98227"/>
                </a:lnTo>
                <a:lnTo>
                  <a:pt x="8930" y="98227"/>
                </a:lnTo>
                <a:lnTo>
                  <a:pt x="0" y="107156"/>
                </a:lnTo>
                <a:lnTo>
                  <a:pt x="0" y="107156"/>
                </a:lnTo>
                <a:lnTo>
                  <a:pt x="0" y="107156"/>
                </a:lnTo>
                <a:lnTo>
                  <a:pt x="17860" y="107156"/>
                </a:lnTo>
                <a:lnTo>
                  <a:pt x="44649" y="107156"/>
                </a:lnTo>
                <a:lnTo>
                  <a:pt x="89297" y="98227"/>
                </a:lnTo>
                <a:lnTo>
                  <a:pt x="133946" y="89297"/>
                </a:lnTo>
                <a:lnTo>
                  <a:pt x="196453" y="89297"/>
                </a:lnTo>
                <a:lnTo>
                  <a:pt x="267891" y="80367"/>
                </a:lnTo>
                <a:lnTo>
                  <a:pt x="339328" y="71437"/>
                </a:lnTo>
                <a:lnTo>
                  <a:pt x="410766" y="62508"/>
                </a:lnTo>
                <a:lnTo>
                  <a:pt x="491133" y="53578"/>
                </a:lnTo>
                <a:lnTo>
                  <a:pt x="553641" y="53578"/>
                </a:lnTo>
                <a:lnTo>
                  <a:pt x="616149" y="44648"/>
                </a:lnTo>
                <a:lnTo>
                  <a:pt x="678657" y="44648"/>
                </a:lnTo>
                <a:lnTo>
                  <a:pt x="732235" y="44648"/>
                </a:lnTo>
                <a:lnTo>
                  <a:pt x="776883" y="35719"/>
                </a:lnTo>
                <a:lnTo>
                  <a:pt x="812602" y="35719"/>
                </a:lnTo>
                <a:lnTo>
                  <a:pt x="839391" y="35719"/>
                </a:lnTo>
                <a:lnTo>
                  <a:pt x="857250" y="35719"/>
                </a:lnTo>
                <a:lnTo>
                  <a:pt x="866180" y="35719"/>
                </a:lnTo>
                <a:lnTo>
                  <a:pt x="875110" y="35719"/>
                </a:lnTo>
                <a:lnTo>
                  <a:pt x="866180" y="35719"/>
                </a:lnTo>
                <a:lnTo>
                  <a:pt x="848321" y="35719"/>
                </a:lnTo>
                <a:lnTo>
                  <a:pt x="821532" y="35719"/>
                </a:lnTo>
                <a:lnTo>
                  <a:pt x="776883" y="35719"/>
                </a:lnTo>
                <a:lnTo>
                  <a:pt x="723305" y="44648"/>
                </a:lnTo>
                <a:lnTo>
                  <a:pt x="669727" y="44648"/>
                </a:lnTo>
                <a:lnTo>
                  <a:pt x="598289" y="44648"/>
                </a:lnTo>
                <a:lnTo>
                  <a:pt x="517922" y="53578"/>
                </a:lnTo>
                <a:lnTo>
                  <a:pt x="446485" y="62508"/>
                </a:lnTo>
                <a:lnTo>
                  <a:pt x="375047" y="62508"/>
                </a:lnTo>
                <a:lnTo>
                  <a:pt x="312539" y="71437"/>
                </a:lnTo>
                <a:lnTo>
                  <a:pt x="267891" y="80367"/>
                </a:lnTo>
                <a:lnTo>
                  <a:pt x="250032" y="89297"/>
                </a:lnTo>
                <a:lnTo>
                  <a:pt x="241102" y="107156"/>
                </a:lnTo>
                <a:lnTo>
                  <a:pt x="241102" y="116086"/>
                </a:lnTo>
                <a:lnTo>
                  <a:pt x="258961" y="107156"/>
                </a:lnTo>
                <a:lnTo>
                  <a:pt x="258961" y="10715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9023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513" y="1220788"/>
            <a:ext cx="8777287" cy="5224462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Perform sprint execution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Inspect and adapt each day (</a:t>
            </a:r>
            <a:r>
              <a:rPr lang="en-US" sz="2000" dirty="0" smtClean="0"/>
              <a:t>Daily Scrum</a:t>
            </a:r>
            <a:r>
              <a:rPr lang="en-US" sz="2000" dirty="0"/>
              <a:t> </a:t>
            </a:r>
            <a:r>
              <a:rPr lang="en-US" sz="2000" dirty="0" smtClean="0"/>
              <a:t>= Daily Standup)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Groom the product backlog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Plan the sprint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Inspect and adapt the product and process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8179" y="6488668"/>
            <a:ext cx="5938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Scrum by </a:t>
            </a:r>
            <a:r>
              <a:rPr lang="en-US" dirty="0" smtClean="0"/>
              <a:t>Rubin, </a:t>
            </a:r>
            <a:r>
              <a:rPr lang="en-US" dirty="0" err="1" smtClean="0"/>
              <a:t>Ch</a:t>
            </a:r>
            <a:r>
              <a:rPr lang="en-US" dirty="0" smtClean="0"/>
              <a:t> 11 Development Team</a:t>
            </a:r>
            <a:endParaRPr lang="en-US" dirty="0"/>
          </a:p>
        </p:txBody>
      </p:sp>
      <p:sp>
        <p:nvSpPr>
          <p:cNvPr id="5" name="Freeform 4"/>
          <p:cNvSpPr/>
          <p:nvPr/>
        </p:nvSpPr>
        <p:spPr bwMode="auto">
          <a:xfrm>
            <a:off x="892969" y="2652117"/>
            <a:ext cx="3902274" cy="133947"/>
          </a:xfrm>
          <a:custGeom>
            <a:avLst/>
            <a:gdLst/>
            <a:ahLst/>
            <a:cxnLst/>
            <a:rect l="0" t="0" r="0" b="0"/>
            <a:pathLst>
              <a:path w="3902274" h="133947">
                <a:moveTo>
                  <a:pt x="0" y="53578"/>
                </a:move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0" y="44649"/>
                </a:lnTo>
                <a:lnTo>
                  <a:pt x="8930" y="44649"/>
                </a:lnTo>
                <a:lnTo>
                  <a:pt x="8930" y="44649"/>
                </a:lnTo>
                <a:lnTo>
                  <a:pt x="17859" y="44649"/>
                </a:lnTo>
                <a:lnTo>
                  <a:pt x="35719" y="44649"/>
                </a:lnTo>
                <a:lnTo>
                  <a:pt x="44648" y="44649"/>
                </a:lnTo>
                <a:lnTo>
                  <a:pt x="62508" y="44649"/>
                </a:lnTo>
                <a:lnTo>
                  <a:pt x="71437" y="53578"/>
                </a:lnTo>
                <a:lnTo>
                  <a:pt x="89297" y="53578"/>
                </a:lnTo>
                <a:lnTo>
                  <a:pt x="116086" y="53578"/>
                </a:lnTo>
                <a:lnTo>
                  <a:pt x="133945" y="62508"/>
                </a:lnTo>
                <a:lnTo>
                  <a:pt x="160734" y="62508"/>
                </a:lnTo>
                <a:lnTo>
                  <a:pt x="178594" y="71438"/>
                </a:lnTo>
                <a:lnTo>
                  <a:pt x="205383" y="80367"/>
                </a:lnTo>
                <a:lnTo>
                  <a:pt x="232172" y="80367"/>
                </a:lnTo>
                <a:lnTo>
                  <a:pt x="267890" y="89297"/>
                </a:lnTo>
                <a:lnTo>
                  <a:pt x="294680" y="98227"/>
                </a:lnTo>
                <a:lnTo>
                  <a:pt x="330398" y="98227"/>
                </a:lnTo>
                <a:lnTo>
                  <a:pt x="366117" y="98227"/>
                </a:lnTo>
                <a:lnTo>
                  <a:pt x="410765" y="98227"/>
                </a:lnTo>
                <a:lnTo>
                  <a:pt x="455414" y="98227"/>
                </a:lnTo>
                <a:lnTo>
                  <a:pt x="500062" y="107156"/>
                </a:lnTo>
                <a:lnTo>
                  <a:pt x="544711" y="107156"/>
                </a:lnTo>
                <a:lnTo>
                  <a:pt x="598289" y="107156"/>
                </a:lnTo>
                <a:lnTo>
                  <a:pt x="651867" y="116086"/>
                </a:lnTo>
                <a:lnTo>
                  <a:pt x="714375" y="125016"/>
                </a:lnTo>
                <a:lnTo>
                  <a:pt x="767953" y="125016"/>
                </a:lnTo>
                <a:lnTo>
                  <a:pt x="830461" y="125016"/>
                </a:lnTo>
                <a:lnTo>
                  <a:pt x="901898" y="125016"/>
                </a:lnTo>
                <a:lnTo>
                  <a:pt x="964406" y="133946"/>
                </a:lnTo>
                <a:lnTo>
                  <a:pt x="1044773" y="125016"/>
                </a:lnTo>
                <a:lnTo>
                  <a:pt x="1116211" y="125016"/>
                </a:lnTo>
                <a:lnTo>
                  <a:pt x="1196578" y="125016"/>
                </a:lnTo>
                <a:lnTo>
                  <a:pt x="1276945" y="125016"/>
                </a:lnTo>
                <a:lnTo>
                  <a:pt x="1357312" y="116086"/>
                </a:lnTo>
                <a:lnTo>
                  <a:pt x="1446609" y="116086"/>
                </a:lnTo>
                <a:lnTo>
                  <a:pt x="1526976" y="116086"/>
                </a:lnTo>
                <a:lnTo>
                  <a:pt x="1616273" y="107156"/>
                </a:lnTo>
                <a:lnTo>
                  <a:pt x="1714500" y="107156"/>
                </a:lnTo>
                <a:lnTo>
                  <a:pt x="1812726" y="98227"/>
                </a:lnTo>
                <a:lnTo>
                  <a:pt x="1902023" y="98227"/>
                </a:lnTo>
                <a:lnTo>
                  <a:pt x="2009179" y="89297"/>
                </a:lnTo>
                <a:lnTo>
                  <a:pt x="2107406" y="80367"/>
                </a:lnTo>
                <a:lnTo>
                  <a:pt x="2205633" y="71438"/>
                </a:lnTo>
                <a:lnTo>
                  <a:pt x="2303859" y="62508"/>
                </a:lnTo>
                <a:lnTo>
                  <a:pt x="2402086" y="62508"/>
                </a:lnTo>
                <a:lnTo>
                  <a:pt x="2500312" y="53578"/>
                </a:lnTo>
                <a:lnTo>
                  <a:pt x="2598539" y="44649"/>
                </a:lnTo>
                <a:lnTo>
                  <a:pt x="2696765" y="35719"/>
                </a:lnTo>
                <a:lnTo>
                  <a:pt x="2794992" y="35719"/>
                </a:lnTo>
                <a:lnTo>
                  <a:pt x="2902148" y="26789"/>
                </a:lnTo>
                <a:lnTo>
                  <a:pt x="3000375" y="26789"/>
                </a:lnTo>
                <a:lnTo>
                  <a:pt x="3089672" y="26789"/>
                </a:lnTo>
                <a:lnTo>
                  <a:pt x="3187898" y="26789"/>
                </a:lnTo>
                <a:lnTo>
                  <a:pt x="3277195" y="26789"/>
                </a:lnTo>
                <a:lnTo>
                  <a:pt x="3366492" y="17860"/>
                </a:lnTo>
                <a:lnTo>
                  <a:pt x="3446859" y="17860"/>
                </a:lnTo>
                <a:lnTo>
                  <a:pt x="3527226" y="8930"/>
                </a:lnTo>
                <a:lnTo>
                  <a:pt x="3607594" y="8930"/>
                </a:lnTo>
                <a:lnTo>
                  <a:pt x="3679031" y="0"/>
                </a:lnTo>
                <a:lnTo>
                  <a:pt x="3750469" y="0"/>
                </a:lnTo>
                <a:lnTo>
                  <a:pt x="3812976" y="0"/>
                </a:lnTo>
                <a:lnTo>
                  <a:pt x="3857625" y="0"/>
                </a:lnTo>
                <a:lnTo>
                  <a:pt x="3902273" y="8930"/>
                </a:lnTo>
                <a:lnTo>
                  <a:pt x="3902273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5277445" y="2384226"/>
            <a:ext cx="205384" cy="446486"/>
          </a:xfrm>
          <a:custGeom>
            <a:avLst/>
            <a:gdLst/>
            <a:ahLst/>
            <a:cxnLst/>
            <a:rect l="0" t="0" r="0" b="0"/>
            <a:pathLst>
              <a:path w="205384" h="446486">
                <a:moveTo>
                  <a:pt x="35719" y="142876"/>
                </a:moveTo>
                <a:lnTo>
                  <a:pt x="35719" y="142876"/>
                </a:lnTo>
                <a:lnTo>
                  <a:pt x="26789" y="133946"/>
                </a:lnTo>
                <a:lnTo>
                  <a:pt x="26789" y="125016"/>
                </a:lnTo>
                <a:lnTo>
                  <a:pt x="35719" y="116087"/>
                </a:lnTo>
                <a:lnTo>
                  <a:pt x="35719" y="107157"/>
                </a:lnTo>
                <a:lnTo>
                  <a:pt x="35719" y="98227"/>
                </a:lnTo>
                <a:lnTo>
                  <a:pt x="35719" y="89297"/>
                </a:lnTo>
                <a:lnTo>
                  <a:pt x="35719" y="80368"/>
                </a:lnTo>
                <a:lnTo>
                  <a:pt x="35719" y="89297"/>
                </a:lnTo>
                <a:lnTo>
                  <a:pt x="26789" y="107157"/>
                </a:lnTo>
                <a:lnTo>
                  <a:pt x="26789" y="125016"/>
                </a:lnTo>
                <a:lnTo>
                  <a:pt x="17860" y="160735"/>
                </a:lnTo>
                <a:lnTo>
                  <a:pt x="17860" y="196454"/>
                </a:lnTo>
                <a:lnTo>
                  <a:pt x="17860" y="241102"/>
                </a:lnTo>
                <a:lnTo>
                  <a:pt x="17860" y="294680"/>
                </a:lnTo>
                <a:lnTo>
                  <a:pt x="17860" y="339329"/>
                </a:lnTo>
                <a:lnTo>
                  <a:pt x="26789" y="375047"/>
                </a:lnTo>
                <a:lnTo>
                  <a:pt x="26789" y="410766"/>
                </a:lnTo>
                <a:lnTo>
                  <a:pt x="26789" y="428625"/>
                </a:lnTo>
                <a:lnTo>
                  <a:pt x="26789" y="446485"/>
                </a:lnTo>
                <a:lnTo>
                  <a:pt x="26789" y="446485"/>
                </a:lnTo>
                <a:lnTo>
                  <a:pt x="26789" y="437555"/>
                </a:lnTo>
                <a:lnTo>
                  <a:pt x="17860" y="401837"/>
                </a:lnTo>
                <a:lnTo>
                  <a:pt x="8930" y="366118"/>
                </a:lnTo>
                <a:lnTo>
                  <a:pt x="0" y="312540"/>
                </a:lnTo>
                <a:lnTo>
                  <a:pt x="0" y="250032"/>
                </a:lnTo>
                <a:lnTo>
                  <a:pt x="0" y="187524"/>
                </a:lnTo>
                <a:lnTo>
                  <a:pt x="8930" y="125016"/>
                </a:lnTo>
                <a:lnTo>
                  <a:pt x="17860" y="71438"/>
                </a:lnTo>
                <a:lnTo>
                  <a:pt x="35719" y="35719"/>
                </a:lnTo>
                <a:lnTo>
                  <a:pt x="53578" y="17860"/>
                </a:lnTo>
                <a:lnTo>
                  <a:pt x="80368" y="0"/>
                </a:lnTo>
                <a:lnTo>
                  <a:pt x="116086" y="0"/>
                </a:lnTo>
                <a:lnTo>
                  <a:pt x="142875" y="0"/>
                </a:lnTo>
                <a:lnTo>
                  <a:pt x="178594" y="8930"/>
                </a:lnTo>
                <a:lnTo>
                  <a:pt x="196453" y="26789"/>
                </a:lnTo>
                <a:lnTo>
                  <a:pt x="205383" y="44649"/>
                </a:lnTo>
                <a:lnTo>
                  <a:pt x="196453" y="71438"/>
                </a:lnTo>
                <a:lnTo>
                  <a:pt x="178594" y="98227"/>
                </a:lnTo>
                <a:lnTo>
                  <a:pt x="151805" y="125016"/>
                </a:lnTo>
                <a:lnTo>
                  <a:pt x="125016" y="142876"/>
                </a:lnTo>
                <a:lnTo>
                  <a:pt x="98227" y="151805"/>
                </a:lnTo>
                <a:lnTo>
                  <a:pt x="71438" y="151805"/>
                </a:lnTo>
                <a:lnTo>
                  <a:pt x="62508" y="142876"/>
                </a:lnTo>
                <a:lnTo>
                  <a:pt x="62508" y="133946"/>
                </a:lnTo>
                <a:lnTo>
                  <a:pt x="71438" y="116087"/>
                </a:lnTo>
                <a:lnTo>
                  <a:pt x="89297" y="98227"/>
                </a:lnTo>
                <a:lnTo>
                  <a:pt x="89297" y="9822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5554266" y="2411015"/>
            <a:ext cx="71438" cy="125017"/>
          </a:xfrm>
          <a:custGeom>
            <a:avLst/>
            <a:gdLst/>
            <a:ahLst/>
            <a:cxnLst/>
            <a:rect l="0" t="0" r="0" b="0"/>
            <a:pathLst>
              <a:path w="71438" h="125017">
                <a:moveTo>
                  <a:pt x="44648" y="0"/>
                </a:moveTo>
                <a:lnTo>
                  <a:pt x="44648" y="0"/>
                </a:lnTo>
                <a:lnTo>
                  <a:pt x="35718" y="8930"/>
                </a:lnTo>
                <a:lnTo>
                  <a:pt x="26789" y="17860"/>
                </a:lnTo>
                <a:lnTo>
                  <a:pt x="17859" y="35719"/>
                </a:lnTo>
                <a:lnTo>
                  <a:pt x="8929" y="53579"/>
                </a:lnTo>
                <a:lnTo>
                  <a:pt x="0" y="80368"/>
                </a:lnTo>
                <a:lnTo>
                  <a:pt x="0" y="98227"/>
                </a:lnTo>
                <a:lnTo>
                  <a:pt x="0" y="116087"/>
                </a:lnTo>
                <a:lnTo>
                  <a:pt x="0" y="125016"/>
                </a:lnTo>
                <a:lnTo>
                  <a:pt x="8929" y="125016"/>
                </a:lnTo>
                <a:lnTo>
                  <a:pt x="26789" y="125016"/>
                </a:lnTo>
                <a:lnTo>
                  <a:pt x="35718" y="125016"/>
                </a:lnTo>
                <a:lnTo>
                  <a:pt x="53578" y="116087"/>
                </a:lnTo>
                <a:lnTo>
                  <a:pt x="62507" y="98227"/>
                </a:lnTo>
                <a:lnTo>
                  <a:pt x="71437" y="71438"/>
                </a:lnTo>
                <a:lnTo>
                  <a:pt x="71437" y="53579"/>
                </a:lnTo>
                <a:lnTo>
                  <a:pt x="62507" y="35719"/>
                </a:lnTo>
                <a:lnTo>
                  <a:pt x="53578" y="35719"/>
                </a:lnTo>
                <a:lnTo>
                  <a:pt x="35718" y="44649"/>
                </a:lnTo>
                <a:lnTo>
                  <a:pt x="26789" y="53579"/>
                </a:lnTo>
                <a:lnTo>
                  <a:pt x="8929" y="71438"/>
                </a:lnTo>
                <a:lnTo>
                  <a:pt x="0" y="89298"/>
                </a:lnTo>
                <a:lnTo>
                  <a:pt x="0" y="98227"/>
                </a:lnTo>
                <a:lnTo>
                  <a:pt x="8929" y="107157"/>
                </a:lnTo>
                <a:lnTo>
                  <a:pt x="26789" y="107157"/>
                </a:lnTo>
                <a:lnTo>
                  <a:pt x="26789" y="10715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5697141" y="2446734"/>
            <a:ext cx="44649" cy="116087"/>
          </a:xfrm>
          <a:custGeom>
            <a:avLst/>
            <a:gdLst/>
            <a:ahLst/>
            <a:cxnLst/>
            <a:rect l="0" t="0" r="0" b="0"/>
            <a:pathLst>
              <a:path w="44649" h="116087">
                <a:moveTo>
                  <a:pt x="44648" y="0"/>
                </a:moveTo>
                <a:lnTo>
                  <a:pt x="35718" y="8930"/>
                </a:lnTo>
                <a:lnTo>
                  <a:pt x="35718" y="17860"/>
                </a:lnTo>
                <a:lnTo>
                  <a:pt x="26789" y="35719"/>
                </a:lnTo>
                <a:lnTo>
                  <a:pt x="17859" y="62508"/>
                </a:lnTo>
                <a:lnTo>
                  <a:pt x="8929" y="80368"/>
                </a:lnTo>
                <a:lnTo>
                  <a:pt x="0" y="98227"/>
                </a:lnTo>
                <a:lnTo>
                  <a:pt x="0" y="116086"/>
                </a:lnTo>
                <a:lnTo>
                  <a:pt x="8929" y="116086"/>
                </a:lnTo>
                <a:lnTo>
                  <a:pt x="17859" y="116086"/>
                </a:lnTo>
                <a:lnTo>
                  <a:pt x="26789" y="107157"/>
                </a:lnTo>
                <a:lnTo>
                  <a:pt x="35718" y="80368"/>
                </a:lnTo>
                <a:lnTo>
                  <a:pt x="35718" y="8036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5715000" y="2294929"/>
            <a:ext cx="53579" cy="53580"/>
          </a:xfrm>
          <a:custGeom>
            <a:avLst/>
            <a:gdLst/>
            <a:ahLst/>
            <a:cxnLst/>
            <a:rect l="0" t="0" r="0" b="0"/>
            <a:pathLst>
              <a:path w="53579" h="53580">
                <a:moveTo>
                  <a:pt x="53578" y="0"/>
                </a:moveTo>
                <a:lnTo>
                  <a:pt x="53578" y="0"/>
                </a:lnTo>
                <a:lnTo>
                  <a:pt x="35719" y="0"/>
                </a:lnTo>
                <a:lnTo>
                  <a:pt x="26789" y="8930"/>
                </a:lnTo>
                <a:lnTo>
                  <a:pt x="17859" y="17860"/>
                </a:lnTo>
                <a:lnTo>
                  <a:pt x="8930" y="17860"/>
                </a:lnTo>
                <a:lnTo>
                  <a:pt x="8930" y="26790"/>
                </a:lnTo>
                <a:lnTo>
                  <a:pt x="0" y="35719"/>
                </a:lnTo>
                <a:lnTo>
                  <a:pt x="8930" y="44649"/>
                </a:lnTo>
                <a:lnTo>
                  <a:pt x="26789" y="53579"/>
                </a:lnTo>
                <a:lnTo>
                  <a:pt x="26789" y="5357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5813227" y="2294929"/>
            <a:ext cx="410766" cy="258963"/>
          </a:xfrm>
          <a:custGeom>
            <a:avLst/>
            <a:gdLst/>
            <a:ahLst/>
            <a:cxnLst/>
            <a:rect l="0" t="0" r="0" b="0"/>
            <a:pathLst>
              <a:path w="410766" h="258963">
                <a:moveTo>
                  <a:pt x="35718" y="133946"/>
                </a:moveTo>
                <a:lnTo>
                  <a:pt x="35718" y="142875"/>
                </a:lnTo>
                <a:lnTo>
                  <a:pt x="26789" y="160735"/>
                </a:lnTo>
                <a:lnTo>
                  <a:pt x="17859" y="187524"/>
                </a:lnTo>
                <a:lnTo>
                  <a:pt x="8929" y="205384"/>
                </a:lnTo>
                <a:lnTo>
                  <a:pt x="8929" y="223243"/>
                </a:lnTo>
                <a:lnTo>
                  <a:pt x="0" y="232173"/>
                </a:lnTo>
                <a:lnTo>
                  <a:pt x="0" y="241102"/>
                </a:lnTo>
                <a:lnTo>
                  <a:pt x="8929" y="250032"/>
                </a:lnTo>
                <a:lnTo>
                  <a:pt x="17859" y="250032"/>
                </a:lnTo>
                <a:lnTo>
                  <a:pt x="26789" y="250032"/>
                </a:lnTo>
                <a:lnTo>
                  <a:pt x="44648" y="241102"/>
                </a:lnTo>
                <a:lnTo>
                  <a:pt x="62507" y="232173"/>
                </a:lnTo>
                <a:lnTo>
                  <a:pt x="80367" y="214313"/>
                </a:lnTo>
                <a:lnTo>
                  <a:pt x="98226" y="205384"/>
                </a:lnTo>
                <a:lnTo>
                  <a:pt x="107156" y="205384"/>
                </a:lnTo>
                <a:lnTo>
                  <a:pt x="116086" y="205384"/>
                </a:lnTo>
                <a:lnTo>
                  <a:pt x="116086" y="214313"/>
                </a:lnTo>
                <a:lnTo>
                  <a:pt x="125015" y="223243"/>
                </a:lnTo>
                <a:lnTo>
                  <a:pt x="125015" y="232173"/>
                </a:lnTo>
                <a:lnTo>
                  <a:pt x="133945" y="241102"/>
                </a:lnTo>
                <a:lnTo>
                  <a:pt x="142875" y="250032"/>
                </a:lnTo>
                <a:lnTo>
                  <a:pt x="151804" y="258962"/>
                </a:lnTo>
                <a:lnTo>
                  <a:pt x="169664" y="258962"/>
                </a:lnTo>
                <a:lnTo>
                  <a:pt x="178593" y="258962"/>
                </a:lnTo>
                <a:lnTo>
                  <a:pt x="196453" y="241102"/>
                </a:lnTo>
                <a:lnTo>
                  <a:pt x="214312" y="223243"/>
                </a:lnTo>
                <a:lnTo>
                  <a:pt x="232171" y="205384"/>
                </a:lnTo>
                <a:lnTo>
                  <a:pt x="250031" y="169665"/>
                </a:lnTo>
                <a:lnTo>
                  <a:pt x="267890" y="133946"/>
                </a:lnTo>
                <a:lnTo>
                  <a:pt x="285750" y="89297"/>
                </a:lnTo>
                <a:lnTo>
                  <a:pt x="303609" y="53579"/>
                </a:lnTo>
                <a:lnTo>
                  <a:pt x="312539" y="26790"/>
                </a:lnTo>
                <a:lnTo>
                  <a:pt x="312539" y="8930"/>
                </a:lnTo>
                <a:lnTo>
                  <a:pt x="303609" y="0"/>
                </a:lnTo>
                <a:lnTo>
                  <a:pt x="294679" y="8930"/>
                </a:lnTo>
                <a:lnTo>
                  <a:pt x="267890" y="26790"/>
                </a:lnTo>
                <a:lnTo>
                  <a:pt x="250031" y="62508"/>
                </a:lnTo>
                <a:lnTo>
                  <a:pt x="232171" y="89297"/>
                </a:lnTo>
                <a:lnTo>
                  <a:pt x="223242" y="125016"/>
                </a:lnTo>
                <a:lnTo>
                  <a:pt x="214312" y="160735"/>
                </a:lnTo>
                <a:lnTo>
                  <a:pt x="214312" y="196454"/>
                </a:lnTo>
                <a:lnTo>
                  <a:pt x="232171" y="223243"/>
                </a:lnTo>
                <a:lnTo>
                  <a:pt x="241101" y="241102"/>
                </a:lnTo>
                <a:lnTo>
                  <a:pt x="267890" y="250032"/>
                </a:lnTo>
                <a:lnTo>
                  <a:pt x="294679" y="258962"/>
                </a:lnTo>
                <a:lnTo>
                  <a:pt x="321468" y="258962"/>
                </a:lnTo>
                <a:lnTo>
                  <a:pt x="348257" y="258962"/>
                </a:lnTo>
                <a:lnTo>
                  <a:pt x="366117" y="258962"/>
                </a:lnTo>
                <a:lnTo>
                  <a:pt x="383976" y="258962"/>
                </a:lnTo>
                <a:lnTo>
                  <a:pt x="401836" y="250032"/>
                </a:lnTo>
                <a:lnTo>
                  <a:pt x="410765" y="250032"/>
                </a:lnTo>
                <a:lnTo>
                  <a:pt x="401836" y="241102"/>
                </a:lnTo>
                <a:lnTo>
                  <a:pt x="392906" y="232173"/>
                </a:lnTo>
                <a:lnTo>
                  <a:pt x="392906" y="23217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5831086" y="2384226"/>
            <a:ext cx="375048" cy="26790"/>
          </a:xfrm>
          <a:custGeom>
            <a:avLst/>
            <a:gdLst/>
            <a:ahLst/>
            <a:cxnLst/>
            <a:rect l="0" t="0" r="0" b="0"/>
            <a:pathLst>
              <a:path w="375048" h="26790">
                <a:moveTo>
                  <a:pt x="0" y="8930"/>
                </a:moveTo>
                <a:lnTo>
                  <a:pt x="8930" y="8930"/>
                </a:lnTo>
                <a:lnTo>
                  <a:pt x="35719" y="8930"/>
                </a:lnTo>
                <a:lnTo>
                  <a:pt x="71437" y="0"/>
                </a:lnTo>
                <a:lnTo>
                  <a:pt x="116086" y="8930"/>
                </a:lnTo>
                <a:lnTo>
                  <a:pt x="169664" y="8930"/>
                </a:lnTo>
                <a:lnTo>
                  <a:pt x="223242" y="8930"/>
                </a:lnTo>
                <a:lnTo>
                  <a:pt x="267891" y="17860"/>
                </a:lnTo>
                <a:lnTo>
                  <a:pt x="312539" y="17860"/>
                </a:lnTo>
                <a:lnTo>
                  <a:pt x="339328" y="26789"/>
                </a:lnTo>
                <a:lnTo>
                  <a:pt x="357187" y="26789"/>
                </a:lnTo>
                <a:lnTo>
                  <a:pt x="375047" y="17860"/>
                </a:lnTo>
                <a:lnTo>
                  <a:pt x="375047" y="1786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6223992" y="2455664"/>
            <a:ext cx="133947" cy="107157"/>
          </a:xfrm>
          <a:custGeom>
            <a:avLst/>
            <a:gdLst/>
            <a:ahLst/>
            <a:cxnLst/>
            <a:rect l="0" t="0" r="0" b="0"/>
            <a:pathLst>
              <a:path w="133947" h="107157">
                <a:moveTo>
                  <a:pt x="62508" y="0"/>
                </a:moveTo>
                <a:lnTo>
                  <a:pt x="53578" y="0"/>
                </a:lnTo>
                <a:lnTo>
                  <a:pt x="53578" y="0"/>
                </a:lnTo>
                <a:lnTo>
                  <a:pt x="44649" y="0"/>
                </a:lnTo>
                <a:lnTo>
                  <a:pt x="44649" y="8930"/>
                </a:lnTo>
                <a:lnTo>
                  <a:pt x="35719" y="8930"/>
                </a:lnTo>
                <a:lnTo>
                  <a:pt x="44649" y="8930"/>
                </a:lnTo>
                <a:lnTo>
                  <a:pt x="53578" y="8930"/>
                </a:lnTo>
                <a:lnTo>
                  <a:pt x="71438" y="17859"/>
                </a:lnTo>
                <a:lnTo>
                  <a:pt x="89297" y="26789"/>
                </a:lnTo>
                <a:lnTo>
                  <a:pt x="107156" y="35719"/>
                </a:lnTo>
                <a:lnTo>
                  <a:pt x="125016" y="44649"/>
                </a:lnTo>
                <a:lnTo>
                  <a:pt x="133946" y="53578"/>
                </a:lnTo>
                <a:lnTo>
                  <a:pt x="133946" y="62508"/>
                </a:lnTo>
                <a:lnTo>
                  <a:pt x="116086" y="80367"/>
                </a:lnTo>
                <a:lnTo>
                  <a:pt x="98227" y="89297"/>
                </a:lnTo>
                <a:lnTo>
                  <a:pt x="71438" y="98227"/>
                </a:lnTo>
                <a:lnTo>
                  <a:pt x="35719" y="107156"/>
                </a:lnTo>
                <a:lnTo>
                  <a:pt x="17860" y="107156"/>
                </a:lnTo>
                <a:lnTo>
                  <a:pt x="0" y="107156"/>
                </a:lnTo>
                <a:lnTo>
                  <a:pt x="0" y="107156"/>
                </a:lnTo>
                <a:lnTo>
                  <a:pt x="8930" y="98227"/>
                </a:lnTo>
                <a:lnTo>
                  <a:pt x="8930" y="9822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6607969" y="2419945"/>
            <a:ext cx="375048" cy="169665"/>
          </a:xfrm>
          <a:custGeom>
            <a:avLst/>
            <a:gdLst/>
            <a:ahLst/>
            <a:cxnLst/>
            <a:rect l="0" t="0" r="0" b="0"/>
            <a:pathLst>
              <a:path w="375048" h="169665">
                <a:moveTo>
                  <a:pt x="17859" y="89297"/>
                </a:moveTo>
                <a:lnTo>
                  <a:pt x="17859" y="98227"/>
                </a:lnTo>
                <a:lnTo>
                  <a:pt x="8929" y="98227"/>
                </a:lnTo>
                <a:lnTo>
                  <a:pt x="0" y="116086"/>
                </a:lnTo>
                <a:lnTo>
                  <a:pt x="8929" y="125016"/>
                </a:lnTo>
                <a:lnTo>
                  <a:pt x="17859" y="133946"/>
                </a:lnTo>
                <a:lnTo>
                  <a:pt x="44648" y="133946"/>
                </a:lnTo>
                <a:lnTo>
                  <a:pt x="71437" y="133946"/>
                </a:lnTo>
                <a:lnTo>
                  <a:pt x="98226" y="125016"/>
                </a:lnTo>
                <a:lnTo>
                  <a:pt x="133945" y="116086"/>
                </a:lnTo>
                <a:lnTo>
                  <a:pt x="160734" y="98227"/>
                </a:lnTo>
                <a:lnTo>
                  <a:pt x="187523" y="71438"/>
                </a:lnTo>
                <a:lnTo>
                  <a:pt x="196453" y="44649"/>
                </a:lnTo>
                <a:lnTo>
                  <a:pt x="196453" y="17859"/>
                </a:lnTo>
                <a:lnTo>
                  <a:pt x="196453" y="0"/>
                </a:lnTo>
                <a:lnTo>
                  <a:pt x="178594" y="0"/>
                </a:lnTo>
                <a:lnTo>
                  <a:pt x="151804" y="8930"/>
                </a:lnTo>
                <a:lnTo>
                  <a:pt x="116086" y="26789"/>
                </a:lnTo>
                <a:lnTo>
                  <a:pt x="89297" y="53578"/>
                </a:lnTo>
                <a:lnTo>
                  <a:pt x="62508" y="89297"/>
                </a:lnTo>
                <a:lnTo>
                  <a:pt x="53578" y="116086"/>
                </a:lnTo>
                <a:lnTo>
                  <a:pt x="53578" y="133946"/>
                </a:lnTo>
                <a:lnTo>
                  <a:pt x="80367" y="151805"/>
                </a:lnTo>
                <a:lnTo>
                  <a:pt x="107156" y="160735"/>
                </a:lnTo>
                <a:lnTo>
                  <a:pt x="151804" y="169664"/>
                </a:lnTo>
                <a:lnTo>
                  <a:pt x="196453" y="160735"/>
                </a:lnTo>
                <a:lnTo>
                  <a:pt x="250031" y="151805"/>
                </a:lnTo>
                <a:lnTo>
                  <a:pt x="303609" y="133946"/>
                </a:lnTo>
                <a:lnTo>
                  <a:pt x="348258" y="107157"/>
                </a:lnTo>
                <a:lnTo>
                  <a:pt x="375047" y="89297"/>
                </a:lnTo>
                <a:lnTo>
                  <a:pt x="375047" y="8929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6875859" y="2411015"/>
            <a:ext cx="142876" cy="169666"/>
          </a:xfrm>
          <a:custGeom>
            <a:avLst/>
            <a:gdLst/>
            <a:ahLst/>
            <a:cxnLst/>
            <a:rect l="0" t="0" r="0" b="0"/>
            <a:pathLst>
              <a:path w="142876" h="169666">
                <a:moveTo>
                  <a:pt x="35719" y="26789"/>
                </a:moveTo>
                <a:lnTo>
                  <a:pt x="35719" y="17860"/>
                </a:lnTo>
                <a:lnTo>
                  <a:pt x="35719" y="17860"/>
                </a:lnTo>
                <a:lnTo>
                  <a:pt x="35719" y="17860"/>
                </a:lnTo>
                <a:lnTo>
                  <a:pt x="44649" y="8930"/>
                </a:lnTo>
                <a:lnTo>
                  <a:pt x="53579" y="8930"/>
                </a:lnTo>
                <a:lnTo>
                  <a:pt x="62508" y="0"/>
                </a:lnTo>
                <a:lnTo>
                  <a:pt x="71438" y="0"/>
                </a:lnTo>
                <a:lnTo>
                  <a:pt x="80368" y="0"/>
                </a:lnTo>
                <a:lnTo>
                  <a:pt x="71438" y="8930"/>
                </a:lnTo>
                <a:lnTo>
                  <a:pt x="71438" y="17860"/>
                </a:lnTo>
                <a:lnTo>
                  <a:pt x="62508" y="26789"/>
                </a:lnTo>
                <a:lnTo>
                  <a:pt x="62508" y="44649"/>
                </a:lnTo>
                <a:lnTo>
                  <a:pt x="62508" y="62508"/>
                </a:lnTo>
                <a:lnTo>
                  <a:pt x="71438" y="80368"/>
                </a:lnTo>
                <a:lnTo>
                  <a:pt x="80368" y="98227"/>
                </a:lnTo>
                <a:lnTo>
                  <a:pt x="98227" y="107157"/>
                </a:lnTo>
                <a:lnTo>
                  <a:pt x="116086" y="116087"/>
                </a:lnTo>
                <a:lnTo>
                  <a:pt x="133946" y="133946"/>
                </a:lnTo>
                <a:lnTo>
                  <a:pt x="142875" y="142876"/>
                </a:lnTo>
                <a:lnTo>
                  <a:pt x="133946" y="151805"/>
                </a:lnTo>
                <a:lnTo>
                  <a:pt x="116086" y="151805"/>
                </a:lnTo>
                <a:lnTo>
                  <a:pt x="89297" y="160735"/>
                </a:lnTo>
                <a:lnTo>
                  <a:pt x="62508" y="169665"/>
                </a:lnTo>
                <a:lnTo>
                  <a:pt x="26789" y="169665"/>
                </a:lnTo>
                <a:lnTo>
                  <a:pt x="8930" y="160735"/>
                </a:lnTo>
                <a:lnTo>
                  <a:pt x="0" y="151805"/>
                </a:lnTo>
                <a:lnTo>
                  <a:pt x="0" y="133946"/>
                </a:lnTo>
                <a:lnTo>
                  <a:pt x="17860" y="116087"/>
                </a:lnTo>
                <a:lnTo>
                  <a:pt x="44649" y="80368"/>
                </a:lnTo>
                <a:lnTo>
                  <a:pt x="44649" y="8036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7063383" y="2259211"/>
            <a:ext cx="125016" cy="321470"/>
          </a:xfrm>
          <a:custGeom>
            <a:avLst/>
            <a:gdLst/>
            <a:ahLst/>
            <a:cxnLst/>
            <a:rect l="0" t="0" r="0" b="0"/>
            <a:pathLst>
              <a:path w="125016" h="321470">
                <a:moveTo>
                  <a:pt x="125015" y="0"/>
                </a:moveTo>
                <a:lnTo>
                  <a:pt x="116086" y="8929"/>
                </a:lnTo>
                <a:lnTo>
                  <a:pt x="98226" y="17859"/>
                </a:lnTo>
                <a:lnTo>
                  <a:pt x="80367" y="35718"/>
                </a:lnTo>
                <a:lnTo>
                  <a:pt x="62508" y="62508"/>
                </a:lnTo>
                <a:lnTo>
                  <a:pt x="53578" y="89297"/>
                </a:lnTo>
                <a:lnTo>
                  <a:pt x="53578" y="125015"/>
                </a:lnTo>
                <a:lnTo>
                  <a:pt x="53578" y="160734"/>
                </a:lnTo>
                <a:lnTo>
                  <a:pt x="53578" y="196453"/>
                </a:lnTo>
                <a:lnTo>
                  <a:pt x="62508" y="232172"/>
                </a:lnTo>
                <a:lnTo>
                  <a:pt x="80367" y="267891"/>
                </a:lnTo>
                <a:lnTo>
                  <a:pt x="98226" y="294680"/>
                </a:lnTo>
                <a:lnTo>
                  <a:pt x="107156" y="312539"/>
                </a:lnTo>
                <a:lnTo>
                  <a:pt x="116086" y="321469"/>
                </a:lnTo>
                <a:lnTo>
                  <a:pt x="116086" y="321469"/>
                </a:lnTo>
                <a:lnTo>
                  <a:pt x="116086" y="321469"/>
                </a:lnTo>
                <a:lnTo>
                  <a:pt x="98226" y="312539"/>
                </a:lnTo>
                <a:lnTo>
                  <a:pt x="71437" y="285750"/>
                </a:lnTo>
                <a:lnTo>
                  <a:pt x="35719" y="250031"/>
                </a:lnTo>
                <a:lnTo>
                  <a:pt x="0" y="205383"/>
                </a:lnTo>
                <a:lnTo>
                  <a:pt x="0" y="20538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6893719" y="2393156"/>
            <a:ext cx="357188" cy="53579"/>
          </a:xfrm>
          <a:custGeom>
            <a:avLst/>
            <a:gdLst/>
            <a:ahLst/>
            <a:cxnLst/>
            <a:rect l="0" t="0" r="0" b="0"/>
            <a:pathLst>
              <a:path w="357188" h="53579">
                <a:moveTo>
                  <a:pt x="8929" y="0"/>
                </a:moveTo>
                <a:lnTo>
                  <a:pt x="8929" y="0"/>
                </a:lnTo>
                <a:lnTo>
                  <a:pt x="0" y="0"/>
                </a:lnTo>
                <a:lnTo>
                  <a:pt x="8929" y="8930"/>
                </a:lnTo>
                <a:lnTo>
                  <a:pt x="26789" y="26789"/>
                </a:lnTo>
                <a:lnTo>
                  <a:pt x="53578" y="35719"/>
                </a:lnTo>
                <a:lnTo>
                  <a:pt x="98226" y="44648"/>
                </a:lnTo>
                <a:lnTo>
                  <a:pt x="160734" y="53578"/>
                </a:lnTo>
                <a:lnTo>
                  <a:pt x="214312" y="53578"/>
                </a:lnTo>
                <a:lnTo>
                  <a:pt x="276820" y="53578"/>
                </a:lnTo>
                <a:lnTo>
                  <a:pt x="321469" y="53578"/>
                </a:lnTo>
                <a:lnTo>
                  <a:pt x="357187" y="44648"/>
                </a:lnTo>
                <a:lnTo>
                  <a:pt x="357187" y="4464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7259836" y="2482453"/>
            <a:ext cx="80368" cy="125017"/>
          </a:xfrm>
          <a:custGeom>
            <a:avLst/>
            <a:gdLst/>
            <a:ahLst/>
            <a:cxnLst/>
            <a:rect l="0" t="0" r="0" b="0"/>
            <a:pathLst>
              <a:path w="80368" h="125017">
                <a:moveTo>
                  <a:pt x="8930" y="0"/>
                </a:moveTo>
                <a:lnTo>
                  <a:pt x="8930" y="8930"/>
                </a:lnTo>
                <a:lnTo>
                  <a:pt x="0" y="26789"/>
                </a:lnTo>
                <a:lnTo>
                  <a:pt x="0" y="44649"/>
                </a:lnTo>
                <a:lnTo>
                  <a:pt x="0" y="71438"/>
                </a:lnTo>
                <a:lnTo>
                  <a:pt x="0" y="89297"/>
                </a:lnTo>
                <a:lnTo>
                  <a:pt x="8930" y="116086"/>
                </a:lnTo>
                <a:lnTo>
                  <a:pt x="26789" y="125016"/>
                </a:lnTo>
                <a:lnTo>
                  <a:pt x="44648" y="125016"/>
                </a:lnTo>
                <a:lnTo>
                  <a:pt x="53578" y="125016"/>
                </a:lnTo>
                <a:lnTo>
                  <a:pt x="71437" y="107156"/>
                </a:lnTo>
                <a:lnTo>
                  <a:pt x="80367" y="80367"/>
                </a:lnTo>
                <a:lnTo>
                  <a:pt x="80367" y="8036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7259836" y="2375297"/>
            <a:ext cx="44649" cy="35719"/>
          </a:xfrm>
          <a:custGeom>
            <a:avLst/>
            <a:gdLst/>
            <a:ahLst/>
            <a:cxnLst/>
            <a:rect l="0" t="0" r="0" b="0"/>
            <a:pathLst>
              <a:path w="44649" h="35719">
                <a:moveTo>
                  <a:pt x="8930" y="0"/>
                </a:moveTo>
                <a:lnTo>
                  <a:pt x="8930" y="0"/>
                </a:ln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8930" y="26789"/>
                </a:lnTo>
                <a:lnTo>
                  <a:pt x="17859" y="35718"/>
                </a:lnTo>
                <a:lnTo>
                  <a:pt x="44648" y="35718"/>
                </a:lnTo>
                <a:lnTo>
                  <a:pt x="44648" y="3571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7429500" y="2250281"/>
            <a:ext cx="723306" cy="401837"/>
          </a:xfrm>
          <a:custGeom>
            <a:avLst/>
            <a:gdLst/>
            <a:ahLst/>
            <a:cxnLst/>
            <a:rect l="0" t="0" r="0" b="0"/>
            <a:pathLst>
              <a:path w="723306" h="401837">
                <a:moveTo>
                  <a:pt x="8930" y="258961"/>
                </a:moveTo>
                <a:lnTo>
                  <a:pt x="0" y="258961"/>
                </a:lnTo>
                <a:lnTo>
                  <a:pt x="0" y="267891"/>
                </a:lnTo>
                <a:lnTo>
                  <a:pt x="0" y="276821"/>
                </a:lnTo>
                <a:lnTo>
                  <a:pt x="0" y="285750"/>
                </a:lnTo>
                <a:lnTo>
                  <a:pt x="0" y="303610"/>
                </a:lnTo>
                <a:lnTo>
                  <a:pt x="8930" y="321469"/>
                </a:lnTo>
                <a:lnTo>
                  <a:pt x="8930" y="330399"/>
                </a:lnTo>
                <a:lnTo>
                  <a:pt x="17859" y="339328"/>
                </a:lnTo>
                <a:lnTo>
                  <a:pt x="26789" y="348258"/>
                </a:lnTo>
                <a:lnTo>
                  <a:pt x="35719" y="348258"/>
                </a:lnTo>
                <a:lnTo>
                  <a:pt x="44648" y="348258"/>
                </a:lnTo>
                <a:lnTo>
                  <a:pt x="62508" y="330399"/>
                </a:lnTo>
                <a:lnTo>
                  <a:pt x="80367" y="312539"/>
                </a:lnTo>
                <a:lnTo>
                  <a:pt x="89297" y="294680"/>
                </a:lnTo>
                <a:lnTo>
                  <a:pt x="98227" y="267891"/>
                </a:lnTo>
                <a:lnTo>
                  <a:pt x="107156" y="250032"/>
                </a:lnTo>
                <a:lnTo>
                  <a:pt x="116086" y="241102"/>
                </a:lnTo>
                <a:lnTo>
                  <a:pt x="116086" y="241102"/>
                </a:lnTo>
                <a:lnTo>
                  <a:pt x="116086" y="250032"/>
                </a:lnTo>
                <a:lnTo>
                  <a:pt x="116086" y="267891"/>
                </a:lnTo>
                <a:lnTo>
                  <a:pt x="116086" y="276821"/>
                </a:lnTo>
                <a:lnTo>
                  <a:pt x="107156" y="303610"/>
                </a:lnTo>
                <a:lnTo>
                  <a:pt x="107156" y="321469"/>
                </a:lnTo>
                <a:lnTo>
                  <a:pt x="98227" y="330399"/>
                </a:lnTo>
                <a:lnTo>
                  <a:pt x="98227" y="348258"/>
                </a:lnTo>
                <a:lnTo>
                  <a:pt x="107156" y="348258"/>
                </a:lnTo>
                <a:lnTo>
                  <a:pt x="116086" y="348258"/>
                </a:lnTo>
                <a:lnTo>
                  <a:pt x="133945" y="348258"/>
                </a:lnTo>
                <a:lnTo>
                  <a:pt x="151805" y="339328"/>
                </a:lnTo>
                <a:lnTo>
                  <a:pt x="178594" y="321469"/>
                </a:lnTo>
                <a:lnTo>
                  <a:pt x="214313" y="294680"/>
                </a:lnTo>
                <a:lnTo>
                  <a:pt x="232172" y="276821"/>
                </a:lnTo>
                <a:lnTo>
                  <a:pt x="258961" y="258961"/>
                </a:lnTo>
                <a:lnTo>
                  <a:pt x="267891" y="258961"/>
                </a:lnTo>
                <a:lnTo>
                  <a:pt x="276820" y="258961"/>
                </a:lnTo>
                <a:lnTo>
                  <a:pt x="267891" y="267891"/>
                </a:lnTo>
                <a:lnTo>
                  <a:pt x="267891" y="276821"/>
                </a:lnTo>
                <a:lnTo>
                  <a:pt x="258961" y="294680"/>
                </a:lnTo>
                <a:lnTo>
                  <a:pt x="250031" y="303610"/>
                </a:lnTo>
                <a:lnTo>
                  <a:pt x="250031" y="321469"/>
                </a:lnTo>
                <a:lnTo>
                  <a:pt x="250031" y="330399"/>
                </a:lnTo>
                <a:lnTo>
                  <a:pt x="250031" y="339328"/>
                </a:lnTo>
                <a:lnTo>
                  <a:pt x="258961" y="339328"/>
                </a:lnTo>
                <a:lnTo>
                  <a:pt x="267891" y="330399"/>
                </a:lnTo>
                <a:lnTo>
                  <a:pt x="285750" y="321469"/>
                </a:lnTo>
                <a:lnTo>
                  <a:pt x="312539" y="303610"/>
                </a:lnTo>
                <a:lnTo>
                  <a:pt x="339328" y="285750"/>
                </a:lnTo>
                <a:lnTo>
                  <a:pt x="357188" y="267891"/>
                </a:lnTo>
                <a:lnTo>
                  <a:pt x="375047" y="258961"/>
                </a:lnTo>
                <a:lnTo>
                  <a:pt x="383977" y="258961"/>
                </a:lnTo>
                <a:lnTo>
                  <a:pt x="383977" y="258961"/>
                </a:lnTo>
                <a:lnTo>
                  <a:pt x="375047" y="267891"/>
                </a:lnTo>
                <a:lnTo>
                  <a:pt x="357188" y="285750"/>
                </a:lnTo>
                <a:lnTo>
                  <a:pt x="348258" y="303610"/>
                </a:lnTo>
                <a:lnTo>
                  <a:pt x="330398" y="312539"/>
                </a:lnTo>
                <a:lnTo>
                  <a:pt x="321469" y="330399"/>
                </a:lnTo>
                <a:lnTo>
                  <a:pt x="312539" y="339328"/>
                </a:lnTo>
                <a:lnTo>
                  <a:pt x="312539" y="339328"/>
                </a:lnTo>
                <a:lnTo>
                  <a:pt x="312539" y="339328"/>
                </a:lnTo>
                <a:lnTo>
                  <a:pt x="321469" y="339328"/>
                </a:lnTo>
                <a:lnTo>
                  <a:pt x="339328" y="330399"/>
                </a:lnTo>
                <a:lnTo>
                  <a:pt x="366117" y="312539"/>
                </a:lnTo>
                <a:lnTo>
                  <a:pt x="392906" y="303610"/>
                </a:lnTo>
                <a:lnTo>
                  <a:pt x="419695" y="285750"/>
                </a:lnTo>
                <a:lnTo>
                  <a:pt x="446484" y="276821"/>
                </a:lnTo>
                <a:lnTo>
                  <a:pt x="455414" y="276821"/>
                </a:lnTo>
                <a:lnTo>
                  <a:pt x="455414" y="285750"/>
                </a:lnTo>
                <a:lnTo>
                  <a:pt x="455414" y="294680"/>
                </a:lnTo>
                <a:lnTo>
                  <a:pt x="446484" y="303610"/>
                </a:lnTo>
                <a:lnTo>
                  <a:pt x="437555" y="312539"/>
                </a:lnTo>
                <a:lnTo>
                  <a:pt x="428625" y="321469"/>
                </a:lnTo>
                <a:lnTo>
                  <a:pt x="419695" y="330399"/>
                </a:lnTo>
                <a:lnTo>
                  <a:pt x="419695" y="330399"/>
                </a:lnTo>
                <a:lnTo>
                  <a:pt x="428625" y="330399"/>
                </a:lnTo>
                <a:lnTo>
                  <a:pt x="437555" y="321469"/>
                </a:lnTo>
                <a:lnTo>
                  <a:pt x="455414" y="312539"/>
                </a:lnTo>
                <a:lnTo>
                  <a:pt x="482203" y="294680"/>
                </a:lnTo>
                <a:lnTo>
                  <a:pt x="517922" y="267891"/>
                </a:lnTo>
                <a:lnTo>
                  <a:pt x="553641" y="232172"/>
                </a:lnTo>
                <a:lnTo>
                  <a:pt x="589359" y="196453"/>
                </a:lnTo>
                <a:lnTo>
                  <a:pt x="625078" y="151805"/>
                </a:lnTo>
                <a:lnTo>
                  <a:pt x="651867" y="107156"/>
                </a:lnTo>
                <a:lnTo>
                  <a:pt x="669727" y="71438"/>
                </a:lnTo>
                <a:lnTo>
                  <a:pt x="678656" y="35719"/>
                </a:lnTo>
                <a:lnTo>
                  <a:pt x="669727" y="17859"/>
                </a:lnTo>
                <a:lnTo>
                  <a:pt x="651867" y="0"/>
                </a:lnTo>
                <a:lnTo>
                  <a:pt x="625078" y="0"/>
                </a:lnTo>
                <a:lnTo>
                  <a:pt x="598289" y="0"/>
                </a:lnTo>
                <a:lnTo>
                  <a:pt x="562570" y="8930"/>
                </a:lnTo>
                <a:lnTo>
                  <a:pt x="535781" y="26789"/>
                </a:lnTo>
                <a:lnTo>
                  <a:pt x="500063" y="53578"/>
                </a:lnTo>
                <a:lnTo>
                  <a:pt x="482203" y="89297"/>
                </a:lnTo>
                <a:lnTo>
                  <a:pt x="473273" y="133945"/>
                </a:lnTo>
                <a:lnTo>
                  <a:pt x="473273" y="178594"/>
                </a:lnTo>
                <a:lnTo>
                  <a:pt x="482203" y="223242"/>
                </a:lnTo>
                <a:lnTo>
                  <a:pt x="500063" y="267891"/>
                </a:lnTo>
                <a:lnTo>
                  <a:pt x="517922" y="294680"/>
                </a:lnTo>
                <a:lnTo>
                  <a:pt x="544711" y="321469"/>
                </a:lnTo>
                <a:lnTo>
                  <a:pt x="562570" y="330399"/>
                </a:lnTo>
                <a:lnTo>
                  <a:pt x="562570" y="339328"/>
                </a:lnTo>
                <a:lnTo>
                  <a:pt x="562570" y="330399"/>
                </a:lnTo>
                <a:lnTo>
                  <a:pt x="553641" y="321469"/>
                </a:lnTo>
                <a:lnTo>
                  <a:pt x="526852" y="294680"/>
                </a:lnTo>
                <a:lnTo>
                  <a:pt x="500063" y="267891"/>
                </a:lnTo>
                <a:lnTo>
                  <a:pt x="464344" y="241102"/>
                </a:lnTo>
                <a:lnTo>
                  <a:pt x="428625" y="205383"/>
                </a:lnTo>
                <a:lnTo>
                  <a:pt x="401836" y="178594"/>
                </a:lnTo>
                <a:lnTo>
                  <a:pt x="383977" y="160734"/>
                </a:lnTo>
                <a:lnTo>
                  <a:pt x="375047" y="151805"/>
                </a:lnTo>
                <a:lnTo>
                  <a:pt x="383977" y="151805"/>
                </a:lnTo>
                <a:lnTo>
                  <a:pt x="401836" y="151805"/>
                </a:lnTo>
                <a:lnTo>
                  <a:pt x="428625" y="160734"/>
                </a:lnTo>
                <a:lnTo>
                  <a:pt x="473273" y="169664"/>
                </a:lnTo>
                <a:lnTo>
                  <a:pt x="517922" y="178594"/>
                </a:lnTo>
                <a:lnTo>
                  <a:pt x="562570" y="187523"/>
                </a:lnTo>
                <a:lnTo>
                  <a:pt x="607219" y="205383"/>
                </a:lnTo>
                <a:lnTo>
                  <a:pt x="634008" y="214313"/>
                </a:lnTo>
                <a:lnTo>
                  <a:pt x="651867" y="232172"/>
                </a:lnTo>
                <a:lnTo>
                  <a:pt x="660797" y="258961"/>
                </a:lnTo>
                <a:lnTo>
                  <a:pt x="651867" y="285750"/>
                </a:lnTo>
                <a:lnTo>
                  <a:pt x="625078" y="312539"/>
                </a:lnTo>
                <a:lnTo>
                  <a:pt x="607219" y="348258"/>
                </a:lnTo>
                <a:lnTo>
                  <a:pt x="589359" y="375047"/>
                </a:lnTo>
                <a:lnTo>
                  <a:pt x="571500" y="392907"/>
                </a:lnTo>
                <a:lnTo>
                  <a:pt x="571500" y="401836"/>
                </a:lnTo>
                <a:lnTo>
                  <a:pt x="580430" y="401836"/>
                </a:lnTo>
                <a:lnTo>
                  <a:pt x="598289" y="401836"/>
                </a:lnTo>
                <a:lnTo>
                  <a:pt x="616148" y="383977"/>
                </a:lnTo>
                <a:lnTo>
                  <a:pt x="642938" y="366117"/>
                </a:lnTo>
                <a:lnTo>
                  <a:pt x="687586" y="330399"/>
                </a:lnTo>
                <a:lnTo>
                  <a:pt x="723305" y="294680"/>
                </a:lnTo>
                <a:lnTo>
                  <a:pt x="723305" y="29468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8161734" y="2357437"/>
            <a:ext cx="98227" cy="107158"/>
          </a:xfrm>
          <a:custGeom>
            <a:avLst/>
            <a:gdLst/>
            <a:ahLst/>
            <a:cxnLst/>
            <a:rect l="0" t="0" r="0" b="0"/>
            <a:pathLst>
              <a:path w="98227" h="107158">
                <a:moveTo>
                  <a:pt x="8930" y="0"/>
                </a:moveTo>
                <a:lnTo>
                  <a:pt x="8930" y="0"/>
                </a:lnTo>
                <a:lnTo>
                  <a:pt x="8930" y="8930"/>
                </a:lnTo>
                <a:lnTo>
                  <a:pt x="0" y="8930"/>
                </a:lnTo>
                <a:lnTo>
                  <a:pt x="8930" y="8930"/>
                </a:lnTo>
                <a:lnTo>
                  <a:pt x="8930" y="17860"/>
                </a:lnTo>
                <a:lnTo>
                  <a:pt x="26789" y="26789"/>
                </a:lnTo>
                <a:lnTo>
                  <a:pt x="44648" y="35719"/>
                </a:lnTo>
                <a:lnTo>
                  <a:pt x="62507" y="53578"/>
                </a:lnTo>
                <a:lnTo>
                  <a:pt x="80367" y="71438"/>
                </a:lnTo>
                <a:lnTo>
                  <a:pt x="89296" y="89297"/>
                </a:lnTo>
                <a:lnTo>
                  <a:pt x="98226" y="107157"/>
                </a:lnTo>
                <a:lnTo>
                  <a:pt x="98226" y="10715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8206382" y="2536031"/>
            <a:ext cx="205384" cy="80368"/>
          </a:xfrm>
          <a:custGeom>
            <a:avLst/>
            <a:gdLst/>
            <a:ahLst/>
            <a:cxnLst/>
            <a:rect l="0" t="0" r="0" b="0"/>
            <a:pathLst>
              <a:path w="205384" h="80368">
                <a:moveTo>
                  <a:pt x="8930" y="8930"/>
                </a:moveTo>
                <a:lnTo>
                  <a:pt x="893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17860"/>
                </a:lnTo>
                <a:lnTo>
                  <a:pt x="8930" y="17860"/>
                </a:lnTo>
                <a:lnTo>
                  <a:pt x="26789" y="8930"/>
                </a:lnTo>
                <a:lnTo>
                  <a:pt x="44648" y="8930"/>
                </a:lnTo>
                <a:lnTo>
                  <a:pt x="71438" y="8930"/>
                </a:lnTo>
                <a:lnTo>
                  <a:pt x="89297" y="0"/>
                </a:lnTo>
                <a:lnTo>
                  <a:pt x="116086" y="0"/>
                </a:lnTo>
                <a:lnTo>
                  <a:pt x="133945" y="0"/>
                </a:lnTo>
                <a:lnTo>
                  <a:pt x="151805" y="8930"/>
                </a:lnTo>
                <a:lnTo>
                  <a:pt x="160734" y="17860"/>
                </a:lnTo>
                <a:lnTo>
                  <a:pt x="178594" y="26789"/>
                </a:lnTo>
                <a:lnTo>
                  <a:pt x="178594" y="44649"/>
                </a:lnTo>
                <a:lnTo>
                  <a:pt x="187523" y="53578"/>
                </a:lnTo>
                <a:lnTo>
                  <a:pt x="196453" y="62508"/>
                </a:lnTo>
                <a:lnTo>
                  <a:pt x="205383" y="71438"/>
                </a:lnTo>
                <a:lnTo>
                  <a:pt x="205383" y="80367"/>
                </a:lnTo>
                <a:lnTo>
                  <a:pt x="205383" y="71438"/>
                </a:lnTo>
                <a:lnTo>
                  <a:pt x="205383" y="62508"/>
                </a:lnTo>
                <a:lnTo>
                  <a:pt x="205383" y="6250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5313164" y="2857500"/>
            <a:ext cx="232173" cy="366118"/>
          </a:xfrm>
          <a:custGeom>
            <a:avLst/>
            <a:gdLst/>
            <a:ahLst/>
            <a:cxnLst/>
            <a:rect l="0" t="0" r="0" b="0"/>
            <a:pathLst>
              <a:path w="232173" h="366118">
                <a:moveTo>
                  <a:pt x="35719" y="44648"/>
                </a:moveTo>
                <a:lnTo>
                  <a:pt x="26789" y="71437"/>
                </a:lnTo>
                <a:lnTo>
                  <a:pt x="17859" y="98226"/>
                </a:lnTo>
                <a:lnTo>
                  <a:pt x="8930" y="151804"/>
                </a:lnTo>
                <a:lnTo>
                  <a:pt x="8930" y="205382"/>
                </a:lnTo>
                <a:lnTo>
                  <a:pt x="8930" y="258961"/>
                </a:lnTo>
                <a:lnTo>
                  <a:pt x="8930" y="303609"/>
                </a:lnTo>
                <a:lnTo>
                  <a:pt x="8930" y="339328"/>
                </a:lnTo>
                <a:lnTo>
                  <a:pt x="17859" y="357187"/>
                </a:lnTo>
                <a:lnTo>
                  <a:pt x="17859" y="366117"/>
                </a:lnTo>
                <a:lnTo>
                  <a:pt x="17859" y="357187"/>
                </a:lnTo>
                <a:lnTo>
                  <a:pt x="17859" y="339328"/>
                </a:lnTo>
                <a:lnTo>
                  <a:pt x="17859" y="303609"/>
                </a:lnTo>
                <a:lnTo>
                  <a:pt x="17859" y="258961"/>
                </a:lnTo>
                <a:lnTo>
                  <a:pt x="8930" y="205382"/>
                </a:lnTo>
                <a:lnTo>
                  <a:pt x="0" y="151804"/>
                </a:lnTo>
                <a:lnTo>
                  <a:pt x="0" y="98226"/>
                </a:lnTo>
                <a:lnTo>
                  <a:pt x="8930" y="62507"/>
                </a:lnTo>
                <a:lnTo>
                  <a:pt x="35719" y="26789"/>
                </a:lnTo>
                <a:lnTo>
                  <a:pt x="62508" y="8929"/>
                </a:lnTo>
                <a:lnTo>
                  <a:pt x="98227" y="0"/>
                </a:lnTo>
                <a:lnTo>
                  <a:pt x="142875" y="8929"/>
                </a:lnTo>
                <a:lnTo>
                  <a:pt x="187524" y="17859"/>
                </a:lnTo>
                <a:lnTo>
                  <a:pt x="214313" y="35718"/>
                </a:lnTo>
                <a:lnTo>
                  <a:pt x="232172" y="53578"/>
                </a:lnTo>
                <a:lnTo>
                  <a:pt x="232172" y="80367"/>
                </a:lnTo>
                <a:lnTo>
                  <a:pt x="214313" y="107156"/>
                </a:lnTo>
                <a:lnTo>
                  <a:pt x="187524" y="133945"/>
                </a:lnTo>
                <a:lnTo>
                  <a:pt x="151805" y="142875"/>
                </a:lnTo>
                <a:lnTo>
                  <a:pt x="107156" y="151804"/>
                </a:lnTo>
                <a:lnTo>
                  <a:pt x="71438" y="142875"/>
                </a:lnTo>
                <a:lnTo>
                  <a:pt x="44649" y="133945"/>
                </a:lnTo>
                <a:lnTo>
                  <a:pt x="26789" y="116086"/>
                </a:lnTo>
                <a:lnTo>
                  <a:pt x="26789" y="98226"/>
                </a:lnTo>
                <a:lnTo>
                  <a:pt x="44649" y="80367"/>
                </a:lnTo>
                <a:lnTo>
                  <a:pt x="71438" y="62507"/>
                </a:lnTo>
                <a:lnTo>
                  <a:pt x="71438" y="6250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5581055" y="2839640"/>
            <a:ext cx="196454" cy="178595"/>
          </a:xfrm>
          <a:custGeom>
            <a:avLst/>
            <a:gdLst/>
            <a:ahLst/>
            <a:cxnLst/>
            <a:rect l="0" t="0" r="0" b="0"/>
            <a:pathLst>
              <a:path w="196454" h="178595">
                <a:moveTo>
                  <a:pt x="107156" y="0"/>
                </a:moveTo>
                <a:lnTo>
                  <a:pt x="107156" y="0"/>
                </a:lnTo>
                <a:lnTo>
                  <a:pt x="98226" y="17860"/>
                </a:lnTo>
                <a:lnTo>
                  <a:pt x="89297" y="35719"/>
                </a:lnTo>
                <a:lnTo>
                  <a:pt x="71437" y="71438"/>
                </a:lnTo>
                <a:lnTo>
                  <a:pt x="44648" y="98227"/>
                </a:lnTo>
                <a:lnTo>
                  <a:pt x="26789" y="125016"/>
                </a:lnTo>
                <a:lnTo>
                  <a:pt x="17859" y="151805"/>
                </a:lnTo>
                <a:lnTo>
                  <a:pt x="17859" y="169664"/>
                </a:lnTo>
                <a:lnTo>
                  <a:pt x="26789" y="178594"/>
                </a:lnTo>
                <a:lnTo>
                  <a:pt x="44648" y="169664"/>
                </a:lnTo>
                <a:lnTo>
                  <a:pt x="71437" y="160735"/>
                </a:lnTo>
                <a:lnTo>
                  <a:pt x="98226" y="142875"/>
                </a:lnTo>
                <a:lnTo>
                  <a:pt x="125015" y="125016"/>
                </a:lnTo>
                <a:lnTo>
                  <a:pt x="133945" y="98227"/>
                </a:lnTo>
                <a:lnTo>
                  <a:pt x="142875" y="80367"/>
                </a:lnTo>
                <a:lnTo>
                  <a:pt x="133945" y="62508"/>
                </a:lnTo>
                <a:lnTo>
                  <a:pt x="107156" y="53578"/>
                </a:lnTo>
                <a:lnTo>
                  <a:pt x="80367" y="62508"/>
                </a:lnTo>
                <a:lnTo>
                  <a:pt x="44648" y="80367"/>
                </a:lnTo>
                <a:lnTo>
                  <a:pt x="17859" y="107156"/>
                </a:lnTo>
                <a:lnTo>
                  <a:pt x="0" y="125016"/>
                </a:lnTo>
                <a:lnTo>
                  <a:pt x="0" y="142875"/>
                </a:lnTo>
                <a:lnTo>
                  <a:pt x="17859" y="160735"/>
                </a:lnTo>
                <a:lnTo>
                  <a:pt x="44648" y="160735"/>
                </a:lnTo>
                <a:lnTo>
                  <a:pt x="89297" y="151805"/>
                </a:lnTo>
                <a:lnTo>
                  <a:pt x="142875" y="133946"/>
                </a:lnTo>
                <a:lnTo>
                  <a:pt x="196453" y="107156"/>
                </a:lnTo>
                <a:lnTo>
                  <a:pt x="196453" y="10715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5822156" y="2875359"/>
            <a:ext cx="89298" cy="151806"/>
          </a:xfrm>
          <a:custGeom>
            <a:avLst/>
            <a:gdLst/>
            <a:ahLst/>
            <a:cxnLst/>
            <a:rect l="0" t="0" r="0" b="0"/>
            <a:pathLst>
              <a:path w="89298" h="151806">
                <a:moveTo>
                  <a:pt x="80367" y="0"/>
                </a:moveTo>
                <a:lnTo>
                  <a:pt x="71438" y="8930"/>
                </a:lnTo>
                <a:lnTo>
                  <a:pt x="53578" y="17859"/>
                </a:lnTo>
                <a:lnTo>
                  <a:pt x="26789" y="44648"/>
                </a:lnTo>
                <a:lnTo>
                  <a:pt x="8930" y="80367"/>
                </a:lnTo>
                <a:lnTo>
                  <a:pt x="0" y="107156"/>
                </a:lnTo>
                <a:lnTo>
                  <a:pt x="0" y="125016"/>
                </a:lnTo>
                <a:lnTo>
                  <a:pt x="8930" y="142875"/>
                </a:lnTo>
                <a:lnTo>
                  <a:pt x="26789" y="151805"/>
                </a:lnTo>
                <a:lnTo>
                  <a:pt x="44649" y="142875"/>
                </a:lnTo>
                <a:lnTo>
                  <a:pt x="62508" y="133945"/>
                </a:lnTo>
                <a:lnTo>
                  <a:pt x="80367" y="107156"/>
                </a:lnTo>
                <a:lnTo>
                  <a:pt x="89297" y="80367"/>
                </a:lnTo>
                <a:lnTo>
                  <a:pt x="89297" y="35719"/>
                </a:lnTo>
                <a:lnTo>
                  <a:pt x="89297" y="3571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5777508" y="2759273"/>
            <a:ext cx="80368" cy="26791"/>
          </a:xfrm>
          <a:custGeom>
            <a:avLst/>
            <a:gdLst/>
            <a:ahLst/>
            <a:cxnLst/>
            <a:rect l="0" t="0" r="0" b="0"/>
            <a:pathLst>
              <a:path w="80368" h="26791">
                <a:moveTo>
                  <a:pt x="8930" y="0"/>
                </a:moveTo>
                <a:lnTo>
                  <a:pt x="0" y="0"/>
                </a:lnTo>
                <a:lnTo>
                  <a:pt x="0" y="0"/>
                </a:lnTo>
                <a:lnTo>
                  <a:pt x="8930" y="8930"/>
                </a:lnTo>
                <a:lnTo>
                  <a:pt x="17859" y="17860"/>
                </a:lnTo>
                <a:lnTo>
                  <a:pt x="35719" y="17860"/>
                </a:lnTo>
                <a:lnTo>
                  <a:pt x="53578" y="26790"/>
                </a:lnTo>
                <a:lnTo>
                  <a:pt x="80367" y="26790"/>
                </a:lnTo>
                <a:lnTo>
                  <a:pt x="80367" y="2679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5956102" y="2732484"/>
            <a:ext cx="339329" cy="321470"/>
          </a:xfrm>
          <a:custGeom>
            <a:avLst/>
            <a:gdLst/>
            <a:ahLst/>
            <a:cxnLst/>
            <a:rect l="0" t="0" r="0" b="0"/>
            <a:pathLst>
              <a:path w="339329" h="321470">
                <a:moveTo>
                  <a:pt x="53578" y="214312"/>
                </a:moveTo>
                <a:lnTo>
                  <a:pt x="53578" y="223242"/>
                </a:lnTo>
                <a:lnTo>
                  <a:pt x="44648" y="241102"/>
                </a:lnTo>
                <a:lnTo>
                  <a:pt x="26789" y="258961"/>
                </a:lnTo>
                <a:lnTo>
                  <a:pt x="17859" y="285750"/>
                </a:lnTo>
                <a:lnTo>
                  <a:pt x="8929" y="294680"/>
                </a:lnTo>
                <a:lnTo>
                  <a:pt x="0" y="303609"/>
                </a:lnTo>
                <a:lnTo>
                  <a:pt x="0" y="303609"/>
                </a:lnTo>
                <a:lnTo>
                  <a:pt x="0" y="303609"/>
                </a:lnTo>
                <a:lnTo>
                  <a:pt x="8929" y="294680"/>
                </a:lnTo>
                <a:lnTo>
                  <a:pt x="17859" y="276820"/>
                </a:lnTo>
                <a:lnTo>
                  <a:pt x="35718" y="258961"/>
                </a:lnTo>
                <a:lnTo>
                  <a:pt x="53578" y="241102"/>
                </a:lnTo>
                <a:lnTo>
                  <a:pt x="62507" y="223242"/>
                </a:lnTo>
                <a:lnTo>
                  <a:pt x="80367" y="214312"/>
                </a:lnTo>
                <a:lnTo>
                  <a:pt x="89296" y="214312"/>
                </a:lnTo>
                <a:lnTo>
                  <a:pt x="98226" y="223242"/>
                </a:lnTo>
                <a:lnTo>
                  <a:pt x="98226" y="241102"/>
                </a:lnTo>
                <a:lnTo>
                  <a:pt x="107156" y="258961"/>
                </a:lnTo>
                <a:lnTo>
                  <a:pt x="116086" y="267891"/>
                </a:lnTo>
                <a:lnTo>
                  <a:pt x="125015" y="285750"/>
                </a:lnTo>
                <a:lnTo>
                  <a:pt x="133945" y="294680"/>
                </a:lnTo>
                <a:lnTo>
                  <a:pt x="151804" y="294680"/>
                </a:lnTo>
                <a:lnTo>
                  <a:pt x="169664" y="294680"/>
                </a:lnTo>
                <a:lnTo>
                  <a:pt x="187523" y="285750"/>
                </a:lnTo>
                <a:lnTo>
                  <a:pt x="205382" y="267891"/>
                </a:lnTo>
                <a:lnTo>
                  <a:pt x="232171" y="241102"/>
                </a:lnTo>
                <a:lnTo>
                  <a:pt x="250031" y="214312"/>
                </a:lnTo>
                <a:lnTo>
                  <a:pt x="267890" y="169664"/>
                </a:lnTo>
                <a:lnTo>
                  <a:pt x="285750" y="133945"/>
                </a:lnTo>
                <a:lnTo>
                  <a:pt x="294679" y="89297"/>
                </a:lnTo>
                <a:lnTo>
                  <a:pt x="294679" y="44649"/>
                </a:lnTo>
                <a:lnTo>
                  <a:pt x="294679" y="17860"/>
                </a:lnTo>
                <a:lnTo>
                  <a:pt x="294679" y="0"/>
                </a:lnTo>
                <a:lnTo>
                  <a:pt x="285750" y="0"/>
                </a:lnTo>
                <a:lnTo>
                  <a:pt x="276820" y="8930"/>
                </a:lnTo>
                <a:lnTo>
                  <a:pt x="267890" y="35719"/>
                </a:lnTo>
                <a:lnTo>
                  <a:pt x="258961" y="62508"/>
                </a:lnTo>
                <a:lnTo>
                  <a:pt x="258961" y="107156"/>
                </a:lnTo>
                <a:lnTo>
                  <a:pt x="258961" y="151805"/>
                </a:lnTo>
                <a:lnTo>
                  <a:pt x="267890" y="196453"/>
                </a:lnTo>
                <a:lnTo>
                  <a:pt x="276820" y="232172"/>
                </a:lnTo>
                <a:lnTo>
                  <a:pt x="294679" y="267891"/>
                </a:lnTo>
                <a:lnTo>
                  <a:pt x="312539" y="294680"/>
                </a:lnTo>
                <a:lnTo>
                  <a:pt x="330398" y="312539"/>
                </a:lnTo>
                <a:lnTo>
                  <a:pt x="339328" y="321469"/>
                </a:lnTo>
                <a:lnTo>
                  <a:pt x="339328" y="321469"/>
                </a:lnTo>
                <a:lnTo>
                  <a:pt x="321468" y="321469"/>
                </a:lnTo>
                <a:lnTo>
                  <a:pt x="294679" y="294680"/>
                </a:lnTo>
                <a:lnTo>
                  <a:pt x="241101" y="267891"/>
                </a:lnTo>
                <a:lnTo>
                  <a:pt x="241101" y="26789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6000750" y="2821781"/>
            <a:ext cx="410767" cy="26790"/>
          </a:xfrm>
          <a:custGeom>
            <a:avLst/>
            <a:gdLst/>
            <a:ahLst/>
            <a:cxnLst/>
            <a:rect l="0" t="0" r="0" b="0"/>
            <a:pathLst>
              <a:path w="410767" h="26790">
                <a:moveTo>
                  <a:pt x="0" y="26789"/>
                </a:moveTo>
                <a:lnTo>
                  <a:pt x="8930" y="17859"/>
                </a:lnTo>
                <a:lnTo>
                  <a:pt x="17859" y="17859"/>
                </a:lnTo>
                <a:lnTo>
                  <a:pt x="44648" y="8930"/>
                </a:lnTo>
                <a:lnTo>
                  <a:pt x="80367" y="0"/>
                </a:lnTo>
                <a:lnTo>
                  <a:pt x="142875" y="0"/>
                </a:lnTo>
                <a:lnTo>
                  <a:pt x="205383" y="0"/>
                </a:lnTo>
                <a:lnTo>
                  <a:pt x="276820" y="0"/>
                </a:lnTo>
                <a:lnTo>
                  <a:pt x="348258" y="8930"/>
                </a:lnTo>
                <a:lnTo>
                  <a:pt x="410766" y="8930"/>
                </a:lnTo>
                <a:lnTo>
                  <a:pt x="410766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6554391" y="2741414"/>
            <a:ext cx="258962" cy="267891"/>
          </a:xfrm>
          <a:custGeom>
            <a:avLst/>
            <a:gdLst/>
            <a:ahLst/>
            <a:cxnLst/>
            <a:rect l="0" t="0" r="0" b="0"/>
            <a:pathLst>
              <a:path w="258962" h="267891">
                <a:moveTo>
                  <a:pt x="35718" y="169664"/>
                </a:moveTo>
                <a:lnTo>
                  <a:pt x="44648" y="160734"/>
                </a:lnTo>
                <a:lnTo>
                  <a:pt x="44648" y="151804"/>
                </a:lnTo>
                <a:lnTo>
                  <a:pt x="53578" y="133945"/>
                </a:lnTo>
                <a:lnTo>
                  <a:pt x="62507" y="116086"/>
                </a:lnTo>
                <a:lnTo>
                  <a:pt x="71437" y="116086"/>
                </a:lnTo>
                <a:lnTo>
                  <a:pt x="71437" y="116086"/>
                </a:lnTo>
                <a:lnTo>
                  <a:pt x="71437" y="133945"/>
                </a:lnTo>
                <a:lnTo>
                  <a:pt x="71437" y="151804"/>
                </a:lnTo>
                <a:lnTo>
                  <a:pt x="62507" y="178593"/>
                </a:lnTo>
                <a:lnTo>
                  <a:pt x="53578" y="214312"/>
                </a:lnTo>
                <a:lnTo>
                  <a:pt x="35718" y="241101"/>
                </a:lnTo>
                <a:lnTo>
                  <a:pt x="26789" y="258961"/>
                </a:lnTo>
                <a:lnTo>
                  <a:pt x="17859" y="267890"/>
                </a:lnTo>
                <a:lnTo>
                  <a:pt x="0" y="267890"/>
                </a:lnTo>
                <a:lnTo>
                  <a:pt x="0" y="250031"/>
                </a:lnTo>
                <a:lnTo>
                  <a:pt x="0" y="223242"/>
                </a:lnTo>
                <a:lnTo>
                  <a:pt x="8929" y="178593"/>
                </a:lnTo>
                <a:lnTo>
                  <a:pt x="26789" y="125015"/>
                </a:lnTo>
                <a:lnTo>
                  <a:pt x="53578" y="71437"/>
                </a:lnTo>
                <a:lnTo>
                  <a:pt x="89297" y="35719"/>
                </a:lnTo>
                <a:lnTo>
                  <a:pt x="125015" y="8930"/>
                </a:lnTo>
                <a:lnTo>
                  <a:pt x="160734" y="0"/>
                </a:lnTo>
                <a:lnTo>
                  <a:pt x="196453" y="8930"/>
                </a:lnTo>
                <a:lnTo>
                  <a:pt x="232172" y="17859"/>
                </a:lnTo>
                <a:lnTo>
                  <a:pt x="258961" y="35719"/>
                </a:lnTo>
                <a:lnTo>
                  <a:pt x="258961" y="3571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6697266" y="2857500"/>
            <a:ext cx="205383" cy="205383"/>
          </a:xfrm>
          <a:custGeom>
            <a:avLst/>
            <a:gdLst/>
            <a:ahLst/>
            <a:cxnLst/>
            <a:rect l="0" t="0" r="0" b="0"/>
            <a:pathLst>
              <a:path w="205383" h="205383">
                <a:moveTo>
                  <a:pt x="0" y="26789"/>
                </a:moveTo>
                <a:lnTo>
                  <a:pt x="0" y="35718"/>
                </a:lnTo>
                <a:lnTo>
                  <a:pt x="0" y="44648"/>
                </a:lnTo>
                <a:lnTo>
                  <a:pt x="0" y="53578"/>
                </a:lnTo>
                <a:lnTo>
                  <a:pt x="8929" y="71437"/>
                </a:lnTo>
                <a:lnTo>
                  <a:pt x="17859" y="80367"/>
                </a:lnTo>
                <a:lnTo>
                  <a:pt x="26789" y="80367"/>
                </a:lnTo>
                <a:lnTo>
                  <a:pt x="44648" y="80367"/>
                </a:lnTo>
                <a:lnTo>
                  <a:pt x="62507" y="71437"/>
                </a:lnTo>
                <a:lnTo>
                  <a:pt x="80367" y="62507"/>
                </a:lnTo>
                <a:lnTo>
                  <a:pt x="89297" y="53578"/>
                </a:lnTo>
                <a:lnTo>
                  <a:pt x="98226" y="35718"/>
                </a:lnTo>
                <a:lnTo>
                  <a:pt x="107156" y="17859"/>
                </a:lnTo>
                <a:lnTo>
                  <a:pt x="107156" y="8929"/>
                </a:lnTo>
                <a:lnTo>
                  <a:pt x="98226" y="0"/>
                </a:lnTo>
                <a:lnTo>
                  <a:pt x="80367" y="17859"/>
                </a:lnTo>
                <a:lnTo>
                  <a:pt x="71437" y="44648"/>
                </a:lnTo>
                <a:lnTo>
                  <a:pt x="53578" y="80367"/>
                </a:lnTo>
                <a:lnTo>
                  <a:pt x="35718" y="116086"/>
                </a:lnTo>
                <a:lnTo>
                  <a:pt x="26789" y="151804"/>
                </a:lnTo>
                <a:lnTo>
                  <a:pt x="26789" y="178593"/>
                </a:lnTo>
                <a:lnTo>
                  <a:pt x="35718" y="196453"/>
                </a:lnTo>
                <a:lnTo>
                  <a:pt x="44648" y="205382"/>
                </a:lnTo>
                <a:lnTo>
                  <a:pt x="71437" y="196453"/>
                </a:lnTo>
                <a:lnTo>
                  <a:pt x="98226" y="187523"/>
                </a:lnTo>
                <a:lnTo>
                  <a:pt x="133945" y="169664"/>
                </a:lnTo>
                <a:lnTo>
                  <a:pt x="169664" y="142875"/>
                </a:lnTo>
                <a:lnTo>
                  <a:pt x="205382" y="98226"/>
                </a:lnTo>
                <a:lnTo>
                  <a:pt x="205382" y="9822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" name="Freeform 29"/>
          <p:cNvSpPr/>
          <p:nvPr/>
        </p:nvSpPr>
        <p:spPr bwMode="auto">
          <a:xfrm>
            <a:off x="6849070" y="2678906"/>
            <a:ext cx="223244" cy="419696"/>
          </a:xfrm>
          <a:custGeom>
            <a:avLst/>
            <a:gdLst/>
            <a:ahLst/>
            <a:cxnLst/>
            <a:rect l="0" t="0" r="0" b="0"/>
            <a:pathLst>
              <a:path w="223244" h="419696">
                <a:moveTo>
                  <a:pt x="223243" y="53578"/>
                </a:moveTo>
                <a:lnTo>
                  <a:pt x="214313" y="53578"/>
                </a:lnTo>
                <a:lnTo>
                  <a:pt x="214313" y="35719"/>
                </a:lnTo>
                <a:lnTo>
                  <a:pt x="214313" y="17860"/>
                </a:lnTo>
                <a:lnTo>
                  <a:pt x="205383" y="0"/>
                </a:lnTo>
                <a:lnTo>
                  <a:pt x="196453" y="0"/>
                </a:lnTo>
                <a:lnTo>
                  <a:pt x="187524" y="0"/>
                </a:lnTo>
                <a:lnTo>
                  <a:pt x="169664" y="17860"/>
                </a:lnTo>
                <a:lnTo>
                  <a:pt x="142875" y="53578"/>
                </a:lnTo>
                <a:lnTo>
                  <a:pt x="125016" y="98227"/>
                </a:lnTo>
                <a:lnTo>
                  <a:pt x="107157" y="142875"/>
                </a:lnTo>
                <a:lnTo>
                  <a:pt x="89297" y="196453"/>
                </a:lnTo>
                <a:lnTo>
                  <a:pt x="89297" y="250031"/>
                </a:lnTo>
                <a:lnTo>
                  <a:pt x="80368" y="294680"/>
                </a:lnTo>
                <a:lnTo>
                  <a:pt x="89297" y="330398"/>
                </a:lnTo>
                <a:lnTo>
                  <a:pt x="89297" y="366117"/>
                </a:lnTo>
                <a:lnTo>
                  <a:pt x="89297" y="383976"/>
                </a:lnTo>
                <a:lnTo>
                  <a:pt x="89297" y="401836"/>
                </a:lnTo>
                <a:lnTo>
                  <a:pt x="71438" y="410765"/>
                </a:lnTo>
                <a:lnTo>
                  <a:pt x="53578" y="419695"/>
                </a:lnTo>
                <a:lnTo>
                  <a:pt x="26789" y="410765"/>
                </a:lnTo>
                <a:lnTo>
                  <a:pt x="0" y="392906"/>
                </a:lnTo>
                <a:lnTo>
                  <a:pt x="0" y="39290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" name="Freeform 30"/>
          <p:cNvSpPr/>
          <p:nvPr/>
        </p:nvSpPr>
        <p:spPr bwMode="auto">
          <a:xfrm>
            <a:off x="6840141" y="2920007"/>
            <a:ext cx="267891" cy="142876"/>
          </a:xfrm>
          <a:custGeom>
            <a:avLst/>
            <a:gdLst/>
            <a:ahLst/>
            <a:cxnLst/>
            <a:rect l="0" t="0" r="0" b="0"/>
            <a:pathLst>
              <a:path w="267891" h="142876">
                <a:moveTo>
                  <a:pt x="0" y="0"/>
                </a:moveTo>
                <a:lnTo>
                  <a:pt x="17859" y="0"/>
                </a:lnTo>
                <a:lnTo>
                  <a:pt x="44648" y="0"/>
                </a:lnTo>
                <a:lnTo>
                  <a:pt x="80367" y="0"/>
                </a:lnTo>
                <a:lnTo>
                  <a:pt x="125015" y="0"/>
                </a:lnTo>
                <a:lnTo>
                  <a:pt x="160734" y="0"/>
                </a:lnTo>
                <a:lnTo>
                  <a:pt x="196453" y="0"/>
                </a:lnTo>
                <a:lnTo>
                  <a:pt x="223242" y="0"/>
                </a:lnTo>
                <a:lnTo>
                  <a:pt x="250031" y="0"/>
                </a:lnTo>
                <a:lnTo>
                  <a:pt x="258961" y="0"/>
                </a:lnTo>
                <a:lnTo>
                  <a:pt x="258961" y="0"/>
                </a:lnTo>
                <a:lnTo>
                  <a:pt x="250031" y="0"/>
                </a:lnTo>
                <a:lnTo>
                  <a:pt x="250031" y="0"/>
                </a:lnTo>
                <a:lnTo>
                  <a:pt x="241101" y="17860"/>
                </a:lnTo>
                <a:lnTo>
                  <a:pt x="232172" y="35719"/>
                </a:lnTo>
                <a:lnTo>
                  <a:pt x="223242" y="53579"/>
                </a:lnTo>
                <a:lnTo>
                  <a:pt x="223242" y="80368"/>
                </a:lnTo>
                <a:lnTo>
                  <a:pt x="223242" y="107157"/>
                </a:lnTo>
                <a:lnTo>
                  <a:pt x="223242" y="125016"/>
                </a:lnTo>
                <a:lnTo>
                  <a:pt x="232172" y="133946"/>
                </a:lnTo>
                <a:lnTo>
                  <a:pt x="241101" y="142875"/>
                </a:lnTo>
                <a:lnTo>
                  <a:pt x="241101" y="142875"/>
                </a:lnTo>
                <a:lnTo>
                  <a:pt x="250031" y="133946"/>
                </a:lnTo>
                <a:lnTo>
                  <a:pt x="258961" y="116086"/>
                </a:lnTo>
                <a:lnTo>
                  <a:pt x="267890" y="80368"/>
                </a:lnTo>
                <a:lnTo>
                  <a:pt x="267890" y="35719"/>
                </a:lnTo>
                <a:lnTo>
                  <a:pt x="267890" y="3571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2" name="Freeform 31"/>
          <p:cNvSpPr/>
          <p:nvPr/>
        </p:nvSpPr>
        <p:spPr bwMode="auto">
          <a:xfrm>
            <a:off x="7108031" y="2750344"/>
            <a:ext cx="26790" cy="35720"/>
          </a:xfrm>
          <a:custGeom>
            <a:avLst/>
            <a:gdLst/>
            <a:ahLst/>
            <a:cxnLst/>
            <a:rect l="0" t="0" r="0" b="0"/>
            <a:pathLst>
              <a:path w="26790" h="35720">
                <a:moveTo>
                  <a:pt x="0" y="0"/>
                </a:move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0" y="17859"/>
                </a:lnTo>
                <a:lnTo>
                  <a:pt x="8930" y="26789"/>
                </a:lnTo>
                <a:lnTo>
                  <a:pt x="8930" y="35719"/>
                </a:lnTo>
                <a:lnTo>
                  <a:pt x="26789" y="35719"/>
                </a:lnTo>
                <a:lnTo>
                  <a:pt x="26789" y="3571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3" name="Freeform 32"/>
          <p:cNvSpPr/>
          <p:nvPr/>
        </p:nvSpPr>
        <p:spPr bwMode="auto">
          <a:xfrm>
            <a:off x="7170539" y="2848570"/>
            <a:ext cx="366118" cy="214313"/>
          </a:xfrm>
          <a:custGeom>
            <a:avLst/>
            <a:gdLst/>
            <a:ahLst/>
            <a:cxnLst/>
            <a:rect l="0" t="0" r="0" b="0"/>
            <a:pathLst>
              <a:path w="366118" h="214313">
                <a:moveTo>
                  <a:pt x="0" y="80367"/>
                </a:moveTo>
                <a:lnTo>
                  <a:pt x="0" y="89297"/>
                </a:lnTo>
                <a:lnTo>
                  <a:pt x="8930" y="107156"/>
                </a:lnTo>
                <a:lnTo>
                  <a:pt x="8930" y="125016"/>
                </a:lnTo>
                <a:lnTo>
                  <a:pt x="17859" y="151805"/>
                </a:lnTo>
                <a:lnTo>
                  <a:pt x="26789" y="178594"/>
                </a:lnTo>
                <a:lnTo>
                  <a:pt x="44649" y="196453"/>
                </a:lnTo>
                <a:lnTo>
                  <a:pt x="53578" y="205383"/>
                </a:lnTo>
                <a:lnTo>
                  <a:pt x="62508" y="214312"/>
                </a:lnTo>
                <a:lnTo>
                  <a:pt x="62508" y="214312"/>
                </a:lnTo>
                <a:lnTo>
                  <a:pt x="71438" y="214312"/>
                </a:lnTo>
                <a:lnTo>
                  <a:pt x="71438" y="205383"/>
                </a:lnTo>
                <a:lnTo>
                  <a:pt x="71438" y="187523"/>
                </a:lnTo>
                <a:lnTo>
                  <a:pt x="80367" y="160734"/>
                </a:lnTo>
                <a:lnTo>
                  <a:pt x="98227" y="125016"/>
                </a:lnTo>
                <a:lnTo>
                  <a:pt x="107156" y="80367"/>
                </a:lnTo>
                <a:lnTo>
                  <a:pt x="133945" y="44648"/>
                </a:lnTo>
                <a:lnTo>
                  <a:pt x="151805" y="17859"/>
                </a:lnTo>
                <a:lnTo>
                  <a:pt x="169664" y="0"/>
                </a:lnTo>
                <a:lnTo>
                  <a:pt x="187524" y="0"/>
                </a:lnTo>
                <a:lnTo>
                  <a:pt x="196453" y="17859"/>
                </a:lnTo>
                <a:lnTo>
                  <a:pt x="205383" y="44648"/>
                </a:lnTo>
                <a:lnTo>
                  <a:pt x="205383" y="71437"/>
                </a:lnTo>
                <a:lnTo>
                  <a:pt x="214313" y="107156"/>
                </a:lnTo>
                <a:lnTo>
                  <a:pt x="223242" y="133945"/>
                </a:lnTo>
                <a:lnTo>
                  <a:pt x="232172" y="160734"/>
                </a:lnTo>
                <a:lnTo>
                  <a:pt x="241102" y="178594"/>
                </a:lnTo>
                <a:lnTo>
                  <a:pt x="258961" y="187523"/>
                </a:lnTo>
                <a:lnTo>
                  <a:pt x="276820" y="187523"/>
                </a:lnTo>
                <a:lnTo>
                  <a:pt x="303609" y="178594"/>
                </a:lnTo>
                <a:lnTo>
                  <a:pt x="339328" y="169664"/>
                </a:lnTo>
                <a:lnTo>
                  <a:pt x="366117" y="160734"/>
                </a:lnTo>
                <a:lnTo>
                  <a:pt x="366117" y="16073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4" name="Freeform 33"/>
          <p:cNvSpPr/>
          <p:nvPr/>
        </p:nvSpPr>
        <p:spPr bwMode="auto">
          <a:xfrm>
            <a:off x="7492008" y="2893218"/>
            <a:ext cx="258962" cy="205384"/>
          </a:xfrm>
          <a:custGeom>
            <a:avLst/>
            <a:gdLst/>
            <a:ahLst/>
            <a:cxnLst/>
            <a:rect l="0" t="0" r="0" b="0"/>
            <a:pathLst>
              <a:path w="258962" h="205384">
                <a:moveTo>
                  <a:pt x="8930" y="44649"/>
                </a:moveTo>
                <a:lnTo>
                  <a:pt x="17859" y="53578"/>
                </a:lnTo>
                <a:lnTo>
                  <a:pt x="17859" y="62508"/>
                </a:lnTo>
                <a:lnTo>
                  <a:pt x="26789" y="80368"/>
                </a:lnTo>
                <a:lnTo>
                  <a:pt x="26789" y="89297"/>
                </a:lnTo>
                <a:lnTo>
                  <a:pt x="35719" y="107157"/>
                </a:lnTo>
                <a:lnTo>
                  <a:pt x="53578" y="116086"/>
                </a:lnTo>
                <a:lnTo>
                  <a:pt x="62508" y="125016"/>
                </a:lnTo>
                <a:lnTo>
                  <a:pt x="71437" y="116086"/>
                </a:lnTo>
                <a:lnTo>
                  <a:pt x="80367" y="107157"/>
                </a:lnTo>
                <a:lnTo>
                  <a:pt x="89297" y="98227"/>
                </a:lnTo>
                <a:lnTo>
                  <a:pt x="107156" y="80368"/>
                </a:lnTo>
                <a:lnTo>
                  <a:pt x="116086" y="53578"/>
                </a:lnTo>
                <a:lnTo>
                  <a:pt x="125015" y="26789"/>
                </a:lnTo>
                <a:lnTo>
                  <a:pt x="125015" y="8930"/>
                </a:lnTo>
                <a:lnTo>
                  <a:pt x="125015" y="0"/>
                </a:lnTo>
                <a:lnTo>
                  <a:pt x="107156" y="0"/>
                </a:lnTo>
                <a:lnTo>
                  <a:pt x="80367" y="17860"/>
                </a:lnTo>
                <a:lnTo>
                  <a:pt x="62508" y="44649"/>
                </a:lnTo>
                <a:lnTo>
                  <a:pt x="35719" y="80368"/>
                </a:lnTo>
                <a:lnTo>
                  <a:pt x="17859" y="116086"/>
                </a:lnTo>
                <a:lnTo>
                  <a:pt x="0" y="151805"/>
                </a:lnTo>
                <a:lnTo>
                  <a:pt x="8930" y="178594"/>
                </a:lnTo>
                <a:lnTo>
                  <a:pt x="17859" y="196453"/>
                </a:lnTo>
                <a:lnTo>
                  <a:pt x="44648" y="205383"/>
                </a:lnTo>
                <a:lnTo>
                  <a:pt x="71437" y="205383"/>
                </a:lnTo>
                <a:lnTo>
                  <a:pt x="98226" y="187524"/>
                </a:lnTo>
                <a:lnTo>
                  <a:pt x="133945" y="169664"/>
                </a:lnTo>
                <a:lnTo>
                  <a:pt x="169664" y="142875"/>
                </a:lnTo>
                <a:lnTo>
                  <a:pt x="205383" y="107157"/>
                </a:lnTo>
                <a:lnTo>
                  <a:pt x="232172" y="71438"/>
                </a:lnTo>
                <a:lnTo>
                  <a:pt x="258961" y="35719"/>
                </a:lnTo>
                <a:lnTo>
                  <a:pt x="258961" y="3571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5" name="Freeform 34"/>
          <p:cNvSpPr/>
          <p:nvPr/>
        </p:nvSpPr>
        <p:spPr bwMode="auto">
          <a:xfrm>
            <a:off x="7670602" y="2678906"/>
            <a:ext cx="794742" cy="392907"/>
          </a:xfrm>
          <a:custGeom>
            <a:avLst/>
            <a:gdLst/>
            <a:ahLst/>
            <a:cxnLst/>
            <a:rect l="0" t="0" r="0" b="0"/>
            <a:pathLst>
              <a:path w="794742" h="392907">
                <a:moveTo>
                  <a:pt x="71437" y="241101"/>
                </a:moveTo>
                <a:lnTo>
                  <a:pt x="62507" y="250031"/>
                </a:lnTo>
                <a:lnTo>
                  <a:pt x="44648" y="258961"/>
                </a:lnTo>
                <a:lnTo>
                  <a:pt x="26789" y="276820"/>
                </a:lnTo>
                <a:lnTo>
                  <a:pt x="17859" y="294680"/>
                </a:lnTo>
                <a:lnTo>
                  <a:pt x="8929" y="303609"/>
                </a:lnTo>
                <a:lnTo>
                  <a:pt x="0" y="321469"/>
                </a:lnTo>
                <a:lnTo>
                  <a:pt x="0" y="339328"/>
                </a:lnTo>
                <a:lnTo>
                  <a:pt x="0" y="357187"/>
                </a:lnTo>
                <a:lnTo>
                  <a:pt x="8929" y="366117"/>
                </a:lnTo>
                <a:lnTo>
                  <a:pt x="17859" y="383976"/>
                </a:lnTo>
                <a:lnTo>
                  <a:pt x="26789" y="383976"/>
                </a:lnTo>
                <a:lnTo>
                  <a:pt x="35718" y="392906"/>
                </a:lnTo>
                <a:lnTo>
                  <a:pt x="53578" y="383976"/>
                </a:lnTo>
                <a:lnTo>
                  <a:pt x="62507" y="366117"/>
                </a:lnTo>
                <a:lnTo>
                  <a:pt x="71437" y="348258"/>
                </a:lnTo>
                <a:lnTo>
                  <a:pt x="80367" y="312539"/>
                </a:lnTo>
                <a:lnTo>
                  <a:pt x="89296" y="285750"/>
                </a:lnTo>
                <a:lnTo>
                  <a:pt x="98226" y="267890"/>
                </a:lnTo>
                <a:lnTo>
                  <a:pt x="107156" y="250031"/>
                </a:lnTo>
                <a:lnTo>
                  <a:pt x="107156" y="250031"/>
                </a:lnTo>
                <a:lnTo>
                  <a:pt x="107156" y="258961"/>
                </a:lnTo>
                <a:lnTo>
                  <a:pt x="107156" y="276820"/>
                </a:lnTo>
                <a:lnTo>
                  <a:pt x="98226" y="294680"/>
                </a:lnTo>
                <a:lnTo>
                  <a:pt x="89296" y="321469"/>
                </a:lnTo>
                <a:lnTo>
                  <a:pt x="89296" y="348258"/>
                </a:lnTo>
                <a:lnTo>
                  <a:pt x="80367" y="366117"/>
                </a:lnTo>
                <a:lnTo>
                  <a:pt x="80367" y="375047"/>
                </a:lnTo>
                <a:lnTo>
                  <a:pt x="80367" y="383976"/>
                </a:lnTo>
                <a:lnTo>
                  <a:pt x="89296" y="392906"/>
                </a:lnTo>
                <a:lnTo>
                  <a:pt x="89296" y="383976"/>
                </a:lnTo>
                <a:lnTo>
                  <a:pt x="107156" y="375047"/>
                </a:lnTo>
                <a:lnTo>
                  <a:pt x="133945" y="357187"/>
                </a:lnTo>
                <a:lnTo>
                  <a:pt x="151804" y="339328"/>
                </a:lnTo>
                <a:lnTo>
                  <a:pt x="178593" y="312539"/>
                </a:lnTo>
                <a:lnTo>
                  <a:pt x="205382" y="294680"/>
                </a:lnTo>
                <a:lnTo>
                  <a:pt x="223242" y="276820"/>
                </a:lnTo>
                <a:lnTo>
                  <a:pt x="241101" y="267890"/>
                </a:lnTo>
                <a:lnTo>
                  <a:pt x="241101" y="276820"/>
                </a:lnTo>
                <a:lnTo>
                  <a:pt x="232171" y="285750"/>
                </a:lnTo>
                <a:lnTo>
                  <a:pt x="223242" y="303609"/>
                </a:lnTo>
                <a:lnTo>
                  <a:pt x="205382" y="321469"/>
                </a:lnTo>
                <a:lnTo>
                  <a:pt x="196453" y="339328"/>
                </a:lnTo>
                <a:lnTo>
                  <a:pt x="187523" y="348258"/>
                </a:lnTo>
                <a:lnTo>
                  <a:pt x="187523" y="366117"/>
                </a:lnTo>
                <a:lnTo>
                  <a:pt x="187523" y="375047"/>
                </a:lnTo>
                <a:lnTo>
                  <a:pt x="187523" y="375047"/>
                </a:lnTo>
                <a:lnTo>
                  <a:pt x="205382" y="366117"/>
                </a:lnTo>
                <a:lnTo>
                  <a:pt x="223242" y="357187"/>
                </a:lnTo>
                <a:lnTo>
                  <a:pt x="241101" y="339328"/>
                </a:lnTo>
                <a:lnTo>
                  <a:pt x="276820" y="321469"/>
                </a:lnTo>
                <a:lnTo>
                  <a:pt x="303609" y="294680"/>
                </a:lnTo>
                <a:lnTo>
                  <a:pt x="330398" y="276820"/>
                </a:lnTo>
                <a:lnTo>
                  <a:pt x="357187" y="258961"/>
                </a:lnTo>
                <a:lnTo>
                  <a:pt x="366117" y="258961"/>
                </a:lnTo>
                <a:lnTo>
                  <a:pt x="357187" y="258961"/>
                </a:lnTo>
                <a:lnTo>
                  <a:pt x="348257" y="276820"/>
                </a:lnTo>
                <a:lnTo>
                  <a:pt x="321468" y="294680"/>
                </a:lnTo>
                <a:lnTo>
                  <a:pt x="303609" y="312539"/>
                </a:lnTo>
                <a:lnTo>
                  <a:pt x="285750" y="321469"/>
                </a:lnTo>
                <a:lnTo>
                  <a:pt x="276820" y="339328"/>
                </a:lnTo>
                <a:lnTo>
                  <a:pt x="267890" y="348258"/>
                </a:lnTo>
                <a:lnTo>
                  <a:pt x="267890" y="348258"/>
                </a:lnTo>
                <a:lnTo>
                  <a:pt x="276820" y="348258"/>
                </a:lnTo>
                <a:lnTo>
                  <a:pt x="294679" y="339328"/>
                </a:lnTo>
                <a:lnTo>
                  <a:pt x="321468" y="330398"/>
                </a:lnTo>
                <a:lnTo>
                  <a:pt x="357187" y="312539"/>
                </a:lnTo>
                <a:lnTo>
                  <a:pt x="383976" y="303609"/>
                </a:lnTo>
                <a:lnTo>
                  <a:pt x="410765" y="294680"/>
                </a:lnTo>
                <a:lnTo>
                  <a:pt x="437554" y="285750"/>
                </a:lnTo>
                <a:lnTo>
                  <a:pt x="437554" y="294680"/>
                </a:lnTo>
                <a:lnTo>
                  <a:pt x="437554" y="303609"/>
                </a:lnTo>
                <a:lnTo>
                  <a:pt x="428625" y="321469"/>
                </a:lnTo>
                <a:lnTo>
                  <a:pt x="419695" y="330398"/>
                </a:lnTo>
                <a:lnTo>
                  <a:pt x="410765" y="348258"/>
                </a:lnTo>
                <a:lnTo>
                  <a:pt x="401836" y="357187"/>
                </a:lnTo>
                <a:lnTo>
                  <a:pt x="401836" y="357187"/>
                </a:lnTo>
                <a:lnTo>
                  <a:pt x="410765" y="357187"/>
                </a:lnTo>
                <a:lnTo>
                  <a:pt x="428625" y="357187"/>
                </a:lnTo>
                <a:lnTo>
                  <a:pt x="455414" y="339328"/>
                </a:lnTo>
                <a:lnTo>
                  <a:pt x="491132" y="321469"/>
                </a:lnTo>
                <a:lnTo>
                  <a:pt x="526850" y="294680"/>
                </a:lnTo>
                <a:lnTo>
                  <a:pt x="571499" y="267890"/>
                </a:lnTo>
                <a:lnTo>
                  <a:pt x="616147" y="223242"/>
                </a:lnTo>
                <a:lnTo>
                  <a:pt x="651866" y="178594"/>
                </a:lnTo>
                <a:lnTo>
                  <a:pt x="687585" y="133945"/>
                </a:lnTo>
                <a:lnTo>
                  <a:pt x="705444" y="89297"/>
                </a:lnTo>
                <a:lnTo>
                  <a:pt x="723303" y="62508"/>
                </a:lnTo>
                <a:lnTo>
                  <a:pt x="732233" y="35719"/>
                </a:lnTo>
                <a:lnTo>
                  <a:pt x="732233" y="17860"/>
                </a:lnTo>
                <a:lnTo>
                  <a:pt x="732233" y="0"/>
                </a:lnTo>
                <a:lnTo>
                  <a:pt x="714374" y="0"/>
                </a:lnTo>
                <a:lnTo>
                  <a:pt x="705444" y="0"/>
                </a:lnTo>
                <a:lnTo>
                  <a:pt x="687585" y="8930"/>
                </a:lnTo>
                <a:lnTo>
                  <a:pt x="669725" y="35719"/>
                </a:lnTo>
                <a:lnTo>
                  <a:pt x="642936" y="71438"/>
                </a:lnTo>
                <a:lnTo>
                  <a:pt x="625077" y="116086"/>
                </a:lnTo>
                <a:lnTo>
                  <a:pt x="607218" y="169664"/>
                </a:lnTo>
                <a:lnTo>
                  <a:pt x="607218" y="214312"/>
                </a:lnTo>
                <a:lnTo>
                  <a:pt x="607218" y="267890"/>
                </a:lnTo>
                <a:lnTo>
                  <a:pt x="616147" y="303609"/>
                </a:lnTo>
                <a:lnTo>
                  <a:pt x="625077" y="330398"/>
                </a:lnTo>
                <a:lnTo>
                  <a:pt x="634007" y="357187"/>
                </a:lnTo>
                <a:lnTo>
                  <a:pt x="642936" y="366117"/>
                </a:lnTo>
                <a:lnTo>
                  <a:pt x="651866" y="375047"/>
                </a:lnTo>
                <a:lnTo>
                  <a:pt x="642936" y="366117"/>
                </a:lnTo>
                <a:lnTo>
                  <a:pt x="634007" y="348258"/>
                </a:lnTo>
                <a:lnTo>
                  <a:pt x="616147" y="321469"/>
                </a:lnTo>
                <a:lnTo>
                  <a:pt x="589358" y="294680"/>
                </a:lnTo>
                <a:lnTo>
                  <a:pt x="553639" y="258961"/>
                </a:lnTo>
                <a:lnTo>
                  <a:pt x="517921" y="223242"/>
                </a:lnTo>
                <a:lnTo>
                  <a:pt x="482203" y="196453"/>
                </a:lnTo>
                <a:lnTo>
                  <a:pt x="455414" y="178594"/>
                </a:lnTo>
                <a:lnTo>
                  <a:pt x="446484" y="169664"/>
                </a:lnTo>
                <a:lnTo>
                  <a:pt x="473273" y="160734"/>
                </a:lnTo>
                <a:lnTo>
                  <a:pt x="508992" y="160734"/>
                </a:lnTo>
                <a:lnTo>
                  <a:pt x="562569" y="160734"/>
                </a:lnTo>
                <a:lnTo>
                  <a:pt x="625077" y="160734"/>
                </a:lnTo>
                <a:lnTo>
                  <a:pt x="669725" y="169664"/>
                </a:lnTo>
                <a:lnTo>
                  <a:pt x="714374" y="169664"/>
                </a:lnTo>
                <a:lnTo>
                  <a:pt x="759022" y="178594"/>
                </a:lnTo>
                <a:lnTo>
                  <a:pt x="794741" y="178594"/>
                </a:lnTo>
                <a:lnTo>
                  <a:pt x="794741" y="17859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6" name="Freeform 35"/>
          <p:cNvSpPr/>
          <p:nvPr/>
        </p:nvSpPr>
        <p:spPr bwMode="auto">
          <a:xfrm>
            <a:off x="3420070" y="2777133"/>
            <a:ext cx="410767" cy="2018110"/>
          </a:xfrm>
          <a:custGeom>
            <a:avLst/>
            <a:gdLst/>
            <a:ahLst/>
            <a:cxnLst/>
            <a:rect l="0" t="0" r="0" b="0"/>
            <a:pathLst>
              <a:path w="410767" h="2018110">
                <a:moveTo>
                  <a:pt x="0" y="8930"/>
                </a:moveTo>
                <a:lnTo>
                  <a:pt x="8930" y="8930"/>
                </a:lnTo>
                <a:lnTo>
                  <a:pt x="8930" y="8930"/>
                </a:lnTo>
                <a:lnTo>
                  <a:pt x="17860" y="0"/>
                </a:lnTo>
                <a:lnTo>
                  <a:pt x="35719" y="0"/>
                </a:lnTo>
                <a:lnTo>
                  <a:pt x="53578" y="0"/>
                </a:lnTo>
                <a:lnTo>
                  <a:pt x="71438" y="0"/>
                </a:lnTo>
                <a:lnTo>
                  <a:pt x="89297" y="0"/>
                </a:lnTo>
                <a:lnTo>
                  <a:pt x="116086" y="0"/>
                </a:lnTo>
                <a:lnTo>
                  <a:pt x="151805" y="0"/>
                </a:lnTo>
                <a:lnTo>
                  <a:pt x="178594" y="0"/>
                </a:lnTo>
                <a:lnTo>
                  <a:pt x="214313" y="8930"/>
                </a:lnTo>
                <a:lnTo>
                  <a:pt x="241102" y="17859"/>
                </a:lnTo>
                <a:lnTo>
                  <a:pt x="276821" y="26788"/>
                </a:lnTo>
                <a:lnTo>
                  <a:pt x="303610" y="35718"/>
                </a:lnTo>
                <a:lnTo>
                  <a:pt x="339328" y="62507"/>
                </a:lnTo>
                <a:lnTo>
                  <a:pt x="366118" y="80367"/>
                </a:lnTo>
                <a:lnTo>
                  <a:pt x="383977" y="116085"/>
                </a:lnTo>
                <a:lnTo>
                  <a:pt x="401836" y="151804"/>
                </a:lnTo>
                <a:lnTo>
                  <a:pt x="410766" y="196453"/>
                </a:lnTo>
                <a:lnTo>
                  <a:pt x="410766" y="250031"/>
                </a:lnTo>
                <a:lnTo>
                  <a:pt x="410766" y="312538"/>
                </a:lnTo>
                <a:lnTo>
                  <a:pt x="401836" y="383976"/>
                </a:lnTo>
                <a:lnTo>
                  <a:pt x="383977" y="464343"/>
                </a:lnTo>
                <a:lnTo>
                  <a:pt x="357188" y="544710"/>
                </a:lnTo>
                <a:lnTo>
                  <a:pt x="330399" y="625078"/>
                </a:lnTo>
                <a:lnTo>
                  <a:pt x="312539" y="714374"/>
                </a:lnTo>
                <a:lnTo>
                  <a:pt x="285750" y="812601"/>
                </a:lnTo>
                <a:lnTo>
                  <a:pt x="267891" y="901898"/>
                </a:lnTo>
                <a:lnTo>
                  <a:pt x="250032" y="1000124"/>
                </a:lnTo>
                <a:lnTo>
                  <a:pt x="232172" y="1098351"/>
                </a:lnTo>
                <a:lnTo>
                  <a:pt x="214313" y="1196578"/>
                </a:lnTo>
                <a:lnTo>
                  <a:pt x="196453" y="1294804"/>
                </a:lnTo>
                <a:lnTo>
                  <a:pt x="187524" y="1393031"/>
                </a:lnTo>
                <a:lnTo>
                  <a:pt x="169664" y="1491257"/>
                </a:lnTo>
                <a:lnTo>
                  <a:pt x="160735" y="1589484"/>
                </a:lnTo>
                <a:lnTo>
                  <a:pt x="160735" y="1678781"/>
                </a:lnTo>
                <a:lnTo>
                  <a:pt x="169664" y="1759148"/>
                </a:lnTo>
                <a:lnTo>
                  <a:pt x="187524" y="1830585"/>
                </a:lnTo>
                <a:lnTo>
                  <a:pt x="214313" y="1893093"/>
                </a:lnTo>
                <a:lnTo>
                  <a:pt x="258961" y="1937742"/>
                </a:lnTo>
                <a:lnTo>
                  <a:pt x="303610" y="1973460"/>
                </a:lnTo>
                <a:lnTo>
                  <a:pt x="357188" y="2000249"/>
                </a:lnTo>
                <a:lnTo>
                  <a:pt x="401836" y="2018109"/>
                </a:lnTo>
                <a:lnTo>
                  <a:pt x="401836" y="201810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7" name="Freeform 36"/>
          <p:cNvSpPr/>
          <p:nvPr/>
        </p:nvSpPr>
        <p:spPr bwMode="auto">
          <a:xfrm>
            <a:off x="4000500" y="4777382"/>
            <a:ext cx="223243" cy="232174"/>
          </a:xfrm>
          <a:custGeom>
            <a:avLst/>
            <a:gdLst/>
            <a:ahLst/>
            <a:cxnLst/>
            <a:rect l="0" t="0" r="0" b="0"/>
            <a:pathLst>
              <a:path w="223243" h="232174">
                <a:moveTo>
                  <a:pt x="187523" y="44649"/>
                </a:moveTo>
                <a:lnTo>
                  <a:pt x="178594" y="35719"/>
                </a:lnTo>
                <a:lnTo>
                  <a:pt x="178594" y="35719"/>
                </a:lnTo>
                <a:lnTo>
                  <a:pt x="178594" y="26789"/>
                </a:lnTo>
                <a:lnTo>
                  <a:pt x="169664" y="17860"/>
                </a:lnTo>
                <a:lnTo>
                  <a:pt x="169664" y="8930"/>
                </a:lnTo>
                <a:lnTo>
                  <a:pt x="151805" y="8930"/>
                </a:lnTo>
                <a:lnTo>
                  <a:pt x="142875" y="0"/>
                </a:lnTo>
                <a:lnTo>
                  <a:pt x="133945" y="0"/>
                </a:lnTo>
                <a:lnTo>
                  <a:pt x="116086" y="8930"/>
                </a:lnTo>
                <a:lnTo>
                  <a:pt x="98227" y="17860"/>
                </a:lnTo>
                <a:lnTo>
                  <a:pt x="71438" y="35719"/>
                </a:lnTo>
                <a:lnTo>
                  <a:pt x="53578" y="62508"/>
                </a:lnTo>
                <a:lnTo>
                  <a:pt x="26789" y="89297"/>
                </a:lnTo>
                <a:lnTo>
                  <a:pt x="17859" y="116087"/>
                </a:lnTo>
                <a:lnTo>
                  <a:pt x="8930" y="133946"/>
                </a:lnTo>
                <a:lnTo>
                  <a:pt x="0" y="160735"/>
                </a:lnTo>
                <a:lnTo>
                  <a:pt x="8930" y="169665"/>
                </a:lnTo>
                <a:lnTo>
                  <a:pt x="17859" y="178595"/>
                </a:lnTo>
                <a:lnTo>
                  <a:pt x="35719" y="178595"/>
                </a:lnTo>
                <a:lnTo>
                  <a:pt x="62508" y="169665"/>
                </a:lnTo>
                <a:lnTo>
                  <a:pt x="98227" y="160735"/>
                </a:lnTo>
                <a:lnTo>
                  <a:pt x="116086" y="142876"/>
                </a:lnTo>
                <a:lnTo>
                  <a:pt x="142875" y="125016"/>
                </a:lnTo>
                <a:lnTo>
                  <a:pt x="160734" y="116087"/>
                </a:lnTo>
                <a:lnTo>
                  <a:pt x="169664" y="107157"/>
                </a:lnTo>
                <a:lnTo>
                  <a:pt x="178594" y="107157"/>
                </a:lnTo>
                <a:lnTo>
                  <a:pt x="178594" y="125016"/>
                </a:lnTo>
                <a:lnTo>
                  <a:pt x="178594" y="142876"/>
                </a:lnTo>
                <a:lnTo>
                  <a:pt x="178594" y="178595"/>
                </a:lnTo>
                <a:lnTo>
                  <a:pt x="178594" y="205384"/>
                </a:lnTo>
                <a:lnTo>
                  <a:pt x="187523" y="232173"/>
                </a:lnTo>
                <a:lnTo>
                  <a:pt x="205383" y="232173"/>
                </a:lnTo>
                <a:lnTo>
                  <a:pt x="223242" y="223243"/>
                </a:lnTo>
                <a:lnTo>
                  <a:pt x="223242" y="22324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8" name="Freeform 37"/>
          <p:cNvSpPr/>
          <p:nvPr/>
        </p:nvSpPr>
        <p:spPr bwMode="auto">
          <a:xfrm>
            <a:off x="4330898" y="4759523"/>
            <a:ext cx="205384" cy="241103"/>
          </a:xfrm>
          <a:custGeom>
            <a:avLst/>
            <a:gdLst/>
            <a:ahLst/>
            <a:cxnLst/>
            <a:rect l="0" t="0" r="0" b="0"/>
            <a:pathLst>
              <a:path w="205384" h="241103">
                <a:moveTo>
                  <a:pt x="205383" y="8930"/>
                </a:moveTo>
                <a:lnTo>
                  <a:pt x="205383" y="8930"/>
                </a:lnTo>
                <a:lnTo>
                  <a:pt x="196454" y="0"/>
                </a:lnTo>
                <a:lnTo>
                  <a:pt x="187524" y="0"/>
                </a:lnTo>
                <a:lnTo>
                  <a:pt x="169665" y="0"/>
                </a:lnTo>
                <a:lnTo>
                  <a:pt x="151805" y="8930"/>
                </a:lnTo>
                <a:lnTo>
                  <a:pt x="133946" y="26789"/>
                </a:lnTo>
                <a:lnTo>
                  <a:pt x="107157" y="53578"/>
                </a:lnTo>
                <a:lnTo>
                  <a:pt x="80368" y="89297"/>
                </a:lnTo>
                <a:lnTo>
                  <a:pt x="53579" y="125016"/>
                </a:lnTo>
                <a:lnTo>
                  <a:pt x="26790" y="160735"/>
                </a:lnTo>
                <a:lnTo>
                  <a:pt x="17860" y="187524"/>
                </a:lnTo>
                <a:lnTo>
                  <a:pt x="0" y="214313"/>
                </a:lnTo>
                <a:lnTo>
                  <a:pt x="0" y="232172"/>
                </a:lnTo>
                <a:lnTo>
                  <a:pt x="8930" y="241102"/>
                </a:lnTo>
                <a:lnTo>
                  <a:pt x="35719" y="241102"/>
                </a:lnTo>
                <a:lnTo>
                  <a:pt x="62508" y="241102"/>
                </a:lnTo>
                <a:lnTo>
                  <a:pt x="98227" y="232172"/>
                </a:lnTo>
                <a:lnTo>
                  <a:pt x="98227" y="23217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9" name="Freeform 38"/>
          <p:cNvSpPr/>
          <p:nvPr/>
        </p:nvSpPr>
        <p:spPr bwMode="auto">
          <a:xfrm>
            <a:off x="4545211" y="4822031"/>
            <a:ext cx="142876" cy="205384"/>
          </a:xfrm>
          <a:custGeom>
            <a:avLst/>
            <a:gdLst/>
            <a:ahLst/>
            <a:cxnLst/>
            <a:rect l="0" t="0" r="0" b="0"/>
            <a:pathLst>
              <a:path w="142876" h="205384">
                <a:moveTo>
                  <a:pt x="17859" y="89297"/>
                </a:moveTo>
                <a:lnTo>
                  <a:pt x="8930" y="89297"/>
                </a:lnTo>
                <a:lnTo>
                  <a:pt x="8930" y="98227"/>
                </a:lnTo>
                <a:lnTo>
                  <a:pt x="0" y="107157"/>
                </a:lnTo>
                <a:lnTo>
                  <a:pt x="0" y="125016"/>
                </a:lnTo>
                <a:lnTo>
                  <a:pt x="8930" y="133946"/>
                </a:lnTo>
                <a:lnTo>
                  <a:pt x="17859" y="133946"/>
                </a:lnTo>
                <a:lnTo>
                  <a:pt x="44648" y="133946"/>
                </a:lnTo>
                <a:lnTo>
                  <a:pt x="62508" y="133946"/>
                </a:lnTo>
                <a:lnTo>
                  <a:pt x="89297" y="125016"/>
                </a:lnTo>
                <a:lnTo>
                  <a:pt x="107156" y="107157"/>
                </a:lnTo>
                <a:lnTo>
                  <a:pt x="125016" y="89297"/>
                </a:lnTo>
                <a:lnTo>
                  <a:pt x="133945" y="71438"/>
                </a:lnTo>
                <a:lnTo>
                  <a:pt x="133945" y="44648"/>
                </a:lnTo>
                <a:lnTo>
                  <a:pt x="133945" y="17859"/>
                </a:lnTo>
                <a:lnTo>
                  <a:pt x="125016" y="0"/>
                </a:lnTo>
                <a:lnTo>
                  <a:pt x="116086" y="0"/>
                </a:lnTo>
                <a:lnTo>
                  <a:pt x="89297" y="0"/>
                </a:lnTo>
                <a:lnTo>
                  <a:pt x="71437" y="26789"/>
                </a:lnTo>
                <a:lnTo>
                  <a:pt x="53578" y="53578"/>
                </a:lnTo>
                <a:lnTo>
                  <a:pt x="44648" y="98227"/>
                </a:lnTo>
                <a:lnTo>
                  <a:pt x="44648" y="142875"/>
                </a:lnTo>
                <a:lnTo>
                  <a:pt x="53578" y="169664"/>
                </a:lnTo>
                <a:lnTo>
                  <a:pt x="80367" y="196453"/>
                </a:lnTo>
                <a:lnTo>
                  <a:pt x="107156" y="205383"/>
                </a:lnTo>
                <a:lnTo>
                  <a:pt x="142875" y="196453"/>
                </a:lnTo>
                <a:lnTo>
                  <a:pt x="142875" y="19645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" name="Freeform 39"/>
          <p:cNvSpPr/>
          <p:nvPr/>
        </p:nvSpPr>
        <p:spPr bwMode="auto">
          <a:xfrm>
            <a:off x="4795242" y="4830961"/>
            <a:ext cx="169665" cy="410767"/>
          </a:xfrm>
          <a:custGeom>
            <a:avLst/>
            <a:gdLst/>
            <a:ahLst/>
            <a:cxnLst/>
            <a:rect l="0" t="0" r="0" b="0"/>
            <a:pathLst>
              <a:path w="169665" h="410767">
                <a:moveTo>
                  <a:pt x="80367" y="62508"/>
                </a:moveTo>
                <a:lnTo>
                  <a:pt x="80367" y="71437"/>
                </a:lnTo>
                <a:lnTo>
                  <a:pt x="62508" y="98227"/>
                </a:lnTo>
                <a:lnTo>
                  <a:pt x="53578" y="133945"/>
                </a:lnTo>
                <a:lnTo>
                  <a:pt x="35719" y="187523"/>
                </a:lnTo>
                <a:lnTo>
                  <a:pt x="17860" y="250031"/>
                </a:lnTo>
                <a:lnTo>
                  <a:pt x="8930" y="294680"/>
                </a:lnTo>
                <a:lnTo>
                  <a:pt x="0" y="339328"/>
                </a:lnTo>
                <a:lnTo>
                  <a:pt x="0" y="375047"/>
                </a:lnTo>
                <a:lnTo>
                  <a:pt x="0" y="392906"/>
                </a:lnTo>
                <a:lnTo>
                  <a:pt x="8930" y="410766"/>
                </a:lnTo>
                <a:lnTo>
                  <a:pt x="8930" y="410766"/>
                </a:lnTo>
                <a:lnTo>
                  <a:pt x="8930" y="401836"/>
                </a:lnTo>
                <a:lnTo>
                  <a:pt x="17860" y="375047"/>
                </a:lnTo>
                <a:lnTo>
                  <a:pt x="17860" y="339328"/>
                </a:lnTo>
                <a:lnTo>
                  <a:pt x="26789" y="285750"/>
                </a:lnTo>
                <a:lnTo>
                  <a:pt x="35719" y="223242"/>
                </a:lnTo>
                <a:lnTo>
                  <a:pt x="44649" y="160734"/>
                </a:lnTo>
                <a:lnTo>
                  <a:pt x="62508" y="98227"/>
                </a:lnTo>
                <a:lnTo>
                  <a:pt x="89297" y="44648"/>
                </a:lnTo>
                <a:lnTo>
                  <a:pt x="107156" y="17859"/>
                </a:lnTo>
                <a:lnTo>
                  <a:pt x="125016" y="0"/>
                </a:lnTo>
                <a:lnTo>
                  <a:pt x="142875" y="0"/>
                </a:lnTo>
                <a:lnTo>
                  <a:pt x="160735" y="17859"/>
                </a:lnTo>
                <a:lnTo>
                  <a:pt x="169664" y="44648"/>
                </a:lnTo>
                <a:lnTo>
                  <a:pt x="169664" y="89297"/>
                </a:lnTo>
                <a:lnTo>
                  <a:pt x="169664" y="125016"/>
                </a:lnTo>
                <a:lnTo>
                  <a:pt x="160735" y="160734"/>
                </a:lnTo>
                <a:lnTo>
                  <a:pt x="142875" y="187523"/>
                </a:lnTo>
                <a:lnTo>
                  <a:pt x="125016" y="205383"/>
                </a:lnTo>
                <a:lnTo>
                  <a:pt x="107156" y="187523"/>
                </a:lnTo>
                <a:lnTo>
                  <a:pt x="89297" y="151805"/>
                </a:lnTo>
                <a:lnTo>
                  <a:pt x="89297" y="15180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1" name="Freeform 40"/>
          <p:cNvSpPr/>
          <p:nvPr/>
        </p:nvSpPr>
        <p:spPr bwMode="auto">
          <a:xfrm>
            <a:off x="4411266" y="4884539"/>
            <a:ext cx="98227" cy="169665"/>
          </a:xfrm>
          <a:custGeom>
            <a:avLst/>
            <a:gdLst/>
            <a:ahLst/>
            <a:cxnLst/>
            <a:rect l="0" t="0" r="0" b="0"/>
            <a:pathLst>
              <a:path w="98227" h="169665">
                <a:moveTo>
                  <a:pt x="98226" y="26789"/>
                </a:moveTo>
                <a:lnTo>
                  <a:pt x="98226" y="26789"/>
                </a:lnTo>
                <a:lnTo>
                  <a:pt x="98226" y="26789"/>
                </a:lnTo>
                <a:lnTo>
                  <a:pt x="98226" y="26789"/>
                </a:lnTo>
                <a:lnTo>
                  <a:pt x="98226" y="17859"/>
                </a:lnTo>
                <a:lnTo>
                  <a:pt x="98226" y="17859"/>
                </a:lnTo>
                <a:lnTo>
                  <a:pt x="98226" y="17859"/>
                </a:lnTo>
                <a:lnTo>
                  <a:pt x="89297" y="8930"/>
                </a:lnTo>
                <a:lnTo>
                  <a:pt x="89297" y="8930"/>
                </a:lnTo>
                <a:lnTo>
                  <a:pt x="89297" y="0"/>
                </a:ln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71437" y="8930"/>
                </a:lnTo>
                <a:lnTo>
                  <a:pt x="62507" y="17859"/>
                </a:lnTo>
                <a:lnTo>
                  <a:pt x="44648" y="44649"/>
                </a:lnTo>
                <a:lnTo>
                  <a:pt x="26789" y="80367"/>
                </a:lnTo>
                <a:lnTo>
                  <a:pt x="8929" y="116086"/>
                </a:lnTo>
                <a:lnTo>
                  <a:pt x="0" y="142875"/>
                </a:lnTo>
                <a:lnTo>
                  <a:pt x="8929" y="169664"/>
                </a:lnTo>
                <a:lnTo>
                  <a:pt x="26789" y="169664"/>
                </a:lnTo>
                <a:lnTo>
                  <a:pt x="62507" y="151805"/>
                </a:lnTo>
                <a:lnTo>
                  <a:pt x="62507" y="15180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2" name="Freeform 41"/>
          <p:cNvSpPr/>
          <p:nvPr/>
        </p:nvSpPr>
        <p:spPr bwMode="auto">
          <a:xfrm>
            <a:off x="5080992" y="4643437"/>
            <a:ext cx="151806" cy="410767"/>
          </a:xfrm>
          <a:custGeom>
            <a:avLst/>
            <a:gdLst/>
            <a:ahLst/>
            <a:cxnLst/>
            <a:rect l="0" t="0" r="0" b="0"/>
            <a:pathLst>
              <a:path w="151806" h="410767">
                <a:moveTo>
                  <a:pt x="116086" y="0"/>
                </a:moveTo>
                <a:lnTo>
                  <a:pt x="116086" y="0"/>
                </a:lnTo>
                <a:lnTo>
                  <a:pt x="116086" y="8930"/>
                </a:lnTo>
                <a:lnTo>
                  <a:pt x="98227" y="26789"/>
                </a:lnTo>
                <a:lnTo>
                  <a:pt x="89297" y="53578"/>
                </a:lnTo>
                <a:lnTo>
                  <a:pt x="71438" y="98227"/>
                </a:lnTo>
                <a:lnTo>
                  <a:pt x="44649" y="160734"/>
                </a:lnTo>
                <a:lnTo>
                  <a:pt x="26789" y="223242"/>
                </a:lnTo>
                <a:lnTo>
                  <a:pt x="8930" y="285751"/>
                </a:lnTo>
                <a:lnTo>
                  <a:pt x="0" y="339329"/>
                </a:lnTo>
                <a:lnTo>
                  <a:pt x="8930" y="383977"/>
                </a:lnTo>
                <a:lnTo>
                  <a:pt x="26789" y="410766"/>
                </a:lnTo>
                <a:lnTo>
                  <a:pt x="62508" y="410766"/>
                </a:lnTo>
                <a:lnTo>
                  <a:pt x="98227" y="401836"/>
                </a:lnTo>
                <a:lnTo>
                  <a:pt x="125016" y="375047"/>
                </a:lnTo>
                <a:lnTo>
                  <a:pt x="151805" y="339329"/>
                </a:lnTo>
                <a:lnTo>
                  <a:pt x="151805" y="33932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3" name="Freeform 42"/>
          <p:cNvSpPr/>
          <p:nvPr/>
        </p:nvSpPr>
        <p:spPr bwMode="auto">
          <a:xfrm>
            <a:off x="4964906" y="4830961"/>
            <a:ext cx="250033" cy="17860"/>
          </a:xfrm>
          <a:custGeom>
            <a:avLst/>
            <a:gdLst/>
            <a:ahLst/>
            <a:cxnLst/>
            <a:rect l="0" t="0" r="0" b="0"/>
            <a:pathLst>
              <a:path w="250033" h="17860">
                <a:moveTo>
                  <a:pt x="35719" y="17859"/>
                </a:moveTo>
                <a:lnTo>
                  <a:pt x="26789" y="17859"/>
                </a:lnTo>
                <a:lnTo>
                  <a:pt x="17860" y="17859"/>
                </a:lnTo>
                <a:lnTo>
                  <a:pt x="0" y="17859"/>
                </a:lnTo>
                <a:lnTo>
                  <a:pt x="0" y="8929"/>
                </a:lnTo>
                <a:lnTo>
                  <a:pt x="0" y="8929"/>
                </a:lnTo>
                <a:lnTo>
                  <a:pt x="17860" y="8929"/>
                </a:lnTo>
                <a:lnTo>
                  <a:pt x="53578" y="0"/>
                </a:lnTo>
                <a:lnTo>
                  <a:pt x="98227" y="0"/>
                </a:lnTo>
                <a:lnTo>
                  <a:pt x="151805" y="8929"/>
                </a:lnTo>
                <a:lnTo>
                  <a:pt x="205383" y="8929"/>
                </a:lnTo>
                <a:lnTo>
                  <a:pt x="250032" y="0"/>
                </a:lnTo>
                <a:lnTo>
                  <a:pt x="250032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4" name="Freeform 43"/>
          <p:cNvSpPr/>
          <p:nvPr/>
        </p:nvSpPr>
        <p:spPr bwMode="auto">
          <a:xfrm>
            <a:off x="5250656" y="4830961"/>
            <a:ext cx="473275" cy="205384"/>
          </a:xfrm>
          <a:custGeom>
            <a:avLst/>
            <a:gdLst/>
            <a:ahLst/>
            <a:cxnLst/>
            <a:rect l="0" t="0" r="0" b="0"/>
            <a:pathLst>
              <a:path w="473275" h="205384">
                <a:moveTo>
                  <a:pt x="80367" y="0"/>
                </a:moveTo>
                <a:lnTo>
                  <a:pt x="80367" y="0"/>
                </a:lnTo>
                <a:lnTo>
                  <a:pt x="71438" y="8929"/>
                </a:lnTo>
                <a:lnTo>
                  <a:pt x="62508" y="26789"/>
                </a:lnTo>
                <a:lnTo>
                  <a:pt x="44649" y="44648"/>
                </a:lnTo>
                <a:lnTo>
                  <a:pt x="35719" y="71437"/>
                </a:lnTo>
                <a:lnTo>
                  <a:pt x="17860" y="98227"/>
                </a:lnTo>
                <a:lnTo>
                  <a:pt x="8930" y="125016"/>
                </a:lnTo>
                <a:lnTo>
                  <a:pt x="0" y="151805"/>
                </a:lnTo>
                <a:lnTo>
                  <a:pt x="0" y="160734"/>
                </a:lnTo>
                <a:lnTo>
                  <a:pt x="0" y="178594"/>
                </a:lnTo>
                <a:lnTo>
                  <a:pt x="8930" y="178594"/>
                </a:lnTo>
                <a:lnTo>
                  <a:pt x="17860" y="178594"/>
                </a:lnTo>
                <a:lnTo>
                  <a:pt x="35719" y="169664"/>
                </a:lnTo>
                <a:lnTo>
                  <a:pt x="53578" y="151805"/>
                </a:lnTo>
                <a:lnTo>
                  <a:pt x="71438" y="125016"/>
                </a:lnTo>
                <a:lnTo>
                  <a:pt x="89297" y="98227"/>
                </a:lnTo>
                <a:lnTo>
                  <a:pt x="98227" y="71437"/>
                </a:lnTo>
                <a:lnTo>
                  <a:pt x="107157" y="44648"/>
                </a:lnTo>
                <a:lnTo>
                  <a:pt x="107157" y="35718"/>
                </a:lnTo>
                <a:lnTo>
                  <a:pt x="107157" y="35718"/>
                </a:lnTo>
                <a:lnTo>
                  <a:pt x="107157" y="53578"/>
                </a:lnTo>
                <a:lnTo>
                  <a:pt x="98227" y="80367"/>
                </a:lnTo>
                <a:lnTo>
                  <a:pt x="89297" y="107156"/>
                </a:lnTo>
                <a:lnTo>
                  <a:pt x="89297" y="142875"/>
                </a:lnTo>
                <a:lnTo>
                  <a:pt x="98227" y="169664"/>
                </a:lnTo>
                <a:lnTo>
                  <a:pt x="116086" y="187523"/>
                </a:lnTo>
                <a:lnTo>
                  <a:pt x="133946" y="187523"/>
                </a:lnTo>
                <a:lnTo>
                  <a:pt x="151805" y="187523"/>
                </a:lnTo>
                <a:lnTo>
                  <a:pt x="178594" y="169664"/>
                </a:lnTo>
                <a:lnTo>
                  <a:pt x="205383" y="142875"/>
                </a:lnTo>
                <a:lnTo>
                  <a:pt x="232172" y="116086"/>
                </a:lnTo>
                <a:lnTo>
                  <a:pt x="250032" y="80367"/>
                </a:lnTo>
                <a:lnTo>
                  <a:pt x="258961" y="53578"/>
                </a:lnTo>
                <a:lnTo>
                  <a:pt x="267891" y="35718"/>
                </a:lnTo>
                <a:lnTo>
                  <a:pt x="267891" y="26789"/>
                </a:lnTo>
                <a:lnTo>
                  <a:pt x="267891" y="35718"/>
                </a:lnTo>
                <a:lnTo>
                  <a:pt x="258961" y="53578"/>
                </a:lnTo>
                <a:lnTo>
                  <a:pt x="258961" y="89297"/>
                </a:lnTo>
                <a:lnTo>
                  <a:pt x="250032" y="125016"/>
                </a:lnTo>
                <a:lnTo>
                  <a:pt x="250032" y="160734"/>
                </a:lnTo>
                <a:lnTo>
                  <a:pt x="258961" y="187523"/>
                </a:lnTo>
                <a:lnTo>
                  <a:pt x="267891" y="205383"/>
                </a:lnTo>
                <a:lnTo>
                  <a:pt x="285750" y="205383"/>
                </a:lnTo>
                <a:lnTo>
                  <a:pt x="303610" y="196453"/>
                </a:lnTo>
                <a:lnTo>
                  <a:pt x="321469" y="169664"/>
                </a:lnTo>
                <a:lnTo>
                  <a:pt x="348258" y="133945"/>
                </a:lnTo>
                <a:lnTo>
                  <a:pt x="366117" y="98227"/>
                </a:lnTo>
                <a:lnTo>
                  <a:pt x="383977" y="53578"/>
                </a:lnTo>
                <a:lnTo>
                  <a:pt x="401836" y="26789"/>
                </a:lnTo>
                <a:lnTo>
                  <a:pt x="410766" y="0"/>
                </a:lnTo>
                <a:lnTo>
                  <a:pt x="410766" y="0"/>
                </a:lnTo>
                <a:lnTo>
                  <a:pt x="410766" y="8929"/>
                </a:lnTo>
                <a:lnTo>
                  <a:pt x="419696" y="35718"/>
                </a:lnTo>
                <a:lnTo>
                  <a:pt x="419696" y="71437"/>
                </a:lnTo>
                <a:lnTo>
                  <a:pt x="419696" y="116086"/>
                </a:lnTo>
                <a:lnTo>
                  <a:pt x="428625" y="151805"/>
                </a:lnTo>
                <a:lnTo>
                  <a:pt x="437555" y="178594"/>
                </a:lnTo>
                <a:lnTo>
                  <a:pt x="455414" y="187523"/>
                </a:lnTo>
                <a:lnTo>
                  <a:pt x="473274" y="187523"/>
                </a:lnTo>
                <a:lnTo>
                  <a:pt x="473274" y="18752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5" name="Freeform 44"/>
          <p:cNvSpPr/>
          <p:nvPr/>
        </p:nvSpPr>
        <p:spPr bwMode="auto">
          <a:xfrm>
            <a:off x="5804297" y="4830961"/>
            <a:ext cx="62509" cy="214313"/>
          </a:xfrm>
          <a:custGeom>
            <a:avLst/>
            <a:gdLst/>
            <a:ahLst/>
            <a:cxnLst/>
            <a:rect l="0" t="0" r="0" b="0"/>
            <a:pathLst>
              <a:path w="62509" h="214313">
                <a:moveTo>
                  <a:pt x="62508" y="0"/>
                </a:moveTo>
                <a:lnTo>
                  <a:pt x="53578" y="8929"/>
                </a:lnTo>
                <a:lnTo>
                  <a:pt x="44648" y="17859"/>
                </a:lnTo>
                <a:lnTo>
                  <a:pt x="35719" y="26789"/>
                </a:lnTo>
                <a:lnTo>
                  <a:pt x="17859" y="44648"/>
                </a:lnTo>
                <a:lnTo>
                  <a:pt x="8930" y="62508"/>
                </a:lnTo>
                <a:lnTo>
                  <a:pt x="8930" y="89297"/>
                </a:lnTo>
                <a:lnTo>
                  <a:pt x="0" y="125016"/>
                </a:lnTo>
                <a:lnTo>
                  <a:pt x="8930" y="151805"/>
                </a:lnTo>
                <a:lnTo>
                  <a:pt x="17859" y="187523"/>
                </a:lnTo>
                <a:lnTo>
                  <a:pt x="35719" y="205383"/>
                </a:lnTo>
                <a:lnTo>
                  <a:pt x="62508" y="214312"/>
                </a:lnTo>
                <a:lnTo>
                  <a:pt x="62508" y="21431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6" name="Freeform 45"/>
          <p:cNvSpPr/>
          <p:nvPr/>
        </p:nvSpPr>
        <p:spPr bwMode="auto">
          <a:xfrm>
            <a:off x="5884664" y="4884539"/>
            <a:ext cx="142876" cy="53579"/>
          </a:xfrm>
          <a:custGeom>
            <a:avLst/>
            <a:gdLst/>
            <a:ahLst/>
            <a:cxnLst/>
            <a:rect l="0" t="0" r="0" b="0"/>
            <a:pathLst>
              <a:path w="142876" h="53579">
                <a:moveTo>
                  <a:pt x="8930" y="44649"/>
                </a:moveTo>
                <a:lnTo>
                  <a:pt x="0" y="44649"/>
                </a:lnTo>
                <a:lnTo>
                  <a:pt x="8930" y="44649"/>
                </a:lnTo>
                <a:lnTo>
                  <a:pt x="8930" y="44649"/>
                </a:lnTo>
                <a:lnTo>
                  <a:pt x="26789" y="53578"/>
                </a:lnTo>
                <a:lnTo>
                  <a:pt x="53578" y="53578"/>
                </a:lnTo>
                <a:lnTo>
                  <a:pt x="71438" y="44649"/>
                </a:lnTo>
                <a:lnTo>
                  <a:pt x="107156" y="35719"/>
                </a:lnTo>
                <a:lnTo>
                  <a:pt x="125016" y="17859"/>
                </a:lnTo>
                <a:lnTo>
                  <a:pt x="142875" y="0"/>
                </a:lnTo>
                <a:lnTo>
                  <a:pt x="142875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7" name="Freeform 46"/>
          <p:cNvSpPr/>
          <p:nvPr/>
        </p:nvSpPr>
        <p:spPr bwMode="auto">
          <a:xfrm>
            <a:off x="5920383" y="4813101"/>
            <a:ext cx="142876" cy="232173"/>
          </a:xfrm>
          <a:custGeom>
            <a:avLst/>
            <a:gdLst/>
            <a:ahLst/>
            <a:cxnLst/>
            <a:rect l="0" t="0" r="0" b="0"/>
            <a:pathLst>
              <a:path w="142876" h="232173">
                <a:moveTo>
                  <a:pt x="89297" y="0"/>
                </a:moveTo>
                <a:lnTo>
                  <a:pt x="80367" y="8930"/>
                </a:lnTo>
                <a:lnTo>
                  <a:pt x="62508" y="26789"/>
                </a:lnTo>
                <a:lnTo>
                  <a:pt x="35719" y="62508"/>
                </a:lnTo>
                <a:lnTo>
                  <a:pt x="8930" y="98227"/>
                </a:lnTo>
                <a:lnTo>
                  <a:pt x="0" y="142876"/>
                </a:lnTo>
                <a:lnTo>
                  <a:pt x="8930" y="178594"/>
                </a:lnTo>
                <a:lnTo>
                  <a:pt x="17859" y="205383"/>
                </a:lnTo>
                <a:lnTo>
                  <a:pt x="53578" y="232172"/>
                </a:lnTo>
                <a:lnTo>
                  <a:pt x="89297" y="232172"/>
                </a:lnTo>
                <a:lnTo>
                  <a:pt x="116086" y="232172"/>
                </a:lnTo>
                <a:lnTo>
                  <a:pt x="142875" y="205383"/>
                </a:lnTo>
                <a:lnTo>
                  <a:pt x="142875" y="20538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8" name="Freeform 47"/>
          <p:cNvSpPr/>
          <p:nvPr/>
        </p:nvSpPr>
        <p:spPr bwMode="auto">
          <a:xfrm>
            <a:off x="6465094" y="4625578"/>
            <a:ext cx="44649" cy="357189"/>
          </a:xfrm>
          <a:custGeom>
            <a:avLst/>
            <a:gdLst/>
            <a:ahLst/>
            <a:cxnLst/>
            <a:rect l="0" t="0" r="0" b="0"/>
            <a:pathLst>
              <a:path w="44649" h="357189">
                <a:moveTo>
                  <a:pt x="35719" y="26789"/>
                </a:moveTo>
                <a:lnTo>
                  <a:pt x="35719" y="26789"/>
                </a:lnTo>
                <a:lnTo>
                  <a:pt x="35719" y="17859"/>
                </a:lnTo>
                <a:lnTo>
                  <a:pt x="26789" y="8929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8929"/>
                </a:lnTo>
                <a:lnTo>
                  <a:pt x="26789" y="35718"/>
                </a:lnTo>
                <a:lnTo>
                  <a:pt x="26789" y="62508"/>
                </a:lnTo>
                <a:lnTo>
                  <a:pt x="26789" y="107156"/>
                </a:lnTo>
                <a:lnTo>
                  <a:pt x="17859" y="151804"/>
                </a:lnTo>
                <a:lnTo>
                  <a:pt x="8929" y="205383"/>
                </a:lnTo>
                <a:lnTo>
                  <a:pt x="0" y="250031"/>
                </a:lnTo>
                <a:lnTo>
                  <a:pt x="0" y="294680"/>
                </a:lnTo>
                <a:lnTo>
                  <a:pt x="0" y="321469"/>
                </a:lnTo>
                <a:lnTo>
                  <a:pt x="8929" y="339328"/>
                </a:lnTo>
                <a:lnTo>
                  <a:pt x="8929" y="357188"/>
                </a:lnTo>
                <a:lnTo>
                  <a:pt x="17859" y="357188"/>
                </a:lnTo>
                <a:lnTo>
                  <a:pt x="26789" y="357188"/>
                </a:lnTo>
                <a:lnTo>
                  <a:pt x="35719" y="348258"/>
                </a:lnTo>
                <a:lnTo>
                  <a:pt x="44648" y="330399"/>
                </a:lnTo>
                <a:lnTo>
                  <a:pt x="44648" y="33039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9" name="Freeform 48"/>
          <p:cNvSpPr/>
          <p:nvPr/>
        </p:nvSpPr>
        <p:spPr bwMode="auto">
          <a:xfrm>
            <a:off x="6197203" y="4813101"/>
            <a:ext cx="303611" cy="80369"/>
          </a:xfrm>
          <a:custGeom>
            <a:avLst/>
            <a:gdLst/>
            <a:ahLst/>
            <a:cxnLst/>
            <a:rect l="0" t="0" r="0" b="0"/>
            <a:pathLst>
              <a:path w="303611" h="80369">
                <a:moveTo>
                  <a:pt x="0" y="80368"/>
                </a:moveTo>
                <a:lnTo>
                  <a:pt x="0" y="71438"/>
                </a:lnTo>
                <a:lnTo>
                  <a:pt x="8930" y="62508"/>
                </a:lnTo>
                <a:lnTo>
                  <a:pt x="26789" y="44649"/>
                </a:lnTo>
                <a:lnTo>
                  <a:pt x="62508" y="35719"/>
                </a:lnTo>
                <a:lnTo>
                  <a:pt x="107156" y="26789"/>
                </a:lnTo>
                <a:lnTo>
                  <a:pt x="160735" y="17860"/>
                </a:lnTo>
                <a:lnTo>
                  <a:pt x="214313" y="8930"/>
                </a:lnTo>
                <a:lnTo>
                  <a:pt x="258961" y="8930"/>
                </a:lnTo>
                <a:lnTo>
                  <a:pt x="303610" y="0"/>
                </a:lnTo>
                <a:lnTo>
                  <a:pt x="30361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0" name="Freeform 49"/>
          <p:cNvSpPr/>
          <p:nvPr/>
        </p:nvSpPr>
        <p:spPr bwMode="auto">
          <a:xfrm>
            <a:off x="6572250" y="4911328"/>
            <a:ext cx="133946" cy="26790"/>
          </a:xfrm>
          <a:custGeom>
            <a:avLst/>
            <a:gdLst/>
            <a:ahLst/>
            <a:cxnLst/>
            <a:rect l="0" t="0" r="0" b="0"/>
            <a:pathLst>
              <a:path w="133946" h="26790">
                <a:moveTo>
                  <a:pt x="0" y="17860"/>
                </a:moveTo>
                <a:lnTo>
                  <a:pt x="0" y="17860"/>
                </a:lnTo>
                <a:lnTo>
                  <a:pt x="0" y="17860"/>
                </a:lnTo>
                <a:lnTo>
                  <a:pt x="8930" y="17860"/>
                </a:lnTo>
                <a:lnTo>
                  <a:pt x="17859" y="26789"/>
                </a:lnTo>
                <a:lnTo>
                  <a:pt x="44648" y="26789"/>
                </a:lnTo>
                <a:lnTo>
                  <a:pt x="62508" y="26789"/>
                </a:lnTo>
                <a:lnTo>
                  <a:pt x="89297" y="17860"/>
                </a:lnTo>
                <a:lnTo>
                  <a:pt x="116086" y="17860"/>
                </a:lnTo>
                <a:lnTo>
                  <a:pt x="133945" y="0"/>
                </a:lnTo>
                <a:lnTo>
                  <a:pt x="133945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1" name="Freeform 50"/>
          <p:cNvSpPr/>
          <p:nvPr/>
        </p:nvSpPr>
        <p:spPr bwMode="auto">
          <a:xfrm>
            <a:off x="6581180" y="4813101"/>
            <a:ext cx="125016" cy="205384"/>
          </a:xfrm>
          <a:custGeom>
            <a:avLst/>
            <a:gdLst/>
            <a:ahLst/>
            <a:cxnLst/>
            <a:rect l="0" t="0" r="0" b="0"/>
            <a:pathLst>
              <a:path w="125016" h="205384">
                <a:moveTo>
                  <a:pt x="125015" y="0"/>
                </a:moveTo>
                <a:lnTo>
                  <a:pt x="116086" y="0"/>
                </a:lnTo>
                <a:lnTo>
                  <a:pt x="107156" y="0"/>
                </a:lnTo>
                <a:lnTo>
                  <a:pt x="80367" y="17860"/>
                </a:lnTo>
                <a:lnTo>
                  <a:pt x="53578" y="35719"/>
                </a:lnTo>
                <a:lnTo>
                  <a:pt x="26789" y="62508"/>
                </a:lnTo>
                <a:lnTo>
                  <a:pt x="8929" y="107157"/>
                </a:lnTo>
                <a:lnTo>
                  <a:pt x="0" y="142876"/>
                </a:lnTo>
                <a:lnTo>
                  <a:pt x="8929" y="169665"/>
                </a:lnTo>
                <a:lnTo>
                  <a:pt x="17859" y="196454"/>
                </a:lnTo>
                <a:lnTo>
                  <a:pt x="44648" y="205383"/>
                </a:lnTo>
                <a:lnTo>
                  <a:pt x="71437" y="205383"/>
                </a:lnTo>
                <a:lnTo>
                  <a:pt x="71437" y="20538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2" name="Freeform 51"/>
          <p:cNvSpPr/>
          <p:nvPr/>
        </p:nvSpPr>
        <p:spPr bwMode="auto">
          <a:xfrm>
            <a:off x="6732984" y="4822031"/>
            <a:ext cx="205384" cy="169665"/>
          </a:xfrm>
          <a:custGeom>
            <a:avLst/>
            <a:gdLst/>
            <a:ahLst/>
            <a:cxnLst/>
            <a:rect l="0" t="0" r="0" b="0"/>
            <a:pathLst>
              <a:path w="205384" h="169665">
                <a:moveTo>
                  <a:pt x="116086" y="0"/>
                </a:moveTo>
                <a:lnTo>
                  <a:pt x="116086" y="0"/>
                </a:lnTo>
                <a:lnTo>
                  <a:pt x="116086" y="0"/>
                </a:lnTo>
                <a:lnTo>
                  <a:pt x="107157" y="0"/>
                </a:lnTo>
                <a:lnTo>
                  <a:pt x="107157" y="8930"/>
                </a:lnTo>
                <a:lnTo>
                  <a:pt x="98227" y="17859"/>
                </a:lnTo>
                <a:lnTo>
                  <a:pt x="98227" y="26789"/>
                </a:lnTo>
                <a:lnTo>
                  <a:pt x="107157" y="35719"/>
                </a:lnTo>
                <a:lnTo>
                  <a:pt x="116086" y="44648"/>
                </a:lnTo>
                <a:lnTo>
                  <a:pt x="133946" y="62508"/>
                </a:lnTo>
                <a:lnTo>
                  <a:pt x="151805" y="71438"/>
                </a:lnTo>
                <a:lnTo>
                  <a:pt x="178594" y="89297"/>
                </a:lnTo>
                <a:lnTo>
                  <a:pt x="196454" y="107157"/>
                </a:lnTo>
                <a:lnTo>
                  <a:pt x="205383" y="125016"/>
                </a:lnTo>
                <a:lnTo>
                  <a:pt x="205383" y="142875"/>
                </a:lnTo>
                <a:lnTo>
                  <a:pt x="196454" y="160735"/>
                </a:lnTo>
                <a:lnTo>
                  <a:pt x="160735" y="169664"/>
                </a:lnTo>
                <a:lnTo>
                  <a:pt x="125016" y="169664"/>
                </a:lnTo>
                <a:lnTo>
                  <a:pt x="89297" y="169664"/>
                </a:lnTo>
                <a:lnTo>
                  <a:pt x="44649" y="160735"/>
                </a:lnTo>
                <a:lnTo>
                  <a:pt x="17860" y="142875"/>
                </a:lnTo>
                <a:lnTo>
                  <a:pt x="0" y="125016"/>
                </a:lnTo>
                <a:lnTo>
                  <a:pt x="0" y="107157"/>
                </a:lnTo>
                <a:lnTo>
                  <a:pt x="0" y="89297"/>
                </a:lnTo>
                <a:lnTo>
                  <a:pt x="17860" y="71438"/>
                </a:lnTo>
                <a:lnTo>
                  <a:pt x="44649" y="44648"/>
                </a:lnTo>
                <a:lnTo>
                  <a:pt x="44649" y="4464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3" name="Freeform 52"/>
          <p:cNvSpPr/>
          <p:nvPr/>
        </p:nvSpPr>
        <p:spPr bwMode="auto">
          <a:xfrm>
            <a:off x="7027664" y="4625578"/>
            <a:ext cx="62509" cy="366118"/>
          </a:xfrm>
          <a:custGeom>
            <a:avLst/>
            <a:gdLst/>
            <a:ahLst/>
            <a:cxnLst/>
            <a:rect l="0" t="0" r="0" b="0"/>
            <a:pathLst>
              <a:path w="62509" h="366118">
                <a:moveTo>
                  <a:pt x="62508" y="0"/>
                </a:moveTo>
                <a:lnTo>
                  <a:pt x="62508" y="0"/>
                </a:lnTo>
                <a:lnTo>
                  <a:pt x="53578" y="8929"/>
                </a:lnTo>
                <a:lnTo>
                  <a:pt x="44649" y="35718"/>
                </a:lnTo>
                <a:lnTo>
                  <a:pt x="35719" y="62508"/>
                </a:lnTo>
                <a:lnTo>
                  <a:pt x="17859" y="107156"/>
                </a:lnTo>
                <a:lnTo>
                  <a:pt x="8930" y="160734"/>
                </a:lnTo>
                <a:lnTo>
                  <a:pt x="0" y="214312"/>
                </a:lnTo>
                <a:lnTo>
                  <a:pt x="0" y="267891"/>
                </a:lnTo>
                <a:lnTo>
                  <a:pt x="0" y="312539"/>
                </a:lnTo>
                <a:lnTo>
                  <a:pt x="17859" y="339328"/>
                </a:lnTo>
                <a:lnTo>
                  <a:pt x="26789" y="357188"/>
                </a:lnTo>
                <a:lnTo>
                  <a:pt x="44649" y="366117"/>
                </a:lnTo>
                <a:lnTo>
                  <a:pt x="53578" y="366117"/>
                </a:lnTo>
                <a:lnTo>
                  <a:pt x="62508" y="357188"/>
                </a:lnTo>
                <a:lnTo>
                  <a:pt x="53578" y="330399"/>
                </a:lnTo>
                <a:lnTo>
                  <a:pt x="53578" y="33039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4" name="Freeform 53"/>
          <p:cNvSpPr/>
          <p:nvPr/>
        </p:nvSpPr>
        <p:spPr bwMode="auto">
          <a:xfrm>
            <a:off x="6849070" y="4786312"/>
            <a:ext cx="250033" cy="8931"/>
          </a:xfrm>
          <a:custGeom>
            <a:avLst/>
            <a:gdLst/>
            <a:ahLst/>
            <a:cxnLst/>
            <a:rect l="0" t="0" r="0" b="0"/>
            <a:pathLst>
              <a:path w="250033" h="8931">
                <a:moveTo>
                  <a:pt x="35719" y="0"/>
                </a:moveTo>
                <a:lnTo>
                  <a:pt x="26789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17860" y="8930"/>
                </a:lnTo>
                <a:lnTo>
                  <a:pt x="53578" y="8930"/>
                </a:lnTo>
                <a:lnTo>
                  <a:pt x="116086" y="8930"/>
                </a:lnTo>
                <a:lnTo>
                  <a:pt x="178594" y="8930"/>
                </a:lnTo>
                <a:lnTo>
                  <a:pt x="250032" y="8930"/>
                </a:lnTo>
                <a:lnTo>
                  <a:pt x="250032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5" name="Freeform 54"/>
          <p:cNvSpPr/>
          <p:nvPr/>
        </p:nvSpPr>
        <p:spPr bwMode="auto">
          <a:xfrm>
            <a:off x="7375922" y="4536281"/>
            <a:ext cx="321470" cy="464345"/>
          </a:xfrm>
          <a:custGeom>
            <a:avLst/>
            <a:gdLst/>
            <a:ahLst/>
            <a:cxnLst/>
            <a:rect l="0" t="0" r="0" b="0"/>
            <a:pathLst>
              <a:path w="321470" h="464345">
                <a:moveTo>
                  <a:pt x="160734" y="241101"/>
                </a:moveTo>
                <a:lnTo>
                  <a:pt x="160734" y="232172"/>
                </a:lnTo>
                <a:lnTo>
                  <a:pt x="160734" y="223242"/>
                </a:lnTo>
                <a:lnTo>
                  <a:pt x="160734" y="214312"/>
                </a:lnTo>
                <a:lnTo>
                  <a:pt x="142875" y="214312"/>
                </a:lnTo>
                <a:lnTo>
                  <a:pt x="125016" y="232172"/>
                </a:lnTo>
                <a:lnTo>
                  <a:pt x="98226" y="250031"/>
                </a:lnTo>
                <a:lnTo>
                  <a:pt x="62508" y="294680"/>
                </a:lnTo>
                <a:lnTo>
                  <a:pt x="35719" y="339328"/>
                </a:lnTo>
                <a:lnTo>
                  <a:pt x="8930" y="383977"/>
                </a:lnTo>
                <a:lnTo>
                  <a:pt x="0" y="419696"/>
                </a:lnTo>
                <a:lnTo>
                  <a:pt x="0" y="446485"/>
                </a:lnTo>
                <a:lnTo>
                  <a:pt x="17859" y="464344"/>
                </a:lnTo>
                <a:lnTo>
                  <a:pt x="35719" y="464344"/>
                </a:lnTo>
                <a:lnTo>
                  <a:pt x="62508" y="446485"/>
                </a:lnTo>
                <a:lnTo>
                  <a:pt x="98226" y="419696"/>
                </a:lnTo>
                <a:lnTo>
                  <a:pt x="125016" y="375047"/>
                </a:lnTo>
                <a:lnTo>
                  <a:pt x="151805" y="321469"/>
                </a:lnTo>
                <a:lnTo>
                  <a:pt x="178594" y="267890"/>
                </a:lnTo>
                <a:lnTo>
                  <a:pt x="205383" y="205383"/>
                </a:lnTo>
                <a:lnTo>
                  <a:pt x="232172" y="142875"/>
                </a:lnTo>
                <a:lnTo>
                  <a:pt x="258961" y="89297"/>
                </a:lnTo>
                <a:lnTo>
                  <a:pt x="267891" y="44648"/>
                </a:lnTo>
                <a:lnTo>
                  <a:pt x="276820" y="17859"/>
                </a:lnTo>
                <a:lnTo>
                  <a:pt x="276820" y="0"/>
                </a:lnTo>
                <a:lnTo>
                  <a:pt x="267891" y="8930"/>
                </a:lnTo>
                <a:lnTo>
                  <a:pt x="258961" y="35719"/>
                </a:lnTo>
                <a:lnTo>
                  <a:pt x="232172" y="71437"/>
                </a:lnTo>
                <a:lnTo>
                  <a:pt x="205383" y="133945"/>
                </a:lnTo>
                <a:lnTo>
                  <a:pt x="178594" y="196453"/>
                </a:lnTo>
                <a:lnTo>
                  <a:pt x="169664" y="267890"/>
                </a:lnTo>
                <a:lnTo>
                  <a:pt x="160734" y="321469"/>
                </a:lnTo>
                <a:lnTo>
                  <a:pt x="178594" y="366117"/>
                </a:lnTo>
                <a:lnTo>
                  <a:pt x="205383" y="392907"/>
                </a:lnTo>
                <a:lnTo>
                  <a:pt x="232172" y="410766"/>
                </a:lnTo>
                <a:lnTo>
                  <a:pt x="267891" y="410766"/>
                </a:lnTo>
                <a:lnTo>
                  <a:pt x="303609" y="401836"/>
                </a:lnTo>
                <a:lnTo>
                  <a:pt x="321469" y="375047"/>
                </a:lnTo>
                <a:lnTo>
                  <a:pt x="321469" y="37504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6" name="Freeform 55"/>
          <p:cNvSpPr/>
          <p:nvPr/>
        </p:nvSpPr>
        <p:spPr bwMode="auto">
          <a:xfrm>
            <a:off x="7554516" y="4607718"/>
            <a:ext cx="759023" cy="419697"/>
          </a:xfrm>
          <a:custGeom>
            <a:avLst/>
            <a:gdLst/>
            <a:ahLst/>
            <a:cxnLst/>
            <a:rect l="0" t="0" r="0" b="0"/>
            <a:pathLst>
              <a:path w="759023" h="419697">
                <a:moveTo>
                  <a:pt x="0" y="330399"/>
                </a:moveTo>
                <a:lnTo>
                  <a:pt x="0" y="330399"/>
                </a:lnTo>
                <a:lnTo>
                  <a:pt x="8929" y="330399"/>
                </a:lnTo>
                <a:lnTo>
                  <a:pt x="17859" y="330399"/>
                </a:lnTo>
                <a:lnTo>
                  <a:pt x="35718" y="321470"/>
                </a:lnTo>
                <a:lnTo>
                  <a:pt x="53578" y="312540"/>
                </a:lnTo>
                <a:lnTo>
                  <a:pt x="80367" y="303610"/>
                </a:lnTo>
                <a:lnTo>
                  <a:pt x="116086" y="285751"/>
                </a:lnTo>
                <a:lnTo>
                  <a:pt x="142875" y="258961"/>
                </a:lnTo>
                <a:lnTo>
                  <a:pt x="169664" y="232172"/>
                </a:lnTo>
                <a:lnTo>
                  <a:pt x="187523" y="205383"/>
                </a:lnTo>
                <a:lnTo>
                  <a:pt x="205382" y="178594"/>
                </a:lnTo>
                <a:lnTo>
                  <a:pt x="205382" y="160735"/>
                </a:lnTo>
                <a:lnTo>
                  <a:pt x="205382" y="151805"/>
                </a:lnTo>
                <a:lnTo>
                  <a:pt x="187523" y="160735"/>
                </a:lnTo>
                <a:lnTo>
                  <a:pt x="160734" y="187524"/>
                </a:lnTo>
                <a:lnTo>
                  <a:pt x="125015" y="223243"/>
                </a:lnTo>
                <a:lnTo>
                  <a:pt x="98226" y="267891"/>
                </a:lnTo>
                <a:lnTo>
                  <a:pt x="80367" y="321470"/>
                </a:lnTo>
                <a:lnTo>
                  <a:pt x="71437" y="357188"/>
                </a:lnTo>
                <a:lnTo>
                  <a:pt x="80367" y="383977"/>
                </a:lnTo>
                <a:lnTo>
                  <a:pt x="89297" y="401837"/>
                </a:lnTo>
                <a:lnTo>
                  <a:pt x="107156" y="410766"/>
                </a:lnTo>
                <a:lnTo>
                  <a:pt x="133945" y="401837"/>
                </a:lnTo>
                <a:lnTo>
                  <a:pt x="160734" y="383977"/>
                </a:lnTo>
                <a:lnTo>
                  <a:pt x="187523" y="357188"/>
                </a:lnTo>
                <a:lnTo>
                  <a:pt x="214312" y="312540"/>
                </a:lnTo>
                <a:lnTo>
                  <a:pt x="241101" y="267891"/>
                </a:lnTo>
                <a:lnTo>
                  <a:pt x="267890" y="232172"/>
                </a:lnTo>
                <a:lnTo>
                  <a:pt x="285750" y="196453"/>
                </a:lnTo>
                <a:lnTo>
                  <a:pt x="294679" y="178594"/>
                </a:lnTo>
                <a:lnTo>
                  <a:pt x="294679" y="187524"/>
                </a:lnTo>
                <a:lnTo>
                  <a:pt x="285750" y="205383"/>
                </a:lnTo>
                <a:lnTo>
                  <a:pt x="267890" y="241102"/>
                </a:lnTo>
                <a:lnTo>
                  <a:pt x="258961" y="285751"/>
                </a:lnTo>
                <a:lnTo>
                  <a:pt x="250031" y="330399"/>
                </a:lnTo>
                <a:lnTo>
                  <a:pt x="250031" y="375048"/>
                </a:lnTo>
                <a:lnTo>
                  <a:pt x="258961" y="401837"/>
                </a:lnTo>
                <a:lnTo>
                  <a:pt x="276820" y="419696"/>
                </a:lnTo>
                <a:lnTo>
                  <a:pt x="285750" y="419696"/>
                </a:lnTo>
                <a:lnTo>
                  <a:pt x="312539" y="410766"/>
                </a:lnTo>
                <a:lnTo>
                  <a:pt x="330398" y="392907"/>
                </a:lnTo>
                <a:lnTo>
                  <a:pt x="357187" y="366118"/>
                </a:lnTo>
                <a:lnTo>
                  <a:pt x="375047" y="321470"/>
                </a:lnTo>
                <a:lnTo>
                  <a:pt x="392906" y="285751"/>
                </a:lnTo>
                <a:lnTo>
                  <a:pt x="410765" y="241102"/>
                </a:lnTo>
                <a:lnTo>
                  <a:pt x="419695" y="214313"/>
                </a:lnTo>
                <a:lnTo>
                  <a:pt x="419695" y="196453"/>
                </a:lnTo>
                <a:lnTo>
                  <a:pt x="419695" y="196453"/>
                </a:lnTo>
                <a:lnTo>
                  <a:pt x="401836" y="214313"/>
                </a:lnTo>
                <a:lnTo>
                  <a:pt x="392906" y="241102"/>
                </a:lnTo>
                <a:lnTo>
                  <a:pt x="392906" y="276821"/>
                </a:lnTo>
                <a:lnTo>
                  <a:pt x="392906" y="303610"/>
                </a:lnTo>
                <a:lnTo>
                  <a:pt x="392906" y="330399"/>
                </a:lnTo>
                <a:lnTo>
                  <a:pt x="410765" y="348259"/>
                </a:lnTo>
                <a:lnTo>
                  <a:pt x="428625" y="348259"/>
                </a:lnTo>
                <a:lnTo>
                  <a:pt x="455414" y="339329"/>
                </a:lnTo>
                <a:lnTo>
                  <a:pt x="482203" y="321470"/>
                </a:lnTo>
                <a:lnTo>
                  <a:pt x="508992" y="285751"/>
                </a:lnTo>
                <a:lnTo>
                  <a:pt x="535781" y="250032"/>
                </a:lnTo>
                <a:lnTo>
                  <a:pt x="553640" y="214313"/>
                </a:lnTo>
                <a:lnTo>
                  <a:pt x="562570" y="187524"/>
                </a:lnTo>
                <a:lnTo>
                  <a:pt x="562570" y="160735"/>
                </a:lnTo>
                <a:lnTo>
                  <a:pt x="553640" y="160735"/>
                </a:lnTo>
                <a:lnTo>
                  <a:pt x="535781" y="178594"/>
                </a:lnTo>
                <a:lnTo>
                  <a:pt x="517922" y="205383"/>
                </a:lnTo>
                <a:lnTo>
                  <a:pt x="482203" y="250032"/>
                </a:lnTo>
                <a:lnTo>
                  <a:pt x="455414" y="294680"/>
                </a:lnTo>
                <a:lnTo>
                  <a:pt x="437554" y="339329"/>
                </a:lnTo>
                <a:lnTo>
                  <a:pt x="419695" y="375048"/>
                </a:lnTo>
                <a:lnTo>
                  <a:pt x="419695" y="392907"/>
                </a:lnTo>
                <a:lnTo>
                  <a:pt x="428625" y="401837"/>
                </a:lnTo>
                <a:lnTo>
                  <a:pt x="446484" y="392907"/>
                </a:lnTo>
                <a:lnTo>
                  <a:pt x="482203" y="375048"/>
                </a:lnTo>
                <a:lnTo>
                  <a:pt x="526851" y="339329"/>
                </a:lnTo>
                <a:lnTo>
                  <a:pt x="571500" y="303610"/>
                </a:lnTo>
                <a:lnTo>
                  <a:pt x="616148" y="250032"/>
                </a:lnTo>
                <a:lnTo>
                  <a:pt x="651866" y="196453"/>
                </a:lnTo>
                <a:lnTo>
                  <a:pt x="687585" y="142875"/>
                </a:lnTo>
                <a:lnTo>
                  <a:pt x="714374" y="98227"/>
                </a:lnTo>
                <a:lnTo>
                  <a:pt x="732233" y="62508"/>
                </a:lnTo>
                <a:lnTo>
                  <a:pt x="750093" y="26789"/>
                </a:lnTo>
                <a:lnTo>
                  <a:pt x="759022" y="8930"/>
                </a:lnTo>
                <a:lnTo>
                  <a:pt x="759022" y="0"/>
                </a:lnTo>
                <a:lnTo>
                  <a:pt x="759022" y="0"/>
                </a:lnTo>
                <a:lnTo>
                  <a:pt x="750093" y="0"/>
                </a:lnTo>
                <a:lnTo>
                  <a:pt x="732233" y="0"/>
                </a:lnTo>
                <a:lnTo>
                  <a:pt x="714374" y="8930"/>
                </a:lnTo>
                <a:lnTo>
                  <a:pt x="705444" y="26789"/>
                </a:lnTo>
                <a:lnTo>
                  <a:pt x="678655" y="44649"/>
                </a:lnTo>
                <a:lnTo>
                  <a:pt x="669725" y="71438"/>
                </a:lnTo>
                <a:lnTo>
                  <a:pt x="651866" y="116086"/>
                </a:lnTo>
                <a:lnTo>
                  <a:pt x="651866" y="169664"/>
                </a:lnTo>
                <a:lnTo>
                  <a:pt x="651866" y="223243"/>
                </a:lnTo>
                <a:lnTo>
                  <a:pt x="660796" y="276821"/>
                </a:lnTo>
                <a:lnTo>
                  <a:pt x="669725" y="321470"/>
                </a:lnTo>
                <a:lnTo>
                  <a:pt x="678655" y="357188"/>
                </a:lnTo>
                <a:lnTo>
                  <a:pt x="696514" y="375048"/>
                </a:lnTo>
                <a:lnTo>
                  <a:pt x="696514" y="37504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7" name="Freeform 56"/>
          <p:cNvSpPr/>
          <p:nvPr/>
        </p:nvSpPr>
        <p:spPr bwMode="auto">
          <a:xfrm>
            <a:off x="8259960" y="4572000"/>
            <a:ext cx="437556" cy="517923"/>
          </a:xfrm>
          <a:custGeom>
            <a:avLst/>
            <a:gdLst/>
            <a:ahLst/>
            <a:cxnLst/>
            <a:rect l="0" t="0" r="0" b="0"/>
            <a:pathLst>
              <a:path w="437556" h="517923">
                <a:moveTo>
                  <a:pt x="0" y="383977"/>
                </a:moveTo>
                <a:lnTo>
                  <a:pt x="0" y="383977"/>
                </a:lnTo>
                <a:lnTo>
                  <a:pt x="0" y="392906"/>
                </a:lnTo>
                <a:lnTo>
                  <a:pt x="0" y="410766"/>
                </a:lnTo>
                <a:lnTo>
                  <a:pt x="0" y="419695"/>
                </a:lnTo>
                <a:lnTo>
                  <a:pt x="8930" y="419695"/>
                </a:lnTo>
                <a:lnTo>
                  <a:pt x="17860" y="419695"/>
                </a:lnTo>
                <a:lnTo>
                  <a:pt x="35719" y="401836"/>
                </a:lnTo>
                <a:lnTo>
                  <a:pt x="44649" y="383977"/>
                </a:lnTo>
                <a:lnTo>
                  <a:pt x="53578" y="357188"/>
                </a:lnTo>
                <a:lnTo>
                  <a:pt x="62508" y="321469"/>
                </a:lnTo>
                <a:lnTo>
                  <a:pt x="62508" y="294679"/>
                </a:lnTo>
                <a:lnTo>
                  <a:pt x="62508" y="258961"/>
                </a:lnTo>
                <a:lnTo>
                  <a:pt x="62508" y="250031"/>
                </a:lnTo>
                <a:lnTo>
                  <a:pt x="44649" y="241101"/>
                </a:lnTo>
                <a:lnTo>
                  <a:pt x="35719" y="250031"/>
                </a:lnTo>
                <a:lnTo>
                  <a:pt x="17860" y="267890"/>
                </a:lnTo>
                <a:lnTo>
                  <a:pt x="8930" y="285750"/>
                </a:lnTo>
                <a:lnTo>
                  <a:pt x="8930" y="303609"/>
                </a:lnTo>
                <a:lnTo>
                  <a:pt x="17860" y="321469"/>
                </a:lnTo>
                <a:lnTo>
                  <a:pt x="35719" y="330398"/>
                </a:lnTo>
                <a:lnTo>
                  <a:pt x="53578" y="330398"/>
                </a:lnTo>
                <a:lnTo>
                  <a:pt x="62508" y="330398"/>
                </a:lnTo>
                <a:lnTo>
                  <a:pt x="80367" y="312539"/>
                </a:lnTo>
                <a:lnTo>
                  <a:pt x="89297" y="294679"/>
                </a:lnTo>
                <a:lnTo>
                  <a:pt x="98227" y="267890"/>
                </a:lnTo>
                <a:lnTo>
                  <a:pt x="107156" y="250031"/>
                </a:lnTo>
                <a:lnTo>
                  <a:pt x="116086" y="232171"/>
                </a:lnTo>
                <a:lnTo>
                  <a:pt x="116086" y="223242"/>
                </a:lnTo>
                <a:lnTo>
                  <a:pt x="116086" y="232171"/>
                </a:lnTo>
                <a:lnTo>
                  <a:pt x="107156" y="250031"/>
                </a:lnTo>
                <a:lnTo>
                  <a:pt x="98227" y="285750"/>
                </a:lnTo>
                <a:lnTo>
                  <a:pt x="89297" y="330398"/>
                </a:lnTo>
                <a:lnTo>
                  <a:pt x="80367" y="375047"/>
                </a:lnTo>
                <a:lnTo>
                  <a:pt x="71438" y="419695"/>
                </a:lnTo>
                <a:lnTo>
                  <a:pt x="71438" y="464344"/>
                </a:lnTo>
                <a:lnTo>
                  <a:pt x="71438" y="491133"/>
                </a:lnTo>
                <a:lnTo>
                  <a:pt x="71438" y="508992"/>
                </a:lnTo>
                <a:lnTo>
                  <a:pt x="71438" y="517922"/>
                </a:lnTo>
                <a:lnTo>
                  <a:pt x="71438" y="517922"/>
                </a:lnTo>
                <a:lnTo>
                  <a:pt x="62508" y="517922"/>
                </a:lnTo>
                <a:lnTo>
                  <a:pt x="62508" y="500063"/>
                </a:lnTo>
                <a:lnTo>
                  <a:pt x="53578" y="482203"/>
                </a:lnTo>
                <a:lnTo>
                  <a:pt x="53578" y="455414"/>
                </a:lnTo>
                <a:lnTo>
                  <a:pt x="53578" y="419695"/>
                </a:lnTo>
                <a:lnTo>
                  <a:pt x="62508" y="383977"/>
                </a:lnTo>
                <a:lnTo>
                  <a:pt x="80367" y="339328"/>
                </a:lnTo>
                <a:lnTo>
                  <a:pt x="98227" y="303609"/>
                </a:lnTo>
                <a:lnTo>
                  <a:pt x="107156" y="258961"/>
                </a:lnTo>
                <a:lnTo>
                  <a:pt x="125016" y="241101"/>
                </a:lnTo>
                <a:lnTo>
                  <a:pt x="133945" y="223242"/>
                </a:lnTo>
                <a:lnTo>
                  <a:pt x="142875" y="232171"/>
                </a:lnTo>
                <a:lnTo>
                  <a:pt x="142875" y="250031"/>
                </a:lnTo>
                <a:lnTo>
                  <a:pt x="142875" y="276820"/>
                </a:lnTo>
                <a:lnTo>
                  <a:pt x="133945" y="312539"/>
                </a:lnTo>
                <a:lnTo>
                  <a:pt x="125016" y="348258"/>
                </a:lnTo>
                <a:lnTo>
                  <a:pt x="116086" y="383977"/>
                </a:lnTo>
                <a:lnTo>
                  <a:pt x="116086" y="419695"/>
                </a:lnTo>
                <a:lnTo>
                  <a:pt x="98227" y="437555"/>
                </a:lnTo>
                <a:lnTo>
                  <a:pt x="89297" y="446484"/>
                </a:lnTo>
                <a:lnTo>
                  <a:pt x="89297" y="446484"/>
                </a:lnTo>
                <a:lnTo>
                  <a:pt x="80367" y="428625"/>
                </a:lnTo>
                <a:lnTo>
                  <a:pt x="89297" y="401836"/>
                </a:lnTo>
                <a:lnTo>
                  <a:pt x="98227" y="357188"/>
                </a:lnTo>
                <a:lnTo>
                  <a:pt x="107156" y="312539"/>
                </a:lnTo>
                <a:lnTo>
                  <a:pt x="116086" y="276820"/>
                </a:lnTo>
                <a:lnTo>
                  <a:pt x="125016" y="250031"/>
                </a:lnTo>
                <a:lnTo>
                  <a:pt x="133945" y="232171"/>
                </a:lnTo>
                <a:lnTo>
                  <a:pt x="142875" y="232171"/>
                </a:lnTo>
                <a:lnTo>
                  <a:pt x="151805" y="241101"/>
                </a:lnTo>
                <a:lnTo>
                  <a:pt x="160735" y="258961"/>
                </a:lnTo>
                <a:lnTo>
                  <a:pt x="169664" y="276820"/>
                </a:lnTo>
                <a:lnTo>
                  <a:pt x="169664" y="303609"/>
                </a:lnTo>
                <a:lnTo>
                  <a:pt x="178594" y="321469"/>
                </a:lnTo>
                <a:lnTo>
                  <a:pt x="178594" y="339328"/>
                </a:lnTo>
                <a:lnTo>
                  <a:pt x="178594" y="357188"/>
                </a:lnTo>
                <a:lnTo>
                  <a:pt x="178594" y="366117"/>
                </a:lnTo>
                <a:lnTo>
                  <a:pt x="178594" y="375047"/>
                </a:lnTo>
                <a:lnTo>
                  <a:pt x="178594" y="366117"/>
                </a:lnTo>
                <a:lnTo>
                  <a:pt x="178594" y="357188"/>
                </a:lnTo>
                <a:lnTo>
                  <a:pt x="178594" y="348258"/>
                </a:lnTo>
                <a:lnTo>
                  <a:pt x="178594" y="330398"/>
                </a:lnTo>
                <a:lnTo>
                  <a:pt x="178594" y="303609"/>
                </a:lnTo>
                <a:lnTo>
                  <a:pt x="178594" y="276820"/>
                </a:lnTo>
                <a:lnTo>
                  <a:pt x="187524" y="258961"/>
                </a:lnTo>
                <a:lnTo>
                  <a:pt x="187524" y="241101"/>
                </a:lnTo>
                <a:lnTo>
                  <a:pt x="196453" y="232171"/>
                </a:lnTo>
                <a:lnTo>
                  <a:pt x="196453" y="223242"/>
                </a:lnTo>
                <a:lnTo>
                  <a:pt x="205383" y="223242"/>
                </a:lnTo>
                <a:lnTo>
                  <a:pt x="205383" y="232171"/>
                </a:lnTo>
                <a:lnTo>
                  <a:pt x="205383" y="250031"/>
                </a:lnTo>
                <a:lnTo>
                  <a:pt x="196453" y="276820"/>
                </a:lnTo>
                <a:lnTo>
                  <a:pt x="196453" y="303609"/>
                </a:lnTo>
                <a:lnTo>
                  <a:pt x="187524" y="339328"/>
                </a:lnTo>
                <a:lnTo>
                  <a:pt x="187524" y="366117"/>
                </a:lnTo>
                <a:lnTo>
                  <a:pt x="187524" y="383977"/>
                </a:lnTo>
                <a:lnTo>
                  <a:pt x="178594" y="401836"/>
                </a:lnTo>
                <a:lnTo>
                  <a:pt x="178594" y="401836"/>
                </a:lnTo>
                <a:lnTo>
                  <a:pt x="178594" y="401836"/>
                </a:lnTo>
                <a:lnTo>
                  <a:pt x="187524" y="383977"/>
                </a:lnTo>
                <a:lnTo>
                  <a:pt x="196453" y="357188"/>
                </a:lnTo>
                <a:lnTo>
                  <a:pt x="205383" y="330398"/>
                </a:lnTo>
                <a:lnTo>
                  <a:pt x="205383" y="294679"/>
                </a:lnTo>
                <a:lnTo>
                  <a:pt x="214313" y="267890"/>
                </a:lnTo>
                <a:lnTo>
                  <a:pt x="223242" y="250031"/>
                </a:lnTo>
                <a:lnTo>
                  <a:pt x="232172" y="232171"/>
                </a:lnTo>
                <a:lnTo>
                  <a:pt x="241102" y="241101"/>
                </a:lnTo>
                <a:lnTo>
                  <a:pt x="241102" y="250031"/>
                </a:lnTo>
                <a:lnTo>
                  <a:pt x="241102" y="276820"/>
                </a:lnTo>
                <a:lnTo>
                  <a:pt x="241102" y="312539"/>
                </a:lnTo>
                <a:lnTo>
                  <a:pt x="241102" y="339328"/>
                </a:lnTo>
                <a:lnTo>
                  <a:pt x="232172" y="366117"/>
                </a:lnTo>
                <a:lnTo>
                  <a:pt x="232172" y="383977"/>
                </a:lnTo>
                <a:lnTo>
                  <a:pt x="241102" y="392906"/>
                </a:lnTo>
                <a:lnTo>
                  <a:pt x="250031" y="392906"/>
                </a:lnTo>
                <a:lnTo>
                  <a:pt x="258961" y="383977"/>
                </a:lnTo>
                <a:lnTo>
                  <a:pt x="267891" y="366117"/>
                </a:lnTo>
                <a:lnTo>
                  <a:pt x="276820" y="339328"/>
                </a:lnTo>
                <a:lnTo>
                  <a:pt x="285750" y="312539"/>
                </a:lnTo>
                <a:lnTo>
                  <a:pt x="285750" y="276820"/>
                </a:lnTo>
                <a:lnTo>
                  <a:pt x="294680" y="258961"/>
                </a:lnTo>
                <a:lnTo>
                  <a:pt x="294680" y="241101"/>
                </a:lnTo>
                <a:lnTo>
                  <a:pt x="285750" y="241101"/>
                </a:lnTo>
                <a:lnTo>
                  <a:pt x="285750" y="250031"/>
                </a:lnTo>
                <a:lnTo>
                  <a:pt x="276820" y="276820"/>
                </a:lnTo>
                <a:lnTo>
                  <a:pt x="276820" y="303609"/>
                </a:lnTo>
                <a:lnTo>
                  <a:pt x="267891" y="330398"/>
                </a:lnTo>
                <a:lnTo>
                  <a:pt x="258961" y="357188"/>
                </a:lnTo>
                <a:lnTo>
                  <a:pt x="258961" y="383977"/>
                </a:lnTo>
                <a:lnTo>
                  <a:pt x="258961" y="392906"/>
                </a:lnTo>
                <a:lnTo>
                  <a:pt x="267891" y="392906"/>
                </a:lnTo>
                <a:lnTo>
                  <a:pt x="276820" y="383977"/>
                </a:lnTo>
                <a:lnTo>
                  <a:pt x="285750" y="357188"/>
                </a:lnTo>
                <a:lnTo>
                  <a:pt x="294680" y="339328"/>
                </a:lnTo>
                <a:lnTo>
                  <a:pt x="303610" y="303609"/>
                </a:lnTo>
                <a:lnTo>
                  <a:pt x="321469" y="276820"/>
                </a:lnTo>
                <a:lnTo>
                  <a:pt x="330399" y="250031"/>
                </a:lnTo>
                <a:lnTo>
                  <a:pt x="339328" y="232171"/>
                </a:lnTo>
                <a:lnTo>
                  <a:pt x="339328" y="232171"/>
                </a:lnTo>
                <a:lnTo>
                  <a:pt x="339328" y="241101"/>
                </a:lnTo>
                <a:lnTo>
                  <a:pt x="330399" y="258961"/>
                </a:lnTo>
                <a:lnTo>
                  <a:pt x="330399" y="285750"/>
                </a:lnTo>
                <a:lnTo>
                  <a:pt x="330399" y="312539"/>
                </a:lnTo>
                <a:lnTo>
                  <a:pt x="330399" y="330398"/>
                </a:lnTo>
                <a:lnTo>
                  <a:pt x="339328" y="348258"/>
                </a:lnTo>
                <a:lnTo>
                  <a:pt x="348258" y="357188"/>
                </a:lnTo>
                <a:lnTo>
                  <a:pt x="357188" y="348258"/>
                </a:lnTo>
                <a:lnTo>
                  <a:pt x="375047" y="330398"/>
                </a:lnTo>
                <a:lnTo>
                  <a:pt x="383977" y="312539"/>
                </a:lnTo>
                <a:lnTo>
                  <a:pt x="401836" y="276820"/>
                </a:lnTo>
                <a:lnTo>
                  <a:pt x="410766" y="241101"/>
                </a:lnTo>
                <a:lnTo>
                  <a:pt x="419695" y="205382"/>
                </a:lnTo>
                <a:lnTo>
                  <a:pt x="428625" y="160734"/>
                </a:lnTo>
                <a:lnTo>
                  <a:pt x="437555" y="116086"/>
                </a:lnTo>
                <a:lnTo>
                  <a:pt x="437555" y="80367"/>
                </a:lnTo>
                <a:lnTo>
                  <a:pt x="437555" y="53578"/>
                </a:lnTo>
                <a:lnTo>
                  <a:pt x="437555" y="26789"/>
                </a:lnTo>
                <a:lnTo>
                  <a:pt x="428625" y="8929"/>
                </a:lnTo>
                <a:lnTo>
                  <a:pt x="428625" y="0"/>
                </a:lnTo>
                <a:lnTo>
                  <a:pt x="419695" y="0"/>
                </a:lnTo>
                <a:lnTo>
                  <a:pt x="410766" y="8929"/>
                </a:lnTo>
                <a:lnTo>
                  <a:pt x="401836" y="8929"/>
                </a:lnTo>
                <a:lnTo>
                  <a:pt x="401836" y="17859"/>
                </a:lnTo>
                <a:lnTo>
                  <a:pt x="401836" y="26789"/>
                </a:lnTo>
                <a:lnTo>
                  <a:pt x="401836" y="44648"/>
                </a:lnTo>
                <a:lnTo>
                  <a:pt x="401836" y="80367"/>
                </a:lnTo>
                <a:lnTo>
                  <a:pt x="401836" y="116086"/>
                </a:lnTo>
                <a:lnTo>
                  <a:pt x="410766" y="151804"/>
                </a:lnTo>
                <a:lnTo>
                  <a:pt x="410766" y="15180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8" name="Freeform 57"/>
          <p:cNvSpPr/>
          <p:nvPr/>
        </p:nvSpPr>
        <p:spPr bwMode="auto">
          <a:xfrm>
            <a:off x="8447484" y="4580929"/>
            <a:ext cx="89297" cy="8931"/>
          </a:xfrm>
          <a:custGeom>
            <a:avLst/>
            <a:gdLst/>
            <a:ahLst/>
            <a:cxnLst/>
            <a:rect l="0" t="0" r="0" b="0"/>
            <a:pathLst>
              <a:path w="89297" h="8931">
                <a:moveTo>
                  <a:pt x="0" y="8930"/>
                </a:moveTo>
                <a:lnTo>
                  <a:pt x="26789" y="0"/>
                </a:lnTo>
                <a:lnTo>
                  <a:pt x="89296" y="0"/>
                </a:lnTo>
                <a:lnTo>
                  <a:pt x="89296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9" name="Freeform 58"/>
          <p:cNvSpPr/>
          <p:nvPr/>
        </p:nvSpPr>
        <p:spPr bwMode="auto">
          <a:xfrm>
            <a:off x="4134445" y="5277445"/>
            <a:ext cx="294681" cy="214314"/>
          </a:xfrm>
          <a:custGeom>
            <a:avLst/>
            <a:gdLst/>
            <a:ahLst/>
            <a:cxnLst/>
            <a:rect l="0" t="0" r="0" b="0"/>
            <a:pathLst>
              <a:path w="294681" h="214314">
                <a:moveTo>
                  <a:pt x="0" y="0"/>
                </a:moveTo>
                <a:lnTo>
                  <a:pt x="0" y="8930"/>
                </a:lnTo>
                <a:lnTo>
                  <a:pt x="0" y="8930"/>
                </a:lnTo>
                <a:lnTo>
                  <a:pt x="0" y="26789"/>
                </a:lnTo>
                <a:lnTo>
                  <a:pt x="0" y="44649"/>
                </a:lnTo>
                <a:lnTo>
                  <a:pt x="8930" y="80368"/>
                </a:lnTo>
                <a:lnTo>
                  <a:pt x="17860" y="116086"/>
                </a:lnTo>
                <a:lnTo>
                  <a:pt x="26789" y="151805"/>
                </a:lnTo>
                <a:lnTo>
                  <a:pt x="35719" y="187524"/>
                </a:lnTo>
                <a:lnTo>
                  <a:pt x="44649" y="205383"/>
                </a:lnTo>
                <a:lnTo>
                  <a:pt x="53578" y="214313"/>
                </a:lnTo>
                <a:lnTo>
                  <a:pt x="62508" y="214313"/>
                </a:lnTo>
                <a:lnTo>
                  <a:pt x="62508" y="196453"/>
                </a:lnTo>
                <a:lnTo>
                  <a:pt x="62508" y="169664"/>
                </a:lnTo>
                <a:lnTo>
                  <a:pt x="71438" y="133946"/>
                </a:lnTo>
                <a:lnTo>
                  <a:pt x="71438" y="107157"/>
                </a:lnTo>
                <a:lnTo>
                  <a:pt x="80368" y="71438"/>
                </a:lnTo>
                <a:lnTo>
                  <a:pt x="89297" y="35719"/>
                </a:lnTo>
                <a:lnTo>
                  <a:pt x="107157" y="17860"/>
                </a:lnTo>
                <a:lnTo>
                  <a:pt x="125016" y="8930"/>
                </a:lnTo>
                <a:lnTo>
                  <a:pt x="151805" y="8930"/>
                </a:lnTo>
                <a:lnTo>
                  <a:pt x="187524" y="17860"/>
                </a:lnTo>
                <a:lnTo>
                  <a:pt x="214313" y="26789"/>
                </a:lnTo>
                <a:lnTo>
                  <a:pt x="250032" y="44649"/>
                </a:lnTo>
                <a:lnTo>
                  <a:pt x="276821" y="44649"/>
                </a:lnTo>
                <a:lnTo>
                  <a:pt x="294680" y="35719"/>
                </a:lnTo>
                <a:lnTo>
                  <a:pt x="294680" y="3571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0" name="Freeform 59"/>
          <p:cNvSpPr/>
          <p:nvPr/>
        </p:nvSpPr>
        <p:spPr bwMode="auto">
          <a:xfrm>
            <a:off x="4438055" y="5295305"/>
            <a:ext cx="776884" cy="321469"/>
          </a:xfrm>
          <a:custGeom>
            <a:avLst/>
            <a:gdLst/>
            <a:ahLst/>
            <a:cxnLst/>
            <a:rect l="0" t="0" r="0" b="0"/>
            <a:pathLst>
              <a:path w="776884" h="321469">
                <a:moveTo>
                  <a:pt x="26789" y="62508"/>
                </a:moveTo>
                <a:lnTo>
                  <a:pt x="26789" y="71437"/>
                </a:lnTo>
                <a:lnTo>
                  <a:pt x="17859" y="80367"/>
                </a:lnTo>
                <a:lnTo>
                  <a:pt x="8929" y="98226"/>
                </a:lnTo>
                <a:lnTo>
                  <a:pt x="0" y="116086"/>
                </a:lnTo>
                <a:lnTo>
                  <a:pt x="0" y="142875"/>
                </a:lnTo>
                <a:lnTo>
                  <a:pt x="0" y="178593"/>
                </a:lnTo>
                <a:lnTo>
                  <a:pt x="8929" y="196453"/>
                </a:lnTo>
                <a:lnTo>
                  <a:pt x="26789" y="223242"/>
                </a:lnTo>
                <a:lnTo>
                  <a:pt x="44648" y="223242"/>
                </a:lnTo>
                <a:lnTo>
                  <a:pt x="71437" y="223242"/>
                </a:lnTo>
                <a:lnTo>
                  <a:pt x="98226" y="196453"/>
                </a:lnTo>
                <a:lnTo>
                  <a:pt x="125015" y="169664"/>
                </a:lnTo>
                <a:lnTo>
                  <a:pt x="151804" y="133945"/>
                </a:lnTo>
                <a:lnTo>
                  <a:pt x="160734" y="98226"/>
                </a:lnTo>
                <a:lnTo>
                  <a:pt x="169664" y="62508"/>
                </a:lnTo>
                <a:lnTo>
                  <a:pt x="169664" y="26789"/>
                </a:lnTo>
                <a:lnTo>
                  <a:pt x="160734" y="8929"/>
                </a:lnTo>
                <a:lnTo>
                  <a:pt x="151804" y="0"/>
                </a:lnTo>
                <a:lnTo>
                  <a:pt x="142875" y="17859"/>
                </a:lnTo>
                <a:lnTo>
                  <a:pt x="125015" y="44648"/>
                </a:lnTo>
                <a:lnTo>
                  <a:pt x="125015" y="98226"/>
                </a:lnTo>
                <a:lnTo>
                  <a:pt x="116086" y="151804"/>
                </a:lnTo>
                <a:lnTo>
                  <a:pt x="116086" y="214312"/>
                </a:lnTo>
                <a:lnTo>
                  <a:pt x="133945" y="258961"/>
                </a:lnTo>
                <a:lnTo>
                  <a:pt x="151804" y="294679"/>
                </a:lnTo>
                <a:lnTo>
                  <a:pt x="169664" y="312538"/>
                </a:lnTo>
                <a:lnTo>
                  <a:pt x="196453" y="312538"/>
                </a:lnTo>
                <a:lnTo>
                  <a:pt x="223242" y="303608"/>
                </a:lnTo>
                <a:lnTo>
                  <a:pt x="250031" y="276820"/>
                </a:lnTo>
                <a:lnTo>
                  <a:pt x="267890" y="241101"/>
                </a:lnTo>
                <a:lnTo>
                  <a:pt x="285750" y="196453"/>
                </a:lnTo>
                <a:lnTo>
                  <a:pt x="294679" y="160734"/>
                </a:lnTo>
                <a:lnTo>
                  <a:pt x="303609" y="125015"/>
                </a:lnTo>
                <a:lnTo>
                  <a:pt x="312539" y="107156"/>
                </a:lnTo>
                <a:lnTo>
                  <a:pt x="321468" y="98226"/>
                </a:lnTo>
                <a:lnTo>
                  <a:pt x="321468" y="107156"/>
                </a:lnTo>
                <a:lnTo>
                  <a:pt x="321468" y="133945"/>
                </a:lnTo>
                <a:lnTo>
                  <a:pt x="330398" y="169664"/>
                </a:lnTo>
                <a:lnTo>
                  <a:pt x="330398" y="223242"/>
                </a:lnTo>
                <a:lnTo>
                  <a:pt x="339328" y="258961"/>
                </a:lnTo>
                <a:lnTo>
                  <a:pt x="348258" y="294679"/>
                </a:lnTo>
                <a:lnTo>
                  <a:pt x="366117" y="321468"/>
                </a:lnTo>
                <a:lnTo>
                  <a:pt x="383976" y="321468"/>
                </a:lnTo>
                <a:lnTo>
                  <a:pt x="401836" y="312538"/>
                </a:lnTo>
                <a:lnTo>
                  <a:pt x="419695" y="285749"/>
                </a:lnTo>
                <a:lnTo>
                  <a:pt x="437554" y="250031"/>
                </a:lnTo>
                <a:lnTo>
                  <a:pt x="455414" y="205383"/>
                </a:lnTo>
                <a:lnTo>
                  <a:pt x="464343" y="160734"/>
                </a:lnTo>
                <a:lnTo>
                  <a:pt x="482203" y="125015"/>
                </a:lnTo>
                <a:lnTo>
                  <a:pt x="491133" y="98226"/>
                </a:lnTo>
                <a:lnTo>
                  <a:pt x="491133" y="89297"/>
                </a:lnTo>
                <a:lnTo>
                  <a:pt x="500062" y="89297"/>
                </a:lnTo>
                <a:lnTo>
                  <a:pt x="500062" y="107156"/>
                </a:lnTo>
                <a:lnTo>
                  <a:pt x="508992" y="142875"/>
                </a:lnTo>
                <a:lnTo>
                  <a:pt x="517922" y="187523"/>
                </a:lnTo>
                <a:lnTo>
                  <a:pt x="526851" y="223242"/>
                </a:lnTo>
                <a:lnTo>
                  <a:pt x="535781" y="258961"/>
                </a:lnTo>
                <a:lnTo>
                  <a:pt x="553640" y="276820"/>
                </a:lnTo>
                <a:lnTo>
                  <a:pt x="571500" y="294679"/>
                </a:lnTo>
                <a:lnTo>
                  <a:pt x="589359" y="285749"/>
                </a:lnTo>
                <a:lnTo>
                  <a:pt x="607218" y="267890"/>
                </a:lnTo>
                <a:lnTo>
                  <a:pt x="634008" y="241101"/>
                </a:lnTo>
                <a:lnTo>
                  <a:pt x="651867" y="205383"/>
                </a:lnTo>
                <a:lnTo>
                  <a:pt x="678656" y="169664"/>
                </a:lnTo>
                <a:lnTo>
                  <a:pt x="687586" y="133945"/>
                </a:lnTo>
                <a:lnTo>
                  <a:pt x="705445" y="116086"/>
                </a:lnTo>
                <a:lnTo>
                  <a:pt x="714375" y="107156"/>
                </a:lnTo>
                <a:lnTo>
                  <a:pt x="723304" y="116086"/>
                </a:lnTo>
                <a:lnTo>
                  <a:pt x="732234" y="133945"/>
                </a:lnTo>
                <a:lnTo>
                  <a:pt x="741164" y="169664"/>
                </a:lnTo>
                <a:lnTo>
                  <a:pt x="750093" y="205383"/>
                </a:lnTo>
                <a:lnTo>
                  <a:pt x="767953" y="250031"/>
                </a:lnTo>
                <a:lnTo>
                  <a:pt x="776883" y="276820"/>
                </a:lnTo>
                <a:lnTo>
                  <a:pt x="776883" y="27682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1" name="Freeform 60"/>
          <p:cNvSpPr/>
          <p:nvPr/>
        </p:nvSpPr>
        <p:spPr bwMode="auto">
          <a:xfrm>
            <a:off x="5286375" y="5447109"/>
            <a:ext cx="89298" cy="160735"/>
          </a:xfrm>
          <a:custGeom>
            <a:avLst/>
            <a:gdLst/>
            <a:ahLst/>
            <a:cxnLst/>
            <a:rect l="0" t="0" r="0" b="0"/>
            <a:pathLst>
              <a:path w="89298" h="160735">
                <a:moveTo>
                  <a:pt x="8930" y="0"/>
                </a:moveTo>
                <a:lnTo>
                  <a:pt x="893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35719"/>
                </a:lnTo>
                <a:lnTo>
                  <a:pt x="8930" y="62508"/>
                </a:lnTo>
                <a:lnTo>
                  <a:pt x="17859" y="89297"/>
                </a:lnTo>
                <a:lnTo>
                  <a:pt x="35719" y="125016"/>
                </a:lnTo>
                <a:lnTo>
                  <a:pt x="62508" y="142875"/>
                </a:lnTo>
                <a:lnTo>
                  <a:pt x="89297" y="160734"/>
                </a:lnTo>
                <a:lnTo>
                  <a:pt x="89297" y="16073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" name="Freeform 61"/>
          <p:cNvSpPr/>
          <p:nvPr/>
        </p:nvSpPr>
        <p:spPr bwMode="auto">
          <a:xfrm>
            <a:off x="5527477" y="5473898"/>
            <a:ext cx="44649" cy="125016"/>
          </a:xfrm>
          <a:custGeom>
            <a:avLst/>
            <a:gdLst/>
            <a:ahLst/>
            <a:cxnLst/>
            <a:rect l="0" t="0" r="0" b="0"/>
            <a:pathLst>
              <a:path w="44649" h="125016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8929" y="17860"/>
                </a:lnTo>
                <a:lnTo>
                  <a:pt x="8929" y="35719"/>
                </a:lnTo>
                <a:lnTo>
                  <a:pt x="17859" y="53579"/>
                </a:lnTo>
                <a:lnTo>
                  <a:pt x="17859" y="89297"/>
                </a:lnTo>
                <a:lnTo>
                  <a:pt x="26789" y="116086"/>
                </a:lnTo>
                <a:lnTo>
                  <a:pt x="35718" y="125015"/>
                </a:lnTo>
                <a:lnTo>
                  <a:pt x="44648" y="125015"/>
                </a:lnTo>
                <a:lnTo>
                  <a:pt x="44648" y="12501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3" name="Freeform 62"/>
          <p:cNvSpPr/>
          <p:nvPr/>
        </p:nvSpPr>
        <p:spPr bwMode="auto">
          <a:xfrm>
            <a:off x="5491758" y="5268516"/>
            <a:ext cx="62509" cy="17860"/>
          </a:xfrm>
          <a:custGeom>
            <a:avLst/>
            <a:gdLst/>
            <a:ahLst/>
            <a:cxnLst/>
            <a:rect l="0" t="0" r="0" b="0"/>
            <a:pathLst>
              <a:path w="62509" h="17860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8930" y="8929"/>
                </a:lnTo>
                <a:lnTo>
                  <a:pt x="17859" y="8929"/>
                </a:lnTo>
                <a:lnTo>
                  <a:pt x="35719" y="8929"/>
                </a:lnTo>
                <a:lnTo>
                  <a:pt x="53578" y="8929"/>
                </a:lnTo>
                <a:lnTo>
                  <a:pt x="62508" y="0"/>
                </a:lnTo>
                <a:lnTo>
                  <a:pt x="62508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4" name="Freeform 63"/>
          <p:cNvSpPr/>
          <p:nvPr/>
        </p:nvSpPr>
        <p:spPr bwMode="auto">
          <a:xfrm>
            <a:off x="5625703" y="5464969"/>
            <a:ext cx="232173" cy="142875"/>
          </a:xfrm>
          <a:custGeom>
            <a:avLst/>
            <a:gdLst/>
            <a:ahLst/>
            <a:cxnLst/>
            <a:rect l="0" t="0" r="0" b="0"/>
            <a:pathLst>
              <a:path w="232173" h="142875">
                <a:moveTo>
                  <a:pt x="0" y="26789"/>
                </a:moveTo>
                <a:lnTo>
                  <a:pt x="0" y="35719"/>
                </a:lnTo>
                <a:lnTo>
                  <a:pt x="0" y="44648"/>
                </a:lnTo>
                <a:lnTo>
                  <a:pt x="0" y="62508"/>
                </a:lnTo>
                <a:lnTo>
                  <a:pt x="8930" y="89297"/>
                </a:lnTo>
                <a:lnTo>
                  <a:pt x="26789" y="116085"/>
                </a:lnTo>
                <a:lnTo>
                  <a:pt x="35719" y="133944"/>
                </a:lnTo>
                <a:lnTo>
                  <a:pt x="44649" y="142874"/>
                </a:lnTo>
                <a:lnTo>
                  <a:pt x="62508" y="142874"/>
                </a:lnTo>
                <a:lnTo>
                  <a:pt x="71438" y="133944"/>
                </a:lnTo>
                <a:lnTo>
                  <a:pt x="89297" y="107156"/>
                </a:lnTo>
                <a:lnTo>
                  <a:pt x="98227" y="80367"/>
                </a:lnTo>
                <a:lnTo>
                  <a:pt x="107156" y="53578"/>
                </a:lnTo>
                <a:lnTo>
                  <a:pt x="116086" y="26789"/>
                </a:lnTo>
                <a:lnTo>
                  <a:pt x="133945" y="8929"/>
                </a:lnTo>
                <a:lnTo>
                  <a:pt x="142875" y="0"/>
                </a:lnTo>
                <a:lnTo>
                  <a:pt x="160735" y="17859"/>
                </a:lnTo>
                <a:lnTo>
                  <a:pt x="169664" y="44648"/>
                </a:lnTo>
                <a:lnTo>
                  <a:pt x="187524" y="71437"/>
                </a:lnTo>
                <a:lnTo>
                  <a:pt x="205383" y="107156"/>
                </a:lnTo>
                <a:lnTo>
                  <a:pt x="214313" y="133944"/>
                </a:lnTo>
                <a:lnTo>
                  <a:pt x="232172" y="142874"/>
                </a:lnTo>
                <a:lnTo>
                  <a:pt x="232172" y="14287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5" name="Freeform 64"/>
          <p:cNvSpPr/>
          <p:nvPr/>
        </p:nvSpPr>
        <p:spPr bwMode="auto">
          <a:xfrm>
            <a:off x="5991820" y="5464969"/>
            <a:ext cx="187525" cy="330398"/>
          </a:xfrm>
          <a:custGeom>
            <a:avLst/>
            <a:gdLst/>
            <a:ahLst/>
            <a:cxnLst/>
            <a:rect l="0" t="0" r="0" b="0"/>
            <a:pathLst>
              <a:path w="187525" h="330398">
                <a:moveTo>
                  <a:pt x="71438" y="0"/>
                </a:moveTo>
                <a:lnTo>
                  <a:pt x="62508" y="0"/>
                </a:lnTo>
                <a:lnTo>
                  <a:pt x="62508" y="0"/>
                </a:lnTo>
                <a:lnTo>
                  <a:pt x="53578" y="0"/>
                </a:lnTo>
                <a:lnTo>
                  <a:pt x="44649" y="0"/>
                </a:lnTo>
                <a:lnTo>
                  <a:pt x="35719" y="8929"/>
                </a:lnTo>
                <a:lnTo>
                  <a:pt x="26789" y="17859"/>
                </a:lnTo>
                <a:lnTo>
                  <a:pt x="17860" y="26789"/>
                </a:lnTo>
                <a:lnTo>
                  <a:pt x="8930" y="44648"/>
                </a:lnTo>
                <a:lnTo>
                  <a:pt x="0" y="71437"/>
                </a:lnTo>
                <a:lnTo>
                  <a:pt x="0" y="89297"/>
                </a:lnTo>
                <a:lnTo>
                  <a:pt x="8930" y="107156"/>
                </a:lnTo>
                <a:lnTo>
                  <a:pt x="17860" y="125015"/>
                </a:lnTo>
                <a:lnTo>
                  <a:pt x="17860" y="125015"/>
                </a:lnTo>
                <a:lnTo>
                  <a:pt x="35719" y="125015"/>
                </a:lnTo>
                <a:lnTo>
                  <a:pt x="44649" y="116085"/>
                </a:lnTo>
                <a:lnTo>
                  <a:pt x="62508" y="116085"/>
                </a:lnTo>
                <a:lnTo>
                  <a:pt x="71438" y="107156"/>
                </a:lnTo>
                <a:lnTo>
                  <a:pt x="89297" y="116085"/>
                </a:lnTo>
                <a:lnTo>
                  <a:pt x="98227" y="125015"/>
                </a:lnTo>
                <a:lnTo>
                  <a:pt x="116086" y="142874"/>
                </a:lnTo>
                <a:lnTo>
                  <a:pt x="133946" y="178593"/>
                </a:lnTo>
                <a:lnTo>
                  <a:pt x="151805" y="214311"/>
                </a:lnTo>
                <a:lnTo>
                  <a:pt x="169664" y="250030"/>
                </a:lnTo>
                <a:lnTo>
                  <a:pt x="178594" y="285749"/>
                </a:lnTo>
                <a:lnTo>
                  <a:pt x="187524" y="312538"/>
                </a:lnTo>
                <a:lnTo>
                  <a:pt x="187524" y="321468"/>
                </a:lnTo>
                <a:lnTo>
                  <a:pt x="187524" y="330397"/>
                </a:lnTo>
                <a:lnTo>
                  <a:pt x="187524" y="33039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6" name="Freeform 65"/>
          <p:cNvSpPr/>
          <p:nvPr/>
        </p:nvSpPr>
        <p:spPr bwMode="auto">
          <a:xfrm>
            <a:off x="3652242" y="4964906"/>
            <a:ext cx="205384" cy="26790"/>
          </a:xfrm>
          <a:custGeom>
            <a:avLst/>
            <a:gdLst/>
            <a:ahLst/>
            <a:cxnLst/>
            <a:rect l="0" t="0" r="0" b="0"/>
            <a:pathLst>
              <a:path w="205384" h="26790">
                <a:moveTo>
                  <a:pt x="0" y="26789"/>
                </a:moveTo>
                <a:lnTo>
                  <a:pt x="8930" y="17860"/>
                </a:lnTo>
                <a:lnTo>
                  <a:pt x="35719" y="17860"/>
                </a:lnTo>
                <a:lnTo>
                  <a:pt x="62508" y="8930"/>
                </a:lnTo>
                <a:lnTo>
                  <a:pt x="89297" y="0"/>
                </a:lnTo>
                <a:lnTo>
                  <a:pt x="133946" y="0"/>
                </a:lnTo>
                <a:lnTo>
                  <a:pt x="169664" y="0"/>
                </a:lnTo>
                <a:lnTo>
                  <a:pt x="205383" y="0"/>
                </a:lnTo>
                <a:lnTo>
                  <a:pt x="205383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7" name="Freeform 66"/>
          <p:cNvSpPr/>
          <p:nvPr/>
        </p:nvSpPr>
        <p:spPr bwMode="auto">
          <a:xfrm>
            <a:off x="3634383" y="5331023"/>
            <a:ext cx="330399" cy="71439"/>
          </a:xfrm>
          <a:custGeom>
            <a:avLst/>
            <a:gdLst/>
            <a:ahLst/>
            <a:cxnLst/>
            <a:rect l="0" t="0" r="0" b="0"/>
            <a:pathLst>
              <a:path w="330399" h="71439">
                <a:moveTo>
                  <a:pt x="0" y="71438"/>
                </a:moveTo>
                <a:lnTo>
                  <a:pt x="26789" y="62508"/>
                </a:lnTo>
                <a:lnTo>
                  <a:pt x="53578" y="53579"/>
                </a:lnTo>
                <a:lnTo>
                  <a:pt x="107156" y="44649"/>
                </a:lnTo>
                <a:lnTo>
                  <a:pt x="169664" y="35719"/>
                </a:lnTo>
                <a:lnTo>
                  <a:pt x="232172" y="26790"/>
                </a:lnTo>
                <a:lnTo>
                  <a:pt x="285750" y="17860"/>
                </a:lnTo>
                <a:lnTo>
                  <a:pt x="330398" y="0"/>
                </a:lnTo>
                <a:lnTo>
                  <a:pt x="330398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5747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48179" y="6488668"/>
            <a:ext cx="5938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Scrum by </a:t>
            </a:r>
            <a:r>
              <a:rPr lang="en-US" dirty="0" smtClean="0"/>
              <a:t>Rubin, </a:t>
            </a:r>
            <a:r>
              <a:rPr lang="en-US" dirty="0" err="1" smtClean="0"/>
              <a:t>Ch</a:t>
            </a:r>
            <a:r>
              <a:rPr lang="en-US" dirty="0" smtClean="0"/>
              <a:t> 11 Development Team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995362"/>
            <a:ext cx="4762500" cy="4867275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 bwMode="auto">
          <a:xfrm>
            <a:off x="5420320" y="1026914"/>
            <a:ext cx="267892" cy="267892"/>
          </a:xfrm>
          <a:custGeom>
            <a:avLst/>
            <a:gdLst/>
            <a:ahLst/>
            <a:cxnLst/>
            <a:rect l="0" t="0" r="0" b="0"/>
            <a:pathLst>
              <a:path w="267892" h="267892">
                <a:moveTo>
                  <a:pt x="8930" y="214313"/>
                </a:moveTo>
                <a:lnTo>
                  <a:pt x="0" y="214313"/>
                </a:lnTo>
                <a:lnTo>
                  <a:pt x="0" y="223242"/>
                </a:lnTo>
                <a:lnTo>
                  <a:pt x="0" y="223242"/>
                </a:lnTo>
                <a:lnTo>
                  <a:pt x="0" y="232172"/>
                </a:lnTo>
                <a:lnTo>
                  <a:pt x="0" y="241102"/>
                </a:lnTo>
                <a:lnTo>
                  <a:pt x="8930" y="258961"/>
                </a:lnTo>
                <a:lnTo>
                  <a:pt x="8930" y="267891"/>
                </a:lnTo>
                <a:lnTo>
                  <a:pt x="26789" y="267891"/>
                </a:lnTo>
                <a:lnTo>
                  <a:pt x="53578" y="250031"/>
                </a:lnTo>
                <a:lnTo>
                  <a:pt x="98227" y="205383"/>
                </a:lnTo>
                <a:lnTo>
                  <a:pt x="151805" y="142875"/>
                </a:lnTo>
                <a:lnTo>
                  <a:pt x="214313" y="71437"/>
                </a:lnTo>
                <a:lnTo>
                  <a:pt x="267891" y="0"/>
                </a:lnTo>
                <a:lnTo>
                  <a:pt x="267891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5402461" y="2027039"/>
            <a:ext cx="187524" cy="214313"/>
          </a:xfrm>
          <a:custGeom>
            <a:avLst/>
            <a:gdLst/>
            <a:ahLst/>
            <a:cxnLst/>
            <a:rect l="0" t="0" r="0" b="0"/>
            <a:pathLst>
              <a:path w="187524" h="214313">
                <a:moveTo>
                  <a:pt x="8930" y="196453"/>
                </a:moveTo>
                <a:lnTo>
                  <a:pt x="8930" y="196453"/>
                </a:lnTo>
                <a:lnTo>
                  <a:pt x="8930" y="196453"/>
                </a:lnTo>
                <a:lnTo>
                  <a:pt x="8930" y="196453"/>
                </a:lnTo>
                <a:lnTo>
                  <a:pt x="8930" y="196453"/>
                </a:lnTo>
                <a:lnTo>
                  <a:pt x="0" y="196453"/>
                </a:lnTo>
                <a:lnTo>
                  <a:pt x="0" y="196453"/>
                </a:lnTo>
                <a:lnTo>
                  <a:pt x="0" y="196453"/>
                </a:lnTo>
                <a:lnTo>
                  <a:pt x="0" y="205383"/>
                </a:lnTo>
                <a:lnTo>
                  <a:pt x="0" y="205383"/>
                </a:lnTo>
                <a:lnTo>
                  <a:pt x="0" y="205383"/>
                </a:lnTo>
                <a:lnTo>
                  <a:pt x="8930" y="214312"/>
                </a:lnTo>
                <a:lnTo>
                  <a:pt x="8930" y="214312"/>
                </a:lnTo>
                <a:lnTo>
                  <a:pt x="17859" y="214312"/>
                </a:lnTo>
                <a:lnTo>
                  <a:pt x="35719" y="196453"/>
                </a:lnTo>
                <a:lnTo>
                  <a:pt x="53578" y="169664"/>
                </a:lnTo>
                <a:lnTo>
                  <a:pt x="80367" y="133945"/>
                </a:lnTo>
                <a:lnTo>
                  <a:pt x="107156" y="89297"/>
                </a:lnTo>
                <a:lnTo>
                  <a:pt x="151805" y="44648"/>
                </a:lnTo>
                <a:lnTo>
                  <a:pt x="187523" y="0"/>
                </a:lnTo>
                <a:lnTo>
                  <a:pt x="187523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5643563" y="2339578"/>
            <a:ext cx="133946" cy="205384"/>
          </a:xfrm>
          <a:custGeom>
            <a:avLst/>
            <a:gdLst/>
            <a:ahLst/>
            <a:cxnLst/>
            <a:rect l="0" t="0" r="0" b="0"/>
            <a:pathLst>
              <a:path w="133946" h="205384">
                <a:moveTo>
                  <a:pt x="0" y="205383"/>
                </a:moveTo>
                <a:lnTo>
                  <a:pt x="0" y="205383"/>
                </a:lnTo>
                <a:lnTo>
                  <a:pt x="8929" y="205383"/>
                </a:lnTo>
                <a:lnTo>
                  <a:pt x="8929" y="205383"/>
                </a:lnTo>
                <a:lnTo>
                  <a:pt x="17859" y="187524"/>
                </a:lnTo>
                <a:lnTo>
                  <a:pt x="26789" y="169664"/>
                </a:lnTo>
                <a:lnTo>
                  <a:pt x="35718" y="142875"/>
                </a:lnTo>
                <a:lnTo>
                  <a:pt x="53578" y="116086"/>
                </a:lnTo>
                <a:lnTo>
                  <a:pt x="62507" y="89297"/>
                </a:lnTo>
                <a:lnTo>
                  <a:pt x="80367" y="53578"/>
                </a:lnTo>
                <a:lnTo>
                  <a:pt x="107156" y="26789"/>
                </a:lnTo>
                <a:lnTo>
                  <a:pt x="133945" y="0"/>
                </a:lnTo>
                <a:lnTo>
                  <a:pt x="133945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8027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Self-organizing not </a:t>
            </a:r>
            <a:r>
              <a:rPr lang="en-US" dirty="0" err="1" smtClean="0"/>
              <a:t>ScrumMaster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48179" y="6488668"/>
            <a:ext cx="5938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Scrum by </a:t>
            </a:r>
            <a:r>
              <a:rPr lang="en-US" dirty="0" smtClean="0"/>
              <a:t>Rubin, </a:t>
            </a:r>
            <a:r>
              <a:rPr lang="en-US" dirty="0" err="1" smtClean="0"/>
              <a:t>Ch</a:t>
            </a:r>
            <a:r>
              <a:rPr lang="en-US" dirty="0" smtClean="0"/>
              <a:t> 11 Development Team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4457700" cy="49625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750" y="1819275"/>
            <a:ext cx="4743450" cy="4505325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 bwMode="auto">
          <a:xfrm>
            <a:off x="2839641" y="1143000"/>
            <a:ext cx="339329" cy="535782"/>
          </a:xfrm>
          <a:custGeom>
            <a:avLst/>
            <a:gdLst/>
            <a:ahLst/>
            <a:cxnLst/>
            <a:rect l="0" t="0" r="0" b="0"/>
            <a:pathLst>
              <a:path w="339329" h="535782">
                <a:moveTo>
                  <a:pt x="71437" y="62508"/>
                </a:moveTo>
                <a:lnTo>
                  <a:pt x="71437" y="62508"/>
                </a:lnTo>
                <a:lnTo>
                  <a:pt x="71437" y="71437"/>
                </a:lnTo>
                <a:lnTo>
                  <a:pt x="62507" y="89297"/>
                </a:lnTo>
                <a:lnTo>
                  <a:pt x="62507" y="116086"/>
                </a:lnTo>
                <a:lnTo>
                  <a:pt x="71437" y="151805"/>
                </a:lnTo>
                <a:lnTo>
                  <a:pt x="71437" y="196453"/>
                </a:lnTo>
                <a:lnTo>
                  <a:pt x="80367" y="250031"/>
                </a:lnTo>
                <a:lnTo>
                  <a:pt x="80367" y="312539"/>
                </a:lnTo>
                <a:lnTo>
                  <a:pt x="80367" y="375047"/>
                </a:lnTo>
                <a:lnTo>
                  <a:pt x="89297" y="419695"/>
                </a:lnTo>
                <a:lnTo>
                  <a:pt x="89297" y="455414"/>
                </a:lnTo>
                <a:lnTo>
                  <a:pt x="89297" y="482203"/>
                </a:lnTo>
                <a:lnTo>
                  <a:pt x="89297" y="491133"/>
                </a:lnTo>
                <a:lnTo>
                  <a:pt x="80367" y="482203"/>
                </a:lnTo>
                <a:lnTo>
                  <a:pt x="71437" y="464344"/>
                </a:lnTo>
                <a:lnTo>
                  <a:pt x="53578" y="428625"/>
                </a:lnTo>
                <a:lnTo>
                  <a:pt x="35718" y="375047"/>
                </a:lnTo>
                <a:lnTo>
                  <a:pt x="17859" y="312539"/>
                </a:lnTo>
                <a:lnTo>
                  <a:pt x="8929" y="241102"/>
                </a:lnTo>
                <a:lnTo>
                  <a:pt x="0" y="178594"/>
                </a:lnTo>
                <a:lnTo>
                  <a:pt x="0" y="116086"/>
                </a:lnTo>
                <a:lnTo>
                  <a:pt x="0" y="80367"/>
                </a:lnTo>
                <a:lnTo>
                  <a:pt x="8929" y="53578"/>
                </a:lnTo>
                <a:lnTo>
                  <a:pt x="17859" y="35719"/>
                </a:lnTo>
                <a:lnTo>
                  <a:pt x="26789" y="44648"/>
                </a:lnTo>
                <a:lnTo>
                  <a:pt x="44648" y="62508"/>
                </a:lnTo>
                <a:lnTo>
                  <a:pt x="62507" y="98227"/>
                </a:lnTo>
                <a:lnTo>
                  <a:pt x="80367" y="151805"/>
                </a:lnTo>
                <a:lnTo>
                  <a:pt x="107156" y="214313"/>
                </a:lnTo>
                <a:lnTo>
                  <a:pt x="133945" y="276820"/>
                </a:lnTo>
                <a:lnTo>
                  <a:pt x="169664" y="348258"/>
                </a:lnTo>
                <a:lnTo>
                  <a:pt x="205382" y="410765"/>
                </a:lnTo>
                <a:lnTo>
                  <a:pt x="232172" y="464344"/>
                </a:lnTo>
                <a:lnTo>
                  <a:pt x="258961" y="500062"/>
                </a:lnTo>
                <a:lnTo>
                  <a:pt x="276820" y="526851"/>
                </a:lnTo>
                <a:lnTo>
                  <a:pt x="285750" y="535781"/>
                </a:lnTo>
                <a:lnTo>
                  <a:pt x="285750" y="526851"/>
                </a:lnTo>
                <a:lnTo>
                  <a:pt x="285750" y="508992"/>
                </a:lnTo>
                <a:lnTo>
                  <a:pt x="276820" y="464344"/>
                </a:lnTo>
                <a:lnTo>
                  <a:pt x="267890" y="401836"/>
                </a:lnTo>
                <a:lnTo>
                  <a:pt x="258961" y="321469"/>
                </a:lnTo>
                <a:lnTo>
                  <a:pt x="250031" y="232172"/>
                </a:lnTo>
                <a:lnTo>
                  <a:pt x="258961" y="151805"/>
                </a:lnTo>
                <a:lnTo>
                  <a:pt x="267890" y="71437"/>
                </a:lnTo>
                <a:lnTo>
                  <a:pt x="294679" y="26789"/>
                </a:lnTo>
                <a:lnTo>
                  <a:pt x="303609" y="0"/>
                </a:lnTo>
                <a:lnTo>
                  <a:pt x="321468" y="0"/>
                </a:lnTo>
                <a:lnTo>
                  <a:pt x="330398" y="17859"/>
                </a:lnTo>
                <a:lnTo>
                  <a:pt x="339328" y="53578"/>
                </a:lnTo>
                <a:lnTo>
                  <a:pt x="339328" y="5357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3152180" y="1473398"/>
            <a:ext cx="160735" cy="205384"/>
          </a:xfrm>
          <a:custGeom>
            <a:avLst/>
            <a:gdLst/>
            <a:ahLst/>
            <a:cxnLst/>
            <a:rect l="0" t="0" r="0" b="0"/>
            <a:pathLst>
              <a:path w="160735" h="205384">
                <a:moveTo>
                  <a:pt x="53578" y="44649"/>
                </a:moveTo>
                <a:lnTo>
                  <a:pt x="53578" y="62508"/>
                </a:lnTo>
                <a:lnTo>
                  <a:pt x="53578" y="89297"/>
                </a:lnTo>
                <a:lnTo>
                  <a:pt x="53578" y="133946"/>
                </a:lnTo>
                <a:lnTo>
                  <a:pt x="62508" y="169664"/>
                </a:lnTo>
                <a:lnTo>
                  <a:pt x="80367" y="187524"/>
                </a:lnTo>
                <a:lnTo>
                  <a:pt x="98226" y="205383"/>
                </a:lnTo>
                <a:lnTo>
                  <a:pt x="116086" y="205383"/>
                </a:lnTo>
                <a:lnTo>
                  <a:pt x="133945" y="196453"/>
                </a:lnTo>
                <a:lnTo>
                  <a:pt x="151804" y="169664"/>
                </a:lnTo>
                <a:lnTo>
                  <a:pt x="160734" y="133946"/>
                </a:lnTo>
                <a:lnTo>
                  <a:pt x="151804" y="89297"/>
                </a:lnTo>
                <a:lnTo>
                  <a:pt x="125015" y="44649"/>
                </a:lnTo>
                <a:lnTo>
                  <a:pt x="98226" y="8930"/>
                </a:lnTo>
                <a:lnTo>
                  <a:pt x="62508" y="0"/>
                </a:lnTo>
                <a:lnTo>
                  <a:pt x="35718" y="8930"/>
                </a:lnTo>
                <a:lnTo>
                  <a:pt x="8929" y="26789"/>
                </a:lnTo>
                <a:lnTo>
                  <a:pt x="0" y="53578"/>
                </a:lnTo>
                <a:lnTo>
                  <a:pt x="0" y="89297"/>
                </a:lnTo>
                <a:lnTo>
                  <a:pt x="8929" y="107156"/>
                </a:lnTo>
                <a:lnTo>
                  <a:pt x="35718" y="125016"/>
                </a:lnTo>
                <a:lnTo>
                  <a:pt x="62508" y="116086"/>
                </a:lnTo>
                <a:lnTo>
                  <a:pt x="62508" y="11608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3437930" y="1134070"/>
            <a:ext cx="169665" cy="562571"/>
          </a:xfrm>
          <a:custGeom>
            <a:avLst/>
            <a:gdLst/>
            <a:ahLst/>
            <a:cxnLst/>
            <a:rect l="0" t="0" r="0" b="0"/>
            <a:pathLst>
              <a:path w="169665" h="562571">
                <a:moveTo>
                  <a:pt x="17859" y="0"/>
                </a:moveTo>
                <a:lnTo>
                  <a:pt x="17859" y="0"/>
                </a:lnTo>
                <a:lnTo>
                  <a:pt x="17859" y="8930"/>
                </a:lnTo>
                <a:lnTo>
                  <a:pt x="8929" y="17860"/>
                </a:lnTo>
                <a:lnTo>
                  <a:pt x="8929" y="44649"/>
                </a:lnTo>
                <a:lnTo>
                  <a:pt x="0" y="89297"/>
                </a:lnTo>
                <a:lnTo>
                  <a:pt x="0" y="142875"/>
                </a:lnTo>
                <a:lnTo>
                  <a:pt x="8929" y="214313"/>
                </a:lnTo>
                <a:lnTo>
                  <a:pt x="8929" y="303609"/>
                </a:lnTo>
                <a:lnTo>
                  <a:pt x="26789" y="383977"/>
                </a:lnTo>
                <a:lnTo>
                  <a:pt x="44648" y="446484"/>
                </a:lnTo>
                <a:lnTo>
                  <a:pt x="62508" y="508992"/>
                </a:lnTo>
                <a:lnTo>
                  <a:pt x="89297" y="544711"/>
                </a:lnTo>
                <a:lnTo>
                  <a:pt x="116086" y="562570"/>
                </a:lnTo>
                <a:lnTo>
                  <a:pt x="142875" y="562570"/>
                </a:lnTo>
                <a:lnTo>
                  <a:pt x="160734" y="544711"/>
                </a:lnTo>
                <a:lnTo>
                  <a:pt x="169664" y="517922"/>
                </a:lnTo>
                <a:lnTo>
                  <a:pt x="151804" y="464344"/>
                </a:lnTo>
                <a:lnTo>
                  <a:pt x="151804" y="46434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3348633" y="1366242"/>
            <a:ext cx="241102" cy="53579"/>
          </a:xfrm>
          <a:custGeom>
            <a:avLst/>
            <a:gdLst/>
            <a:ahLst/>
            <a:cxnLst/>
            <a:rect l="0" t="0" r="0" b="0"/>
            <a:pathLst>
              <a:path w="241102" h="53579">
                <a:moveTo>
                  <a:pt x="0" y="53578"/>
                </a:moveTo>
                <a:lnTo>
                  <a:pt x="8930" y="53578"/>
                </a:lnTo>
                <a:lnTo>
                  <a:pt x="35719" y="53578"/>
                </a:lnTo>
                <a:lnTo>
                  <a:pt x="62508" y="53578"/>
                </a:lnTo>
                <a:lnTo>
                  <a:pt x="107156" y="44648"/>
                </a:lnTo>
                <a:lnTo>
                  <a:pt x="151805" y="26789"/>
                </a:lnTo>
                <a:lnTo>
                  <a:pt x="196453" y="17860"/>
                </a:lnTo>
                <a:lnTo>
                  <a:pt x="241101" y="0"/>
                </a:lnTo>
                <a:lnTo>
                  <a:pt x="241101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4563070" y="1768078"/>
            <a:ext cx="89298" cy="3357564"/>
          </a:xfrm>
          <a:custGeom>
            <a:avLst/>
            <a:gdLst/>
            <a:ahLst/>
            <a:cxnLst/>
            <a:rect l="0" t="0" r="0" b="0"/>
            <a:pathLst>
              <a:path w="89298" h="3357564">
                <a:moveTo>
                  <a:pt x="71438" y="0"/>
                </a:moveTo>
                <a:lnTo>
                  <a:pt x="71438" y="8930"/>
                </a:lnTo>
                <a:lnTo>
                  <a:pt x="71438" y="17859"/>
                </a:lnTo>
                <a:lnTo>
                  <a:pt x="62508" y="35719"/>
                </a:lnTo>
                <a:lnTo>
                  <a:pt x="62508" y="53578"/>
                </a:lnTo>
                <a:lnTo>
                  <a:pt x="62508" y="80367"/>
                </a:lnTo>
                <a:lnTo>
                  <a:pt x="62508" y="107156"/>
                </a:lnTo>
                <a:lnTo>
                  <a:pt x="62508" y="142875"/>
                </a:lnTo>
                <a:lnTo>
                  <a:pt x="62508" y="169664"/>
                </a:lnTo>
                <a:lnTo>
                  <a:pt x="62508" y="205383"/>
                </a:lnTo>
                <a:lnTo>
                  <a:pt x="62508" y="241101"/>
                </a:lnTo>
                <a:lnTo>
                  <a:pt x="71438" y="276820"/>
                </a:lnTo>
                <a:lnTo>
                  <a:pt x="71438" y="312539"/>
                </a:lnTo>
                <a:lnTo>
                  <a:pt x="80368" y="357187"/>
                </a:lnTo>
                <a:lnTo>
                  <a:pt x="80368" y="401836"/>
                </a:lnTo>
                <a:lnTo>
                  <a:pt x="80368" y="455414"/>
                </a:lnTo>
                <a:lnTo>
                  <a:pt x="80368" y="508992"/>
                </a:lnTo>
                <a:lnTo>
                  <a:pt x="80368" y="571500"/>
                </a:lnTo>
                <a:lnTo>
                  <a:pt x="80368" y="625078"/>
                </a:lnTo>
                <a:lnTo>
                  <a:pt x="80368" y="687586"/>
                </a:lnTo>
                <a:lnTo>
                  <a:pt x="89297" y="750094"/>
                </a:lnTo>
                <a:lnTo>
                  <a:pt x="89297" y="812602"/>
                </a:lnTo>
                <a:lnTo>
                  <a:pt x="89297" y="875110"/>
                </a:lnTo>
                <a:lnTo>
                  <a:pt x="89297" y="937617"/>
                </a:lnTo>
                <a:lnTo>
                  <a:pt x="80368" y="1009055"/>
                </a:lnTo>
                <a:lnTo>
                  <a:pt x="71438" y="1071562"/>
                </a:lnTo>
                <a:lnTo>
                  <a:pt x="62508" y="1143000"/>
                </a:lnTo>
                <a:lnTo>
                  <a:pt x="62508" y="1214437"/>
                </a:lnTo>
                <a:lnTo>
                  <a:pt x="53578" y="1285875"/>
                </a:lnTo>
                <a:lnTo>
                  <a:pt x="35719" y="1366242"/>
                </a:lnTo>
                <a:lnTo>
                  <a:pt x="35719" y="1437679"/>
                </a:lnTo>
                <a:lnTo>
                  <a:pt x="17860" y="1518047"/>
                </a:lnTo>
                <a:lnTo>
                  <a:pt x="8930" y="1607343"/>
                </a:lnTo>
                <a:lnTo>
                  <a:pt x="8930" y="1687711"/>
                </a:lnTo>
                <a:lnTo>
                  <a:pt x="0" y="1768078"/>
                </a:lnTo>
                <a:lnTo>
                  <a:pt x="0" y="1857375"/>
                </a:lnTo>
                <a:lnTo>
                  <a:pt x="0" y="1937742"/>
                </a:lnTo>
                <a:lnTo>
                  <a:pt x="8930" y="2018109"/>
                </a:lnTo>
                <a:lnTo>
                  <a:pt x="8930" y="2098476"/>
                </a:lnTo>
                <a:lnTo>
                  <a:pt x="8930" y="2178843"/>
                </a:lnTo>
                <a:lnTo>
                  <a:pt x="17860" y="2259211"/>
                </a:lnTo>
                <a:lnTo>
                  <a:pt x="8930" y="2339578"/>
                </a:lnTo>
                <a:lnTo>
                  <a:pt x="8930" y="2419945"/>
                </a:lnTo>
                <a:lnTo>
                  <a:pt x="8930" y="2500312"/>
                </a:lnTo>
                <a:lnTo>
                  <a:pt x="8930" y="2589609"/>
                </a:lnTo>
                <a:lnTo>
                  <a:pt x="8930" y="2669976"/>
                </a:lnTo>
                <a:lnTo>
                  <a:pt x="8930" y="2759273"/>
                </a:lnTo>
                <a:lnTo>
                  <a:pt x="8930" y="2848570"/>
                </a:lnTo>
                <a:lnTo>
                  <a:pt x="17860" y="2937867"/>
                </a:lnTo>
                <a:lnTo>
                  <a:pt x="17860" y="3027164"/>
                </a:lnTo>
                <a:lnTo>
                  <a:pt x="17860" y="3107531"/>
                </a:lnTo>
                <a:lnTo>
                  <a:pt x="17860" y="3196828"/>
                </a:lnTo>
                <a:lnTo>
                  <a:pt x="8930" y="3277195"/>
                </a:lnTo>
                <a:lnTo>
                  <a:pt x="8930" y="3357563"/>
                </a:lnTo>
                <a:lnTo>
                  <a:pt x="8930" y="335756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4545211" y="5268516"/>
            <a:ext cx="35720" cy="919758"/>
          </a:xfrm>
          <a:custGeom>
            <a:avLst/>
            <a:gdLst/>
            <a:ahLst/>
            <a:cxnLst/>
            <a:rect l="0" t="0" r="0" b="0"/>
            <a:pathLst>
              <a:path w="35720" h="919758">
                <a:moveTo>
                  <a:pt x="17859" y="0"/>
                </a:moveTo>
                <a:lnTo>
                  <a:pt x="17859" y="80367"/>
                </a:lnTo>
                <a:lnTo>
                  <a:pt x="17859" y="151804"/>
                </a:lnTo>
                <a:lnTo>
                  <a:pt x="8930" y="232172"/>
                </a:lnTo>
                <a:lnTo>
                  <a:pt x="8930" y="312538"/>
                </a:lnTo>
                <a:lnTo>
                  <a:pt x="8930" y="392905"/>
                </a:lnTo>
                <a:lnTo>
                  <a:pt x="0" y="473272"/>
                </a:lnTo>
                <a:lnTo>
                  <a:pt x="8930" y="553639"/>
                </a:lnTo>
                <a:lnTo>
                  <a:pt x="8930" y="642936"/>
                </a:lnTo>
                <a:lnTo>
                  <a:pt x="8930" y="714374"/>
                </a:lnTo>
                <a:lnTo>
                  <a:pt x="17859" y="785811"/>
                </a:lnTo>
                <a:lnTo>
                  <a:pt x="26789" y="857249"/>
                </a:lnTo>
                <a:lnTo>
                  <a:pt x="35719" y="919757"/>
                </a:lnTo>
                <a:lnTo>
                  <a:pt x="35719" y="91975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6831211" y="6107905"/>
            <a:ext cx="44649" cy="26791"/>
          </a:xfrm>
          <a:custGeom>
            <a:avLst/>
            <a:gdLst/>
            <a:ahLst/>
            <a:cxnLst/>
            <a:rect l="0" t="0" r="0" b="0"/>
            <a:pathLst>
              <a:path w="44649" h="26791">
                <a:moveTo>
                  <a:pt x="0" y="26790"/>
                </a:moveTo>
                <a:lnTo>
                  <a:pt x="0" y="26790"/>
                </a:lnTo>
                <a:lnTo>
                  <a:pt x="0" y="26790"/>
                </a:lnTo>
                <a:lnTo>
                  <a:pt x="0" y="17860"/>
                </a:lnTo>
                <a:lnTo>
                  <a:pt x="8930" y="17860"/>
                </a:lnTo>
                <a:lnTo>
                  <a:pt x="8930" y="17860"/>
                </a:lnTo>
                <a:lnTo>
                  <a:pt x="17859" y="8930"/>
                </a:lnTo>
                <a:lnTo>
                  <a:pt x="26789" y="8930"/>
                </a:lnTo>
                <a:lnTo>
                  <a:pt x="35719" y="8930"/>
                </a:lnTo>
                <a:lnTo>
                  <a:pt x="44648" y="8930"/>
                </a:lnTo>
                <a:lnTo>
                  <a:pt x="44648" y="8930"/>
                </a:lnTo>
                <a:lnTo>
                  <a:pt x="44648" y="0"/>
                </a:lnTo>
                <a:lnTo>
                  <a:pt x="44648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6920508" y="2518172"/>
            <a:ext cx="1143001" cy="35720"/>
          </a:xfrm>
          <a:custGeom>
            <a:avLst/>
            <a:gdLst/>
            <a:ahLst/>
            <a:cxnLst/>
            <a:rect l="0" t="0" r="0" b="0"/>
            <a:pathLst>
              <a:path w="1143001" h="35720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17859" y="8930"/>
                </a:lnTo>
                <a:lnTo>
                  <a:pt x="26789" y="8930"/>
                </a:lnTo>
                <a:lnTo>
                  <a:pt x="44648" y="17859"/>
                </a:lnTo>
                <a:lnTo>
                  <a:pt x="62508" y="17859"/>
                </a:lnTo>
                <a:lnTo>
                  <a:pt x="89297" y="26789"/>
                </a:lnTo>
                <a:lnTo>
                  <a:pt x="116086" y="26789"/>
                </a:lnTo>
                <a:lnTo>
                  <a:pt x="151805" y="35719"/>
                </a:lnTo>
                <a:lnTo>
                  <a:pt x="196453" y="35719"/>
                </a:lnTo>
                <a:lnTo>
                  <a:pt x="241101" y="35719"/>
                </a:lnTo>
                <a:lnTo>
                  <a:pt x="294680" y="35719"/>
                </a:lnTo>
                <a:lnTo>
                  <a:pt x="357187" y="26789"/>
                </a:lnTo>
                <a:lnTo>
                  <a:pt x="419695" y="17859"/>
                </a:lnTo>
                <a:lnTo>
                  <a:pt x="482203" y="17859"/>
                </a:lnTo>
                <a:lnTo>
                  <a:pt x="553640" y="8930"/>
                </a:lnTo>
                <a:lnTo>
                  <a:pt x="625078" y="0"/>
                </a:lnTo>
                <a:lnTo>
                  <a:pt x="705445" y="0"/>
                </a:lnTo>
                <a:lnTo>
                  <a:pt x="776883" y="0"/>
                </a:lnTo>
                <a:lnTo>
                  <a:pt x="848320" y="0"/>
                </a:lnTo>
                <a:lnTo>
                  <a:pt x="919758" y="8930"/>
                </a:lnTo>
                <a:lnTo>
                  <a:pt x="991195" y="17859"/>
                </a:lnTo>
                <a:lnTo>
                  <a:pt x="1071562" y="26789"/>
                </a:lnTo>
                <a:lnTo>
                  <a:pt x="1143000" y="26789"/>
                </a:lnTo>
                <a:lnTo>
                  <a:pt x="1143000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1250156" y="6286499"/>
            <a:ext cx="2035970" cy="98228"/>
          </a:xfrm>
          <a:custGeom>
            <a:avLst/>
            <a:gdLst/>
            <a:ahLst/>
            <a:cxnLst/>
            <a:rect l="0" t="0" r="0" b="0"/>
            <a:pathLst>
              <a:path w="2035970" h="98228">
                <a:moveTo>
                  <a:pt x="0" y="71438"/>
                </a:moveTo>
                <a:lnTo>
                  <a:pt x="0" y="62508"/>
                </a:lnTo>
                <a:lnTo>
                  <a:pt x="0" y="62508"/>
                </a:lnTo>
                <a:lnTo>
                  <a:pt x="8930" y="71438"/>
                </a:lnTo>
                <a:lnTo>
                  <a:pt x="17860" y="71438"/>
                </a:lnTo>
                <a:lnTo>
                  <a:pt x="35719" y="80367"/>
                </a:lnTo>
                <a:lnTo>
                  <a:pt x="53578" y="80367"/>
                </a:lnTo>
                <a:lnTo>
                  <a:pt x="80367" y="89297"/>
                </a:lnTo>
                <a:lnTo>
                  <a:pt x="125016" y="98227"/>
                </a:lnTo>
                <a:lnTo>
                  <a:pt x="160735" y="98227"/>
                </a:lnTo>
                <a:lnTo>
                  <a:pt x="214313" y="98227"/>
                </a:lnTo>
                <a:lnTo>
                  <a:pt x="258961" y="98227"/>
                </a:lnTo>
                <a:lnTo>
                  <a:pt x="312539" y="98227"/>
                </a:lnTo>
                <a:lnTo>
                  <a:pt x="366117" y="98227"/>
                </a:lnTo>
                <a:lnTo>
                  <a:pt x="419696" y="98227"/>
                </a:lnTo>
                <a:lnTo>
                  <a:pt x="473274" y="98227"/>
                </a:lnTo>
                <a:lnTo>
                  <a:pt x="544711" y="98227"/>
                </a:lnTo>
                <a:lnTo>
                  <a:pt x="607219" y="98227"/>
                </a:lnTo>
                <a:lnTo>
                  <a:pt x="687586" y="89297"/>
                </a:lnTo>
                <a:lnTo>
                  <a:pt x="767953" y="89297"/>
                </a:lnTo>
                <a:lnTo>
                  <a:pt x="848321" y="80367"/>
                </a:lnTo>
                <a:lnTo>
                  <a:pt x="937617" y="71438"/>
                </a:lnTo>
                <a:lnTo>
                  <a:pt x="1026914" y="62508"/>
                </a:lnTo>
                <a:lnTo>
                  <a:pt x="1125141" y="44649"/>
                </a:lnTo>
                <a:lnTo>
                  <a:pt x="1223367" y="35719"/>
                </a:lnTo>
                <a:lnTo>
                  <a:pt x="1312664" y="26789"/>
                </a:lnTo>
                <a:lnTo>
                  <a:pt x="1401961" y="17860"/>
                </a:lnTo>
                <a:lnTo>
                  <a:pt x="1491258" y="17860"/>
                </a:lnTo>
                <a:lnTo>
                  <a:pt x="1571625" y="8930"/>
                </a:lnTo>
                <a:lnTo>
                  <a:pt x="1643063" y="8930"/>
                </a:lnTo>
                <a:lnTo>
                  <a:pt x="1714500" y="8930"/>
                </a:lnTo>
                <a:lnTo>
                  <a:pt x="1777008" y="8930"/>
                </a:lnTo>
                <a:lnTo>
                  <a:pt x="1839516" y="8930"/>
                </a:lnTo>
                <a:lnTo>
                  <a:pt x="1893094" y="8930"/>
                </a:lnTo>
                <a:lnTo>
                  <a:pt x="1937742" y="8930"/>
                </a:lnTo>
                <a:lnTo>
                  <a:pt x="1982391" y="8930"/>
                </a:lnTo>
                <a:lnTo>
                  <a:pt x="2009180" y="0"/>
                </a:lnTo>
                <a:lnTo>
                  <a:pt x="2035969" y="0"/>
                </a:lnTo>
                <a:lnTo>
                  <a:pt x="2035969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1812727" y="5759648"/>
            <a:ext cx="937618" cy="884040"/>
          </a:xfrm>
          <a:custGeom>
            <a:avLst/>
            <a:gdLst/>
            <a:ahLst/>
            <a:cxnLst/>
            <a:rect l="0" t="0" r="0" b="0"/>
            <a:pathLst>
              <a:path w="937618" h="884040">
                <a:moveTo>
                  <a:pt x="17859" y="44648"/>
                </a:moveTo>
                <a:lnTo>
                  <a:pt x="8929" y="35718"/>
                </a:lnTo>
                <a:lnTo>
                  <a:pt x="8929" y="26789"/>
                </a:lnTo>
                <a:lnTo>
                  <a:pt x="0" y="17859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17859"/>
                </a:lnTo>
                <a:lnTo>
                  <a:pt x="26789" y="53578"/>
                </a:lnTo>
                <a:lnTo>
                  <a:pt x="44648" y="89297"/>
                </a:lnTo>
                <a:lnTo>
                  <a:pt x="80367" y="142875"/>
                </a:lnTo>
                <a:lnTo>
                  <a:pt x="107156" y="196453"/>
                </a:lnTo>
                <a:lnTo>
                  <a:pt x="151804" y="258961"/>
                </a:lnTo>
                <a:lnTo>
                  <a:pt x="196453" y="321468"/>
                </a:lnTo>
                <a:lnTo>
                  <a:pt x="241101" y="375047"/>
                </a:lnTo>
                <a:lnTo>
                  <a:pt x="294679" y="428625"/>
                </a:lnTo>
                <a:lnTo>
                  <a:pt x="348257" y="473273"/>
                </a:lnTo>
                <a:lnTo>
                  <a:pt x="401836" y="517922"/>
                </a:lnTo>
                <a:lnTo>
                  <a:pt x="455414" y="562570"/>
                </a:lnTo>
                <a:lnTo>
                  <a:pt x="526851" y="598289"/>
                </a:lnTo>
                <a:lnTo>
                  <a:pt x="589359" y="642937"/>
                </a:lnTo>
                <a:lnTo>
                  <a:pt x="651867" y="678656"/>
                </a:lnTo>
                <a:lnTo>
                  <a:pt x="714375" y="714375"/>
                </a:lnTo>
                <a:lnTo>
                  <a:pt x="750093" y="741164"/>
                </a:lnTo>
                <a:lnTo>
                  <a:pt x="776882" y="767953"/>
                </a:lnTo>
                <a:lnTo>
                  <a:pt x="803671" y="785812"/>
                </a:lnTo>
                <a:lnTo>
                  <a:pt x="821531" y="803672"/>
                </a:lnTo>
                <a:lnTo>
                  <a:pt x="848320" y="830461"/>
                </a:lnTo>
                <a:lnTo>
                  <a:pt x="875109" y="848320"/>
                </a:lnTo>
                <a:lnTo>
                  <a:pt x="901898" y="866179"/>
                </a:lnTo>
                <a:lnTo>
                  <a:pt x="910828" y="875109"/>
                </a:lnTo>
                <a:lnTo>
                  <a:pt x="928687" y="884039"/>
                </a:lnTo>
                <a:lnTo>
                  <a:pt x="937617" y="875109"/>
                </a:lnTo>
                <a:lnTo>
                  <a:pt x="937617" y="857250"/>
                </a:lnTo>
                <a:lnTo>
                  <a:pt x="928687" y="821531"/>
                </a:lnTo>
                <a:lnTo>
                  <a:pt x="919757" y="785812"/>
                </a:lnTo>
                <a:lnTo>
                  <a:pt x="919757" y="78581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1910953" y="5804296"/>
            <a:ext cx="660798" cy="857251"/>
          </a:xfrm>
          <a:custGeom>
            <a:avLst/>
            <a:gdLst/>
            <a:ahLst/>
            <a:cxnLst/>
            <a:rect l="0" t="0" r="0" b="0"/>
            <a:pathLst>
              <a:path w="660798" h="857251">
                <a:moveTo>
                  <a:pt x="660797" y="26789"/>
                </a:moveTo>
                <a:lnTo>
                  <a:pt x="651867" y="17859"/>
                </a:lnTo>
                <a:lnTo>
                  <a:pt x="642938" y="8930"/>
                </a:lnTo>
                <a:lnTo>
                  <a:pt x="634008" y="8930"/>
                </a:lnTo>
                <a:lnTo>
                  <a:pt x="634008" y="0"/>
                </a:lnTo>
                <a:lnTo>
                  <a:pt x="616149" y="8930"/>
                </a:lnTo>
                <a:lnTo>
                  <a:pt x="607219" y="26789"/>
                </a:lnTo>
                <a:lnTo>
                  <a:pt x="589360" y="53578"/>
                </a:lnTo>
                <a:lnTo>
                  <a:pt x="562570" y="98227"/>
                </a:lnTo>
                <a:lnTo>
                  <a:pt x="535781" y="142875"/>
                </a:lnTo>
                <a:lnTo>
                  <a:pt x="500063" y="205383"/>
                </a:lnTo>
                <a:lnTo>
                  <a:pt x="455414" y="276820"/>
                </a:lnTo>
                <a:lnTo>
                  <a:pt x="401836" y="348258"/>
                </a:lnTo>
                <a:lnTo>
                  <a:pt x="339328" y="419695"/>
                </a:lnTo>
                <a:lnTo>
                  <a:pt x="267891" y="491133"/>
                </a:lnTo>
                <a:lnTo>
                  <a:pt x="205383" y="562570"/>
                </a:lnTo>
                <a:lnTo>
                  <a:pt x="142875" y="625078"/>
                </a:lnTo>
                <a:lnTo>
                  <a:pt x="107156" y="669727"/>
                </a:lnTo>
                <a:lnTo>
                  <a:pt x="80367" y="696516"/>
                </a:lnTo>
                <a:lnTo>
                  <a:pt x="62508" y="714375"/>
                </a:lnTo>
                <a:lnTo>
                  <a:pt x="44649" y="732234"/>
                </a:lnTo>
                <a:lnTo>
                  <a:pt x="26789" y="759024"/>
                </a:lnTo>
                <a:lnTo>
                  <a:pt x="8930" y="785813"/>
                </a:lnTo>
                <a:lnTo>
                  <a:pt x="0" y="812602"/>
                </a:lnTo>
                <a:lnTo>
                  <a:pt x="0" y="830461"/>
                </a:lnTo>
                <a:lnTo>
                  <a:pt x="0" y="848320"/>
                </a:lnTo>
                <a:lnTo>
                  <a:pt x="0" y="857250"/>
                </a:lnTo>
                <a:lnTo>
                  <a:pt x="0" y="857250"/>
                </a:lnTo>
                <a:lnTo>
                  <a:pt x="0" y="85725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2862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52600" y="6443538"/>
            <a:ext cx="3788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Scrum by </a:t>
            </a:r>
            <a:r>
              <a:rPr lang="en-US" dirty="0" smtClean="0"/>
              <a:t>Rubin, </a:t>
            </a:r>
            <a:r>
              <a:rPr lang="en-US" dirty="0" err="1" smtClean="0"/>
              <a:t>Ch</a:t>
            </a:r>
            <a:r>
              <a:rPr lang="en-US" dirty="0" smtClean="0"/>
              <a:t> 07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618" y="1063324"/>
            <a:ext cx="7795581" cy="5261276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 bwMode="auto">
          <a:xfrm>
            <a:off x="2518172" y="705445"/>
            <a:ext cx="214313" cy="17861"/>
          </a:xfrm>
          <a:custGeom>
            <a:avLst/>
            <a:gdLst/>
            <a:ahLst/>
            <a:cxnLst/>
            <a:rect l="0" t="0" r="0" b="0"/>
            <a:pathLst>
              <a:path w="214313" h="17861">
                <a:moveTo>
                  <a:pt x="0" y="0"/>
                </a:moveTo>
                <a:lnTo>
                  <a:pt x="0" y="0"/>
                </a:lnTo>
                <a:lnTo>
                  <a:pt x="8930" y="0"/>
                </a:lnTo>
                <a:lnTo>
                  <a:pt x="17859" y="0"/>
                </a:lnTo>
                <a:lnTo>
                  <a:pt x="26789" y="0"/>
                </a:lnTo>
                <a:lnTo>
                  <a:pt x="44648" y="0"/>
                </a:lnTo>
                <a:lnTo>
                  <a:pt x="71437" y="0"/>
                </a:lnTo>
                <a:lnTo>
                  <a:pt x="98226" y="8930"/>
                </a:lnTo>
                <a:lnTo>
                  <a:pt x="125016" y="8930"/>
                </a:lnTo>
                <a:lnTo>
                  <a:pt x="160734" y="8930"/>
                </a:lnTo>
                <a:lnTo>
                  <a:pt x="187523" y="17860"/>
                </a:lnTo>
                <a:lnTo>
                  <a:pt x="214312" y="17860"/>
                </a:lnTo>
                <a:lnTo>
                  <a:pt x="214312" y="1786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7492008" y="1187648"/>
            <a:ext cx="232173" cy="241103"/>
          </a:xfrm>
          <a:custGeom>
            <a:avLst/>
            <a:gdLst/>
            <a:ahLst/>
            <a:cxnLst/>
            <a:rect l="0" t="0" r="0" b="0"/>
            <a:pathLst>
              <a:path w="232173" h="241103">
                <a:moveTo>
                  <a:pt x="8930" y="196454"/>
                </a:moveTo>
                <a:lnTo>
                  <a:pt x="8930" y="196454"/>
                </a:lnTo>
                <a:lnTo>
                  <a:pt x="8930" y="205383"/>
                </a:lnTo>
                <a:lnTo>
                  <a:pt x="0" y="205383"/>
                </a:lnTo>
                <a:lnTo>
                  <a:pt x="0" y="223242"/>
                </a:lnTo>
                <a:lnTo>
                  <a:pt x="0" y="232172"/>
                </a:lnTo>
                <a:lnTo>
                  <a:pt x="8930" y="241102"/>
                </a:lnTo>
                <a:lnTo>
                  <a:pt x="17859" y="241102"/>
                </a:lnTo>
                <a:lnTo>
                  <a:pt x="44648" y="223242"/>
                </a:lnTo>
                <a:lnTo>
                  <a:pt x="80367" y="196454"/>
                </a:lnTo>
                <a:lnTo>
                  <a:pt x="133945" y="160735"/>
                </a:lnTo>
                <a:lnTo>
                  <a:pt x="169664" y="107157"/>
                </a:lnTo>
                <a:lnTo>
                  <a:pt x="205383" y="53579"/>
                </a:lnTo>
                <a:lnTo>
                  <a:pt x="232172" y="0"/>
                </a:lnTo>
                <a:lnTo>
                  <a:pt x="232172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6295430" y="3178968"/>
            <a:ext cx="142876" cy="116087"/>
          </a:xfrm>
          <a:custGeom>
            <a:avLst/>
            <a:gdLst/>
            <a:ahLst/>
            <a:cxnLst/>
            <a:rect l="0" t="0" r="0" b="0"/>
            <a:pathLst>
              <a:path w="142876" h="116087">
                <a:moveTo>
                  <a:pt x="0" y="71438"/>
                </a:moveTo>
                <a:lnTo>
                  <a:pt x="0" y="71438"/>
                </a:ln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0" y="71438"/>
                </a:lnTo>
                <a:lnTo>
                  <a:pt x="0" y="71438"/>
                </a:lnTo>
                <a:lnTo>
                  <a:pt x="0" y="80368"/>
                </a:lnTo>
                <a:lnTo>
                  <a:pt x="0" y="89297"/>
                </a:lnTo>
                <a:lnTo>
                  <a:pt x="8929" y="98227"/>
                </a:lnTo>
                <a:lnTo>
                  <a:pt x="17859" y="107157"/>
                </a:lnTo>
                <a:lnTo>
                  <a:pt x="26789" y="116086"/>
                </a:lnTo>
                <a:lnTo>
                  <a:pt x="35718" y="116086"/>
                </a:lnTo>
                <a:lnTo>
                  <a:pt x="62508" y="98227"/>
                </a:lnTo>
                <a:lnTo>
                  <a:pt x="98226" y="62508"/>
                </a:lnTo>
                <a:lnTo>
                  <a:pt x="142875" y="0"/>
                </a:lnTo>
                <a:lnTo>
                  <a:pt x="142875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6143625" y="3375421"/>
            <a:ext cx="339329" cy="294681"/>
          </a:xfrm>
          <a:custGeom>
            <a:avLst/>
            <a:gdLst/>
            <a:ahLst/>
            <a:cxnLst/>
            <a:rect l="0" t="0" r="0" b="0"/>
            <a:pathLst>
              <a:path w="339329" h="294681">
                <a:moveTo>
                  <a:pt x="0" y="250032"/>
                </a:moveTo>
                <a:lnTo>
                  <a:pt x="0" y="250032"/>
                </a:lnTo>
                <a:lnTo>
                  <a:pt x="0" y="250032"/>
                </a:lnTo>
                <a:lnTo>
                  <a:pt x="0" y="250032"/>
                </a:lnTo>
                <a:lnTo>
                  <a:pt x="0" y="250032"/>
                </a:lnTo>
                <a:lnTo>
                  <a:pt x="0" y="258961"/>
                </a:lnTo>
                <a:lnTo>
                  <a:pt x="0" y="258961"/>
                </a:lnTo>
                <a:lnTo>
                  <a:pt x="8930" y="267891"/>
                </a:lnTo>
                <a:lnTo>
                  <a:pt x="8930" y="276821"/>
                </a:lnTo>
                <a:lnTo>
                  <a:pt x="26789" y="285750"/>
                </a:lnTo>
                <a:lnTo>
                  <a:pt x="35719" y="285750"/>
                </a:lnTo>
                <a:lnTo>
                  <a:pt x="44648" y="294680"/>
                </a:lnTo>
                <a:lnTo>
                  <a:pt x="71438" y="294680"/>
                </a:lnTo>
                <a:lnTo>
                  <a:pt x="98227" y="285750"/>
                </a:lnTo>
                <a:lnTo>
                  <a:pt x="142875" y="258961"/>
                </a:lnTo>
                <a:lnTo>
                  <a:pt x="196453" y="205383"/>
                </a:lnTo>
                <a:lnTo>
                  <a:pt x="267891" y="116086"/>
                </a:lnTo>
                <a:lnTo>
                  <a:pt x="339328" y="0"/>
                </a:lnTo>
                <a:lnTo>
                  <a:pt x="339328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0187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of expertise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52600" y="6443538"/>
            <a:ext cx="3788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Scrum by </a:t>
            </a:r>
            <a:r>
              <a:rPr lang="en-US" dirty="0" smtClean="0"/>
              <a:t>Rubin, </a:t>
            </a:r>
            <a:r>
              <a:rPr lang="en-US" dirty="0" err="1" smtClean="0"/>
              <a:t>Ch</a:t>
            </a:r>
            <a:r>
              <a:rPr lang="en-US" dirty="0" smtClean="0"/>
              <a:t> 07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116795"/>
            <a:ext cx="5562599" cy="5114878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 bwMode="auto">
          <a:xfrm>
            <a:off x="6179344" y="267891"/>
            <a:ext cx="187524" cy="258962"/>
          </a:xfrm>
          <a:custGeom>
            <a:avLst/>
            <a:gdLst/>
            <a:ahLst/>
            <a:cxnLst/>
            <a:rect l="0" t="0" r="0" b="0"/>
            <a:pathLst>
              <a:path w="187524" h="258962">
                <a:moveTo>
                  <a:pt x="8929" y="26789"/>
                </a:moveTo>
                <a:lnTo>
                  <a:pt x="8929" y="17859"/>
                </a:lnTo>
                <a:lnTo>
                  <a:pt x="8929" y="8929"/>
                </a:lnTo>
                <a:lnTo>
                  <a:pt x="8929" y="8929"/>
                </a:lnTo>
                <a:lnTo>
                  <a:pt x="8929" y="0"/>
                </a:lnTo>
                <a:lnTo>
                  <a:pt x="0" y="0"/>
                </a:lnTo>
                <a:lnTo>
                  <a:pt x="0" y="17859"/>
                </a:lnTo>
                <a:lnTo>
                  <a:pt x="8929" y="35718"/>
                </a:lnTo>
                <a:lnTo>
                  <a:pt x="8929" y="71437"/>
                </a:lnTo>
                <a:lnTo>
                  <a:pt x="26789" y="125015"/>
                </a:lnTo>
                <a:lnTo>
                  <a:pt x="44648" y="160734"/>
                </a:lnTo>
                <a:lnTo>
                  <a:pt x="53578" y="196453"/>
                </a:lnTo>
                <a:lnTo>
                  <a:pt x="71437" y="232171"/>
                </a:lnTo>
                <a:lnTo>
                  <a:pt x="80367" y="250031"/>
                </a:lnTo>
                <a:lnTo>
                  <a:pt x="89297" y="258961"/>
                </a:lnTo>
                <a:lnTo>
                  <a:pt x="98226" y="250031"/>
                </a:lnTo>
                <a:lnTo>
                  <a:pt x="107156" y="223242"/>
                </a:lnTo>
                <a:lnTo>
                  <a:pt x="116086" y="196453"/>
                </a:lnTo>
                <a:lnTo>
                  <a:pt x="133945" y="169664"/>
                </a:lnTo>
                <a:lnTo>
                  <a:pt x="133945" y="151804"/>
                </a:lnTo>
                <a:lnTo>
                  <a:pt x="142875" y="133945"/>
                </a:lnTo>
                <a:lnTo>
                  <a:pt x="151804" y="107156"/>
                </a:lnTo>
                <a:lnTo>
                  <a:pt x="160734" y="80367"/>
                </a:lnTo>
                <a:lnTo>
                  <a:pt x="169664" y="53578"/>
                </a:lnTo>
                <a:lnTo>
                  <a:pt x="178594" y="44648"/>
                </a:lnTo>
                <a:lnTo>
                  <a:pt x="187523" y="35718"/>
                </a:lnTo>
                <a:lnTo>
                  <a:pt x="187523" y="3571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6420445" y="294680"/>
            <a:ext cx="178595" cy="241102"/>
          </a:xfrm>
          <a:custGeom>
            <a:avLst/>
            <a:gdLst/>
            <a:ahLst/>
            <a:cxnLst/>
            <a:rect l="0" t="0" r="0" b="0"/>
            <a:pathLst>
              <a:path w="178595" h="241102">
                <a:moveTo>
                  <a:pt x="17860" y="0"/>
                </a:moveTo>
                <a:lnTo>
                  <a:pt x="26789" y="0"/>
                </a:lnTo>
                <a:lnTo>
                  <a:pt x="26789" y="0"/>
                </a:lnTo>
                <a:lnTo>
                  <a:pt x="26789" y="8929"/>
                </a:lnTo>
                <a:lnTo>
                  <a:pt x="26789" y="26789"/>
                </a:lnTo>
                <a:lnTo>
                  <a:pt x="17860" y="53578"/>
                </a:lnTo>
                <a:lnTo>
                  <a:pt x="8930" y="107156"/>
                </a:lnTo>
                <a:lnTo>
                  <a:pt x="0" y="142875"/>
                </a:lnTo>
                <a:lnTo>
                  <a:pt x="0" y="178593"/>
                </a:lnTo>
                <a:lnTo>
                  <a:pt x="0" y="214312"/>
                </a:lnTo>
                <a:lnTo>
                  <a:pt x="8930" y="232172"/>
                </a:lnTo>
                <a:lnTo>
                  <a:pt x="35719" y="241101"/>
                </a:lnTo>
                <a:lnTo>
                  <a:pt x="62508" y="241101"/>
                </a:lnTo>
                <a:lnTo>
                  <a:pt x="89297" y="232172"/>
                </a:lnTo>
                <a:lnTo>
                  <a:pt x="116086" y="223242"/>
                </a:lnTo>
                <a:lnTo>
                  <a:pt x="151805" y="205382"/>
                </a:lnTo>
                <a:lnTo>
                  <a:pt x="169664" y="187523"/>
                </a:lnTo>
                <a:lnTo>
                  <a:pt x="178594" y="178593"/>
                </a:lnTo>
                <a:lnTo>
                  <a:pt x="178594" y="17859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6572250" y="330398"/>
            <a:ext cx="169665" cy="223244"/>
          </a:xfrm>
          <a:custGeom>
            <a:avLst/>
            <a:gdLst/>
            <a:ahLst/>
            <a:cxnLst/>
            <a:rect l="0" t="0" r="0" b="0"/>
            <a:pathLst>
              <a:path w="169665" h="223244">
                <a:moveTo>
                  <a:pt x="107156" y="26789"/>
                </a:moveTo>
                <a:lnTo>
                  <a:pt x="107156" y="26789"/>
                </a:lnTo>
                <a:lnTo>
                  <a:pt x="116086" y="17860"/>
                </a:lnTo>
                <a:lnTo>
                  <a:pt x="116086" y="17860"/>
                </a:lnTo>
                <a:lnTo>
                  <a:pt x="116086" y="8930"/>
                </a:lnTo>
                <a:lnTo>
                  <a:pt x="116086" y="8930"/>
                </a:lnTo>
                <a:lnTo>
                  <a:pt x="116086" y="0"/>
                </a:lnTo>
                <a:lnTo>
                  <a:pt x="107156" y="0"/>
                </a:lnTo>
                <a:lnTo>
                  <a:pt x="80367" y="0"/>
                </a:lnTo>
                <a:lnTo>
                  <a:pt x="53578" y="17860"/>
                </a:lnTo>
                <a:lnTo>
                  <a:pt x="26789" y="44649"/>
                </a:lnTo>
                <a:lnTo>
                  <a:pt x="8930" y="62508"/>
                </a:lnTo>
                <a:lnTo>
                  <a:pt x="0" y="80368"/>
                </a:lnTo>
                <a:lnTo>
                  <a:pt x="0" y="98227"/>
                </a:lnTo>
                <a:lnTo>
                  <a:pt x="8930" y="107157"/>
                </a:lnTo>
                <a:lnTo>
                  <a:pt x="26789" y="107157"/>
                </a:lnTo>
                <a:lnTo>
                  <a:pt x="53578" y="107157"/>
                </a:lnTo>
                <a:lnTo>
                  <a:pt x="89297" y="107157"/>
                </a:lnTo>
                <a:lnTo>
                  <a:pt x="116086" y="98227"/>
                </a:lnTo>
                <a:lnTo>
                  <a:pt x="142875" y="98227"/>
                </a:lnTo>
                <a:lnTo>
                  <a:pt x="151805" y="107157"/>
                </a:lnTo>
                <a:lnTo>
                  <a:pt x="169664" y="116086"/>
                </a:lnTo>
                <a:lnTo>
                  <a:pt x="160734" y="133946"/>
                </a:lnTo>
                <a:lnTo>
                  <a:pt x="142875" y="160735"/>
                </a:lnTo>
                <a:lnTo>
                  <a:pt x="125016" y="187524"/>
                </a:lnTo>
                <a:lnTo>
                  <a:pt x="98227" y="205383"/>
                </a:lnTo>
                <a:lnTo>
                  <a:pt x="71438" y="223243"/>
                </a:lnTo>
                <a:lnTo>
                  <a:pt x="44648" y="223243"/>
                </a:lnTo>
                <a:lnTo>
                  <a:pt x="35719" y="223243"/>
                </a:lnTo>
                <a:lnTo>
                  <a:pt x="35719" y="214313"/>
                </a:lnTo>
                <a:lnTo>
                  <a:pt x="44648" y="187524"/>
                </a:lnTo>
                <a:lnTo>
                  <a:pt x="62508" y="160735"/>
                </a:lnTo>
                <a:lnTo>
                  <a:pt x="62508" y="16073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6822281" y="330398"/>
            <a:ext cx="53579" cy="223244"/>
          </a:xfrm>
          <a:custGeom>
            <a:avLst/>
            <a:gdLst/>
            <a:ahLst/>
            <a:cxnLst/>
            <a:rect l="0" t="0" r="0" b="0"/>
            <a:pathLst>
              <a:path w="53579" h="223244">
                <a:moveTo>
                  <a:pt x="35719" y="0"/>
                </a:moveTo>
                <a:lnTo>
                  <a:pt x="53578" y="0"/>
                </a:lnTo>
                <a:lnTo>
                  <a:pt x="53578" y="0"/>
                </a:lnTo>
                <a:lnTo>
                  <a:pt x="44649" y="8930"/>
                </a:lnTo>
                <a:lnTo>
                  <a:pt x="35719" y="26789"/>
                </a:lnTo>
                <a:lnTo>
                  <a:pt x="17860" y="53579"/>
                </a:lnTo>
                <a:lnTo>
                  <a:pt x="8930" y="80368"/>
                </a:lnTo>
                <a:lnTo>
                  <a:pt x="0" y="116086"/>
                </a:lnTo>
                <a:lnTo>
                  <a:pt x="0" y="151805"/>
                </a:lnTo>
                <a:lnTo>
                  <a:pt x="8930" y="178594"/>
                </a:lnTo>
                <a:lnTo>
                  <a:pt x="8930" y="196454"/>
                </a:lnTo>
                <a:lnTo>
                  <a:pt x="26789" y="214313"/>
                </a:lnTo>
                <a:lnTo>
                  <a:pt x="26789" y="223243"/>
                </a:lnTo>
                <a:lnTo>
                  <a:pt x="35719" y="223243"/>
                </a:lnTo>
                <a:lnTo>
                  <a:pt x="26789" y="223243"/>
                </a:lnTo>
                <a:lnTo>
                  <a:pt x="17860" y="205383"/>
                </a:lnTo>
                <a:lnTo>
                  <a:pt x="17860" y="20538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6741914" y="526852"/>
            <a:ext cx="160735" cy="35719"/>
          </a:xfrm>
          <a:custGeom>
            <a:avLst/>
            <a:gdLst/>
            <a:ahLst/>
            <a:cxnLst/>
            <a:rect l="0" t="0" r="0" b="0"/>
            <a:pathLst>
              <a:path w="160735" h="35719">
                <a:moveTo>
                  <a:pt x="0" y="26789"/>
                </a:moveTo>
                <a:lnTo>
                  <a:pt x="0" y="26789"/>
                </a:lnTo>
                <a:lnTo>
                  <a:pt x="8930" y="35718"/>
                </a:lnTo>
                <a:lnTo>
                  <a:pt x="17859" y="35718"/>
                </a:lnTo>
                <a:lnTo>
                  <a:pt x="26789" y="35718"/>
                </a:lnTo>
                <a:lnTo>
                  <a:pt x="44649" y="35718"/>
                </a:lnTo>
                <a:lnTo>
                  <a:pt x="62508" y="35718"/>
                </a:lnTo>
                <a:lnTo>
                  <a:pt x="89297" y="35718"/>
                </a:lnTo>
                <a:lnTo>
                  <a:pt x="107156" y="35718"/>
                </a:lnTo>
                <a:lnTo>
                  <a:pt x="133945" y="26789"/>
                </a:lnTo>
                <a:lnTo>
                  <a:pt x="142875" y="17859"/>
                </a:lnTo>
                <a:lnTo>
                  <a:pt x="160734" y="0"/>
                </a:lnTo>
                <a:lnTo>
                  <a:pt x="160734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6679406" y="321469"/>
            <a:ext cx="276822" cy="53579"/>
          </a:xfrm>
          <a:custGeom>
            <a:avLst/>
            <a:gdLst/>
            <a:ahLst/>
            <a:cxnLst/>
            <a:rect l="0" t="0" r="0" b="0"/>
            <a:pathLst>
              <a:path w="276822" h="53579">
                <a:moveTo>
                  <a:pt x="0" y="53578"/>
                </a:moveTo>
                <a:lnTo>
                  <a:pt x="8930" y="44648"/>
                </a:lnTo>
                <a:lnTo>
                  <a:pt x="26789" y="35718"/>
                </a:lnTo>
                <a:lnTo>
                  <a:pt x="44649" y="26789"/>
                </a:lnTo>
                <a:lnTo>
                  <a:pt x="71438" y="26789"/>
                </a:lnTo>
                <a:lnTo>
                  <a:pt x="98227" y="17859"/>
                </a:lnTo>
                <a:lnTo>
                  <a:pt x="142875" y="17859"/>
                </a:lnTo>
                <a:lnTo>
                  <a:pt x="187524" y="8929"/>
                </a:lnTo>
                <a:lnTo>
                  <a:pt x="232172" y="0"/>
                </a:lnTo>
                <a:lnTo>
                  <a:pt x="276821" y="0"/>
                </a:lnTo>
                <a:lnTo>
                  <a:pt x="276821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6634758" y="723305"/>
            <a:ext cx="71438" cy="294680"/>
          </a:xfrm>
          <a:custGeom>
            <a:avLst/>
            <a:gdLst/>
            <a:ahLst/>
            <a:cxnLst/>
            <a:rect l="0" t="0" r="0" b="0"/>
            <a:pathLst>
              <a:path w="71438" h="294680">
                <a:moveTo>
                  <a:pt x="71437" y="0"/>
                </a:moveTo>
                <a:lnTo>
                  <a:pt x="71437" y="0"/>
                </a:lnTo>
                <a:lnTo>
                  <a:pt x="71437" y="0"/>
                </a:lnTo>
                <a:lnTo>
                  <a:pt x="71437" y="0"/>
                </a:lnTo>
                <a:lnTo>
                  <a:pt x="71437" y="8929"/>
                </a:lnTo>
                <a:lnTo>
                  <a:pt x="71437" y="26789"/>
                </a:lnTo>
                <a:lnTo>
                  <a:pt x="71437" y="53578"/>
                </a:lnTo>
                <a:lnTo>
                  <a:pt x="71437" y="89296"/>
                </a:lnTo>
                <a:lnTo>
                  <a:pt x="62508" y="133945"/>
                </a:lnTo>
                <a:lnTo>
                  <a:pt x="62508" y="169664"/>
                </a:lnTo>
                <a:lnTo>
                  <a:pt x="62508" y="214312"/>
                </a:lnTo>
                <a:lnTo>
                  <a:pt x="53578" y="241101"/>
                </a:lnTo>
                <a:lnTo>
                  <a:pt x="44648" y="267890"/>
                </a:lnTo>
                <a:lnTo>
                  <a:pt x="44648" y="285750"/>
                </a:lnTo>
                <a:lnTo>
                  <a:pt x="44648" y="294679"/>
                </a:lnTo>
                <a:lnTo>
                  <a:pt x="44648" y="294679"/>
                </a:lnTo>
                <a:lnTo>
                  <a:pt x="35719" y="285750"/>
                </a:lnTo>
                <a:lnTo>
                  <a:pt x="35719" y="267890"/>
                </a:lnTo>
                <a:lnTo>
                  <a:pt x="17859" y="250031"/>
                </a:lnTo>
                <a:lnTo>
                  <a:pt x="0" y="232171"/>
                </a:lnTo>
                <a:lnTo>
                  <a:pt x="0" y="23217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6429375" y="848320"/>
            <a:ext cx="348259" cy="89298"/>
          </a:xfrm>
          <a:custGeom>
            <a:avLst/>
            <a:gdLst/>
            <a:ahLst/>
            <a:cxnLst/>
            <a:rect l="0" t="0" r="0" b="0"/>
            <a:pathLst>
              <a:path w="348259" h="89298">
                <a:moveTo>
                  <a:pt x="0" y="89297"/>
                </a:moveTo>
                <a:lnTo>
                  <a:pt x="8930" y="89297"/>
                </a:lnTo>
                <a:lnTo>
                  <a:pt x="17859" y="80367"/>
                </a:lnTo>
                <a:lnTo>
                  <a:pt x="44648" y="71438"/>
                </a:lnTo>
                <a:lnTo>
                  <a:pt x="89297" y="62508"/>
                </a:lnTo>
                <a:lnTo>
                  <a:pt x="142875" y="44649"/>
                </a:lnTo>
                <a:lnTo>
                  <a:pt x="196453" y="17860"/>
                </a:lnTo>
                <a:lnTo>
                  <a:pt x="241102" y="8930"/>
                </a:lnTo>
                <a:lnTo>
                  <a:pt x="285750" y="0"/>
                </a:lnTo>
                <a:lnTo>
                  <a:pt x="321469" y="0"/>
                </a:lnTo>
                <a:lnTo>
                  <a:pt x="339328" y="8930"/>
                </a:lnTo>
                <a:lnTo>
                  <a:pt x="348258" y="17860"/>
                </a:lnTo>
                <a:lnTo>
                  <a:pt x="348258" y="1786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6777633" y="723305"/>
            <a:ext cx="410766" cy="321469"/>
          </a:xfrm>
          <a:custGeom>
            <a:avLst/>
            <a:gdLst/>
            <a:ahLst/>
            <a:cxnLst/>
            <a:rect l="0" t="0" r="0" b="0"/>
            <a:pathLst>
              <a:path w="410766" h="321469">
                <a:moveTo>
                  <a:pt x="62508" y="89296"/>
                </a:moveTo>
                <a:lnTo>
                  <a:pt x="62508" y="98226"/>
                </a:lnTo>
                <a:lnTo>
                  <a:pt x="53578" y="107156"/>
                </a:lnTo>
                <a:lnTo>
                  <a:pt x="44648" y="125015"/>
                </a:lnTo>
                <a:lnTo>
                  <a:pt x="35719" y="151804"/>
                </a:lnTo>
                <a:lnTo>
                  <a:pt x="17859" y="178593"/>
                </a:lnTo>
                <a:lnTo>
                  <a:pt x="8930" y="214312"/>
                </a:lnTo>
                <a:lnTo>
                  <a:pt x="0" y="241101"/>
                </a:lnTo>
                <a:lnTo>
                  <a:pt x="0" y="267890"/>
                </a:lnTo>
                <a:lnTo>
                  <a:pt x="0" y="285750"/>
                </a:lnTo>
                <a:lnTo>
                  <a:pt x="0" y="294679"/>
                </a:lnTo>
                <a:lnTo>
                  <a:pt x="17859" y="294679"/>
                </a:lnTo>
                <a:lnTo>
                  <a:pt x="26789" y="285750"/>
                </a:lnTo>
                <a:lnTo>
                  <a:pt x="44648" y="267890"/>
                </a:lnTo>
                <a:lnTo>
                  <a:pt x="62508" y="250031"/>
                </a:lnTo>
                <a:lnTo>
                  <a:pt x="89297" y="214312"/>
                </a:lnTo>
                <a:lnTo>
                  <a:pt x="98226" y="187523"/>
                </a:lnTo>
                <a:lnTo>
                  <a:pt x="107156" y="160734"/>
                </a:lnTo>
                <a:lnTo>
                  <a:pt x="107156" y="151804"/>
                </a:lnTo>
                <a:lnTo>
                  <a:pt x="107156" y="151804"/>
                </a:lnTo>
                <a:lnTo>
                  <a:pt x="98226" y="169664"/>
                </a:lnTo>
                <a:lnTo>
                  <a:pt x="89297" y="196453"/>
                </a:lnTo>
                <a:lnTo>
                  <a:pt x="80367" y="232171"/>
                </a:lnTo>
                <a:lnTo>
                  <a:pt x="80367" y="258961"/>
                </a:lnTo>
                <a:lnTo>
                  <a:pt x="80367" y="285750"/>
                </a:lnTo>
                <a:lnTo>
                  <a:pt x="89297" y="303609"/>
                </a:lnTo>
                <a:lnTo>
                  <a:pt x="98226" y="312539"/>
                </a:lnTo>
                <a:lnTo>
                  <a:pt x="107156" y="321468"/>
                </a:lnTo>
                <a:lnTo>
                  <a:pt x="133945" y="321468"/>
                </a:lnTo>
                <a:lnTo>
                  <a:pt x="151805" y="312539"/>
                </a:lnTo>
                <a:lnTo>
                  <a:pt x="178594" y="285750"/>
                </a:lnTo>
                <a:lnTo>
                  <a:pt x="205383" y="250031"/>
                </a:lnTo>
                <a:lnTo>
                  <a:pt x="223242" y="214312"/>
                </a:lnTo>
                <a:lnTo>
                  <a:pt x="241101" y="160734"/>
                </a:lnTo>
                <a:lnTo>
                  <a:pt x="250031" y="107156"/>
                </a:lnTo>
                <a:lnTo>
                  <a:pt x="258961" y="71437"/>
                </a:lnTo>
                <a:lnTo>
                  <a:pt x="258961" y="44648"/>
                </a:lnTo>
                <a:lnTo>
                  <a:pt x="258961" y="35718"/>
                </a:lnTo>
                <a:lnTo>
                  <a:pt x="241101" y="53578"/>
                </a:lnTo>
                <a:lnTo>
                  <a:pt x="223242" y="80367"/>
                </a:lnTo>
                <a:lnTo>
                  <a:pt x="205383" y="125015"/>
                </a:lnTo>
                <a:lnTo>
                  <a:pt x="196453" y="169664"/>
                </a:lnTo>
                <a:lnTo>
                  <a:pt x="187523" y="214312"/>
                </a:lnTo>
                <a:lnTo>
                  <a:pt x="178594" y="241101"/>
                </a:lnTo>
                <a:lnTo>
                  <a:pt x="178594" y="276820"/>
                </a:lnTo>
                <a:lnTo>
                  <a:pt x="187523" y="294679"/>
                </a:lnTo>
                <a:lnTo>
                  <a:pt x="196453" y="303609"/>
                </a:lnTo>
                <a:lnTo>
                  <a:pt x="205383" y="294679"/>
                </a:lnTo>
                <a:lnTo>
                  <a:pt x="223242" y="294679"/>
                </a:lnTo>
                <a:lnTo>
                  <a:pt x="241101" y="276820"/>
                </a:lnTo>
                <a:lnTo>
                  <a:pt x="267890" y="250031"/>
                </a:lnTo>
                <a:lnTo>
                  <a:pt x="294680" y="214312"/>
                </a:lnTo>
                <a:lnTo>
                  <a:pt x="312539" y="178593"/>
                </a:lnTo>
                <a:lnTo>
                  <a:pt x="330398" y="142875"/>
                </a:lnTo>
                <a:lnTo>
                  <a:pt x="348258" y="98226"/>
                </a:lnTo>
                <a:lnTo>
                  <a:pt x="357187" y="53578"/>
                </a:lnTo>
                <a:lnTo>
                  <a:pt x="366117" y="26789"/>
                </a:lnTo>
                <a:lnTo>
                  <a:pt x="366117" y="0"/>
                </a:lnTo>
                <a:lnTo>
                  <a:pt x="357187" y="0"/>
                </a:lnTo>
                <a:lnTo>
                  <a:pt x="348258" y="8929"/>
                </a:lnTo>
                <a:lnTo>
                  <a:pt x="330398" y="35718"/>
                </a:lnTo>
                <a:lnTo>
                  <a:pt x="312539" y="80367"/>
                </a:lnTo>
                <a:lnTo>
                  <a:pt x="303609" y="125015"/>
                </a:lnTo>
                <a:lnTo>
                  <a:pt x="294680" y="178593"/>
                </a:lnTo>
                <a:lnTo>
                  <a:pt x="303609" y="214312"/>
                </a:lnTo>
                <a:lnTo>
                  <a:pt x="312539" y="250031"/>
                </a:lnTo>
                <a:lnTo>
                  <a:pt x="330398" y="267890"/>
                </a:lnTo>
                <a:lnTo>
                  <a:pt x="348258" y="285750"/>
                </a:lnTo>
                <a:lnTo>
                  <a:pt x="375047" y="294679"/>
                </a:lnTo>
                <a:lnTo>
                  <a:pt x="410765" y="285750"/>
                </a:lnTo>
                <a:lnTo>
                  <a:pt x="410765" y="28575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7375922" y="669727"/>
            <a:ext cx="44649" cy="366118"/>
          </a:xfrm>
          <a:custGeom>
            <a:avLst/>
            <a:gdLst/>
            <a:ahLst/>
            <a:cxnLst/>
            <a:rect l="0" t="0" r="0" b="0"/>
            <a:pathLst>
              <a:path w="44649" h="366118">
                <a:moveTo>
                  <a:pt x="44648" y="0"/>
                </a:moveTo>
                <a:lnTo>
                  <a:pt x="35719" y="8929"/>
                </a:lnTo>
                <a:lnTo>
                  <a:pt x="35719" y="26789"/>
                </a:lnTo>
                <a:lnTo>
                  <a:pt x="26789" y="53578"/>
                </a:lnTo>
                <a:lnTo>
                  <a:pt x="17859" y="89296"/>
                </a:lnTo>
                <a:lnTo>
                  <a:pt x="8930" y="133945"/>
                </a:lnTo>
                <a:lnTo>
                  <a:pt x="0" y="187523"/>
                </a:lnTo>
                <a:lnTo>
                  <a:pt x="0" y="232171"/>
                </a:lnTo>
                <a:lnTo>
                  <a:pt x="0" y="276820"/>
                </a:lnTo>
                <a:lnTo>
                  <a:pt x="0" y="312539"/>
                </a:lnTo>
                <a:lnTo>
                  <a:pt x="0" y="330398"/>
                </a:lnTo>
                <a:lnTo>
                  <a:pt x="8930" y="348257"/>
                </a:lnTo>
                <a:lnTo>
                  <a:pt x="8930" y="366117"/>
                </a:lnTo>
                <a:lnTo>
                  <a:pt x="17859" y="366117"/>
                </a:lnTo>
                <a:lnTo>
                  <a:pt x="8930" y="357187"/>
                </a:lnTo>
                <a:lnTo>
                  <a:pt x="8930" y="339328"/>
                </a:lnTo>
                <a:lnTo>
                  <a:pt x="8930" y="33932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7152680" y="839391"/>
            <a:ext cx="303610" cy="62508"/>
          </a:xfrm>
          <a:custGeom>
            <a:avLst/>
            <a:gdLst/>
            <a:ahLst/>
            <a:cxnLst/>
            <a:rect l="0" t="0" r="0" b="0"/>
            <a:pathLst>
              <a:path w="303610" h="62508">
                <a:moveTo>
                  <a:pt x="0" y="35718"/>
                </a:moveTo>
                <a:lnTo>
                  <a:pt x="0" y="35718"/>
                </a:lnTo>
                <a:lnTo>
                  <a:pt x="0" y="44648"/>
                </a:lnTo>
                <a:lnTo>
                  <a:pt x="8929" y="53578"/>
                </a:lnTo>
                <a:lnTo>
                  <a:pt x="26789" y="62507"/>
                </a:lnTo>
                <a:lnTo>
                  <a:pt x="53578" y="62507"/>
                </a:lnTo>
                <a:lnTo>
                  <a:pt x="98226" y="62507"/>
                </a:lnTo>
                <a:lnTo>
                  <a:pt x="142875" y="53578"/>
                </a:lnTo>
                <a:lnTo>
                  <a:pt x="187523" y="44648"/>
                </a:lnTo>
                <a:lnTo>
                  <a:pt x="232172" y="35718"/>
                </a:lnTo>
                <a:lnTo>
                  <a:pt x="276820" y="17859"/>
                </a:lnTo>
                <a:lnTo>
                  <a:pt x="303609" y="0"/>
                </a:lnTo>
                <a:lnTo>
                  <a:pt x="303609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7456289" y="660797"/>
            <a:ext cx="196454" cy="312540"/>
          </a:xfrm>
          <a:custGeom>
            <a:avLst/>
            <a:gdLst/>
            <a:ahLst/>
            <a:cxnLst/>
            <a:rect l="0" t="0" r="0" b="0"/>
            <a:pathLst>
              <a:path w="196454" h="312540">
                <a:moveTo>
                  <a:pt x="62508" y="0"/>
                </a:moveTo>
                <a:lnTo>
                  <a:pt x="62508" y="8930"/>
                </a:lnTo>
                <a:lnTo>
                  <a:pt x="53578" y="17859"/>
                </a:lnTo>
                <a:lnTo>
                  <a:pt x="44649" y="44648"/>
                </a:lnTo>
                <a:lnTo>
                  <a:pt x="35719" y="71437"/>
                </a:lnTo>
                <a:lnTo>
                  <a:pt x="26789" y="107156"/>
                </a:lnTo>
                <a:lnTo>
                  <a:pt x="17859" y="142875"/>
                </a:lnTo>
                <a:lnTo>
                  <a:pt x="8930" y="187523"/>
                </a:lnTo>
                <a:lnTo>
                  <a:pt x="0" y="223242"/>
                </a:lnTo>
                <a:lnTo>
                  <a:pt x="0" y="250031"/>
                </a:lnTo>
                <a:lnTo>
                  <a:pt x="0" y="276820"/>
                </a:lnTo>
                <a:lnTo>
                  <a:pt x="0" y="294679"/>
                </a:lnTo>
                <a:lnTo>
                  <a:pt x="8930" y="303609"/>
                </a:lnTo>
                <a:lnTo>
                  <a:pt x="17859" y="303609"/>
                </a:lnTo>
                <a:lnTo>
                  <a:pt x="26789" y="294679"/>
                </a:lnTo>
                <a:lnTo>
                  <a:pt x="35719" y="276820"/>
                </a:lnTo>
                <a:lnTo>
                  <a:pt x="53578" y="250031"/>
                </a:lnTo>
                <a:lnTo>
                  <a:pt x="71438" y="214312"/>
                </a:lnTo>
                <a:lnTo>
                  <a:pt x="89297" y="187523"/>
                </a:lnTo>
                <a:lnTo>
                  <a:pt x="98227" y="169664"/>
                </a:lnTo>
                <a:lnTo>
                  <a:pt x="116086" y="169664"/>
                </a:lnTo>
                <a:lnTo>
                  <a:pt x="116086" y="169664"/>
                </a:lnTo>
                <a:lnTo>
                  <a:pt x="125016" y="196453"/>
                </a:lnTo>
                <a:lnTo>
                  <a:pt x="116086" y="214312"/>
                </a:lnTo>
                <a:lnTo>
                  <a:pt x="116086" y="241101"/>
                </a:lnTo>
                <a:lnTo>
                  <a:pt x="107156" y="267890"/>
                </a:lnTo>
                <a:lnTo>
                  <a:pt x="107156" y="285750"/>
                </a:lnTo>
                <a:lnTo>
                  <a:pt x="107156" y="303609"/>
                </a:lnTo>
                <a:lnTo>
                  <a:pt x="107156" y="312539"/>
                </a:lnTo>
                <a:lnTo>
                  <a:pt x="125016" y="312539"/>
                </a:lnTo>
                <a:lnTo>
                  <a:pt x="133945" y="303609"/>
                </a:lnTo>
                <a:lnTo>
                  <a:pt x="151805" y="294679"/>
                </a:lnTo>
                <a:lnTo>
                  <a:pt x="178594" y="267890"/>
                </a:lnTo>
                <a:lnTo>
                  <a:pt x="196453" y="232172"/>
                </a:lnTo>
                <a:lnTo>
                  <a:pt x="196453" y="23217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7688461" y="875109"/>
            <a:ext cx="44649" cy="98228"/>
          </a:xfrm>
          <a:custGeom>
            <a:avLst/>
            <a:gdLst/>
            <a:ahLst/>
            <a:cxnLst/>
            <a:rect l="0" t="0" r="0" b="0"/>
            <a:pathLst>
              <a:path w="44649" h="98228">
                <a:moveTo>
                  <a:pt x="44648" y="0"/>
                </a:moveTo>
                <a:lnTo>
                  <a:pt x="35719" y="8930"/>
                </a:lnTo>
                <a:lnTo>
                  <a:pt x="35719" y="17860"/>
                </a:lnTo>
                <a:lnTo>
                  <a:pt x="26789" y="35719"/>
                </a:lnTo>
                <a:lnTo>
                  <a:pt x="17859" y="53578"/>
                </a:lnTo>
                <a:lnTo>
                  <a:pt x="8930" y="71438"/>
                </a:lnTo>
                <a:lnTo>
                  <a:pt x="0" y="80367"/>
                </a:lnTo>
                <a:lnTo>
                  <a:pt x="0" y="89297"/>
                </a:lnTo>
                <a:lnTo>
                  <a:pt x="0" y="98227"/>
                </a:lnTo>
                <a:lnTo>
                  <a:pt x="0" y="98227"/>
                </a:lnTo>
                <a:lnTo>
                  <a:pt x="8930" y="98227"/>
                </a:lnTo>
                <a:lnTo>
                  <a:pt x="17859" y="98227"/>
                </a:lnTo>
                <a:lnTo>
                  <a:pt x="17859" y="9822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7679531" y="741164"/>
            <a:ext cx="44650" cy="35720"/>
          </a:xfrm>
          <a:custGeom>
            <a:avLst/>
            <a:gdLst/>
            <a:ahLst/>
            <a:cxnLst/>
            <a:rect l="0" t="0" r="0" b="0"/>
            <a:pathLst>
              <a:path w="44650" h="35720">
                <a:moveTo>
                  <a:pt x="35719" y="17859"/>
                </a:moveTo>
                <a:lnTo>
                  <a:pt x="26789" y="17859"/>
                </a:lnTo>
                <a:lnTo>
                  <a:pt x="17860" y="8930"/>
                </a:lnTo>
                <a:lnTo>
                  <a:pt x="8930" y="893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8930"/>
                </a:lnTo>
                <a:lnTo>
                  <a:pt x="17860" y="17859"/>
                </a:lnTo>
                <a:lnTo>
                  <a:pt x="35719" y="26789"/>
                </a:lnTo>
                <a:lnTo>
                  <a:pt x="44649" y="35719"/>
                </a:lnTo>
                <a:lnTo>
                  <a:pt x="44649" y="3571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7750969" y="830461"/>
            <a:ext cx="125016" cy="187524"/>
          </a:xfrm>
          <a:custGeom>
            <a:avLst/>
            <a:gdLst/>
            <a:ahLst/>
            <a:cxnLst/>
            <a:rect l="0" t="0" r="0" b="0"/>
            <a:pathLst>
              <a:path w="125016" h="187524">
                <a:moveTo>
                  <a:pt x="35719" y="0"/>
                </a:moveTo>
                <a:lnTo>
                  <a:pt x="35719" y="0"/>
                </a:lnTo>
                <a:lnTo>
                  <a:pt x="26789" y="8930"/>
                </a:lnTo>
                <a:lnTo>
                  <a:pt x="26789" y="17859"/>
                </a:lnTo>
                <a:lnTo>
                  <a:pt x="17859" y="35719"/>
                </a:lnTo>
                <a:lnTo>
                  <a:pt x="17859" y="53578"/>
                </a:lnTo>
                <a:lnTo>
                  <a:pt x="8929" y="89297"/>
                </a:lnTo>
                <a:lnTo>
                  <a:pt x="0" y="116086"/>
                </a:lnTo>
                <a:lnTo>
                  <a:pt x="0" y="142875"/>
                </a:lnTo>
                <a:lnTo>
                  <a:pt x="0" y="169664"/>
                </a:lnTo>
                <a:lnTo>
                  <a:pt x="0" y="178594"/>
                </a:lnTo>
                <a:lnTo>
                  <a:pt x="0" y="187523"/>
                </a:lnTo>
                <a:lnTo>
                  <a:pt x="8929" y="187523"/>
                </a:lnTo>
                <a:lnTo>
                  <a:pt x="17859" y="169664"/>
                </a:lnTo>
                <a:lnTo>
                  <a:pt x="35719" y="151805"/>
                </a:lnTo>
                <a:lnTo>
                  <a:pt x="44648" y="125015"/>
                </a:lnTo>
                <a:lnTo>
                  <a:pt x="71437" y="98226"/>
                </a:lnTo>
                <a:lnTo>
                  <a:pt x="89297" y="71437"/>
                </a:lnTo>
                <a:lnTo>
                  <a:pt x="107156" y="53578"/>
                </a:lnTo>
                <a:lnTo>
                  <a:pt x="116086" y="44648"/>
                </a:lnTo>
                <a:lnTo>
                  <a:pt x="125015" y="44648"/>
                </a:lnTo>
                <a:lnTo>
                  <a:pt x="125015" y="53578"/>
                </a:lnTo>
                <a:lnTo>
                  <a:pt x="125015" y="71437"/>
                </a:lnTo>
                <a:lnTo>
                  <a:pt x="125015" y="89297"/>
                </a:lnTo>
                <a:lnTo>
                  <a:pt x="125015" y="107156"/>
                </a:lnTo>
                <a:lnTo>
                  <a:pt x="125015" y="125015"/>
                </a:lnTo>
                <a:lnTo>
                  <a:pt x="116086" y="142875"/>
                </a:lnTo>
                <a:lnTo>
                  <a:pt x="125015" y="151805"/>
                </a:lnTo>
                <a:lnTo>
                  <a:pt x="125015" y="15180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8134945" y="767953"/>
            <a:ext cx="250032" cy="223243"/>
          </a:xfrm>
          <a:custGeom>
            <a:avLst/>
            <a:gdLst/>
            <a:ahLst/>
            <a:cxnLst/>
            <a:rect l="0" t="0" r="0" b="0"/>
            <a:pathLst>
              <a:path w="250032" h="223243">
                <a:moveTo>
                  <a:pt x="44649" y="26789"/>
                </a:moveTo>
                <a:lnTo>
                  <a:pt x="44649" y="26789"/>
                </a:lnTo>
                <a:lnTo>
                  <a:pt x="44649" y="17859"/>
                </a:lnTo>
                <a:lnTo>
                  <a:pt x="53578" y="17859"/>
                </a:lnTo>
                <a:lnTo>
                  <a:pt x="53578" y="17859"/>
                </a:lnTo>
                <a:lnTo>
                  <a:pt x="44649" y="26789"/>
                </a:lnTo>
                <a:lnTo>
                  <a:pt x="44649" y="44648"/>
                </a:lnTo>
                <a:lnTo>
                  <a:pt x="44649" y="71438"/>
                </a:lnTo>
                <a:lnTo>
                  <a:pt x="35719" y="107156"/>
                </a:lnTo>
                <a:lnTo>
                  <a:pt x="35719" y="133945"/>
                </a:lnTo>
                <a:lnTo>
                  <a:pt x="35719" y="160734"/>
                </a:lnTo>
                <a:lnTo>
                  <a:pt x="35719" y="187523"/>
                </a:lnTo>
                <a:lnTo>
                  <a:pt x="35719" y="205383"/>
                </a:lnTo>
                <a:lnTo>
                  <a:pt x="26789" y="214313"/>
                </a:lnTo>
                <a:lnTo>
                  <a:pt x="17860" y="223242"/>
                </a:lnTo>
                <a:lnTo>
                  <a:pt x="8930" y="214313"/>
                </a:lnTo>
                <a:lnTo>
                  <a:pt x="0" y="196453"/>
                </a:lnTo>
                <a:lnTo>
                  <a:pt x="0" y="178594"/>
                </a:lnTo>
                <a:lnTo>
                  <a:pt x="17860" y="142875"/>
                </a:lnTo>
                <a:lnTo>
                  <a:pt x="35719" y="107156"/>
                </a:lnTo>
                <a:lnTo>
                  <a:pt x="53578" y="71438"/>
                </a:lnTo>
                <a:lnTo>
                  <a:pt x="80367" y="44648"/>
                </a:lnTo>
                <a:lnTo>
                  <a:pt x="107156" y="26789"/>
                </a:lnTo>
                <a:lnTo>
                  <a:pt x="125015" y="17859"/>
                </a:lnTo>
                <a:lnTo>
                  <a:pt x="142875" y="26789"/>
                </a:lnTo>
                <a:lnTo>
                  <a:pt x="160734" y="44648"/>
                </a:lnTo>
                <a:lnTo>
                  <a:pt x="169664" y="80367"/>
                </a:lnTo>
                <a:lnTo>
                  <a:pt x="178593" y="107156"/>
                </a:lnTo>
                <a:lnTo>
                  <a:pt x="178593" y="142875"/>
                </a:lnTo>
                <a:lnTo>
                  <a:pt x="169664" y="169664"/>
                </a:lnTo>
                <a:lnTo>
                  <a:pt x="169664" y="196453"/>
                </a:lnTo>
                <a:lnTo>
                  <a:pt x="160734" y="205383"/>
                </a:lnTo>
                <a:lnTo>
                  <a:pt x="160734" y="205383"/>
                </a:lnTo>
                <a:lnTo>
                  <a:pt x="160734" y="196453"/>
                </a:lnTo>
                <a:lnTo>
                  <a:pt x="160734" y="178594"/>
                </a:lnTo>
                <a:lnTo>
                  <a:pt x="169664" y="142875"/>
                </a:lnTo>
                <a:lnTo>
                  <a:pt x="187523" y="116086"/>
                </a:lnTo>
                <a:lnTo>
                  <a:pt x="196453" y="71438"/>
                </a:lnTo>
                <a:lnTo>
                  <a:pt x="214312" y="35719"/>
                </a:lnTo>
                <a:lnTo>
                  <a:pt x="223242" y="17859"/>
                </a:lnTo>
                <a:lnTo>
                  <a:pt x="232171" y="0"/>
                </a:lnTo>
                <a:lnTo>
                  <a:pt x="241101" y="0"/>
                </a:lnTo>
                <a:lnTo>
                  <a:pt x="241101" y="8930"/>
                </a:lnTo>
                <a:lnTo>
                  <a:pt x="250031" y="26789"/>
                </a:lnTo>
                <a:lnTo>
                  <a:pt x="250031" y="62508"/>
                </a:lnTo>
                <a:lnTo>
                  <a:pt x="250031" y="89297"/>
                </a:lnTo>
                <a:lnTo>
                  <a:pt x="250031" y="116086"/>
                </a:lnTo>
                <a:lnTo>
                  <a:pt x="241101" y="133945"/>
                </a:lnTo>
                <a:lnTo>
                  <a:pt x="241101" y="151805"/>
                </a:lnTo>
                <a:lnTo>
                  <a:pt x="241101" y="169664"/>
                </a:lnTo>
                <a:lnTo>
                  <a:pt x="241101" y="169664"/>
                </a:lnTo>
                <a:lnTo>
                  <a:pt x="250031" y="160734"/>
                </a:lnTo>
                <a:lnTo>
                  <a:pt x="250031" y="16073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8402835" y="776883"/>
            <a:ext cx="151806" cy="205384"/>
          </a:xfrm>
          <a:custGeom>
            <a:avLst/>
            <a:gdLst/>
            <a:ahLst/>
            <a:cxnLst/>
            <a:rect l="0" t="0" r="0" b="0"/>
            <a:pathLst>
              <a:path w="151806" h="205384">
                <a:moveTo>
                  <a:pt x="26789" y="53578"/>
                </a:moveTo>
                <a:lnTo>
                  <a:pt x="35719" y="53578"/>
                </a:lnTo>
                <a:lnTo>
                  <a:pt x="35719" y="35718"/>
                </a:lnTo>
                <a:lnTo>
                  <a:pt x="35719" y="17859"/>
                </a:lnTo>
                <a:lnTo>
                  <a:pt x="35719" y="8929"/>
                </a:lnTo>
                <a:lnTo>
                  <a:pt x="35719" y="0"/>
                </a:lnTo>
                <a:lnTo>
                  <a:pt x="44649" y="8929"/>
                </a:lnTo>
                <a:lnTo>
                  <a:pt x="35719" y="26789"/>
                </a:lnTo>
                <a:lnTo>
                  <a:pt x="35719" y="53578"/>
                </a:lnTo>
                <a:lnTo>
                  <a:pt x="26789" y="80367"/>
                </a:lnTo>
                <a:lnTo>
                  <a:pt x="26789" y="107156"/>
                </a:lnTo>
                <a:lnTo>
                  <a:pt x="17860" y="142875"/>
                </a:lnTo>
                <a:lnTo>
                  <a:pt x="8930" y="169664"/>
                </a:lnTo>
                <a:lnTo>
                  <a:pt x="8930" y="187523"/>
                </a:lnTo>
                <a:lnTo>
                  <a:pt x="0" y="196453"/>
                </a:lnTo>
                <a:lnTo>
                  <a:pt x="8930" y="205383"/>
                </a:lnTo>
                <a:lnTo>
                  <a:pt x="8930" y="205383"/>
                </a:lnTo>
                <a:lnTo>
                  <a:pt x="17860" y="187523"/>
                </a:lnTo>
                <a:lnTo>
                  <a:pt x="26789" y="169664"/>
                </a:lnTo>
                <a:lnTo>
                  <a:pt x="35719" y="151804"/>
                </a:lnTo>
                <a:lnTo>
                  <a:pt x="44649" y="125015"/>
                </a:lnTo>
                <a:lnTo>
                  <a:pt x="44649" y="98226"/>
                </a:lnTo>
                <a:lnTo>
                  <a:pt x="53578" y="71437"/>
                </a:lnTo>
                <a:lnTo>
                  <a:pt x="53578" y="53578"/>
                </a:lnTo>
                <a:lnTo>
                  <a:pt x="53578" y="53578"/>
                </a:lnTo>
                <a:lnTo>
                  <a:pt x="53578" y="62508"/>
                </a:lnTo>
                <a:lnTo>
                  <a:pt x="44649" y="80367"/>
                </a:lnTo>
                <a:lnTo>
                  <a:pt x="44649" y="107156"/>
                </a:lnTo>
                <a:lnTo>
                  <a:pt x="35719" y="133945"/>
                </a:lnTo>
                <a:lnTo>
                  <a:pt x="35719" y="151804"/>
                </a:lnTo>
                <a:lnTo>
                  <a:pt x="35719" y="178593"/>
                </a:lnTo>
                <a:lnTo>
                  <a:pt x="35719" y="187523"/>
                </a:lnTo>
                <a:lnTo>
                  <a:pt x="44649" y="205383"/>
                </a:lnTo>
                <a:lnTo>
                  <a:pt x="44649" y="205383"/>
                </a:lnTo>
                <a:lnTo>
                  <a:pt x="53578" y="205383"/>
                </a:lnTo>
                <a:lnTo>
                  <a:pt x="53578" y="196453"/>
                </a:lnTo>
                <a:lnTo>
                  <a:pt x="53578" y="187523"/>
                </a:lnTo>
                <a:lnTo>
                  <a:pt x="62508" y="160734"/>
                </a:lnTo>
                <a:lnTo>
                  <a:pt x="71438" y="133945"/>
                </a:lnTo>
                <a:lnTo>
                  <a:pt x="71438" y="107156"/>
                </a:lnTo>
                <a:lnTo>
                  <a:pt x="71438" y="89297"/>
                </a:lnTo>
                <a:lnTo>
                  <a:pt x="71438" y="71437"/>
                </a:lnTo>
                <a:lnTo>
                  <a:pt x="71438" y="71437"/>
                </a:lnTo>
                <a:lnTo>
                  <a:pt x="80367" y="80367"/>
                </a:lnTo>
                <a:lnTo>
                  <a:pt x="80367" y="89297"/>
                </a:lnTo>
                <a:lnTo>
                  <a:pt x="71438" y="107156"/>
                </a:lnTo>
                <a:lnTo>
                  <a:pt x="71438" y="133945"/>
                </a:lnTo>
                <a:lnTo>
                  <a:pt x="71438" y="151804"/>
                </a:lnTo>
                <a:lnTo>
                  <a:pt x="80367" y="169664"/>
                </a:lnTo>
                <a:lnTo>
                  <a:pt x="80367" y="178593"/>
                </a:lnTo>
                <a:lnTo>
                  <a:pt x="80367" y="187523"/>
                </a:lnTo>
                <a:lnTo>
                  <a:pt x="80367" y="187523"/>
                </a:lnTo>
                <a:lnTo>
                  <a:pt x="89297" y="178593"/>
                </a:lnTo>
                <a:lnTo>
                  <a:pt x="89297" y="160734"/>
                </a:lnTo>
                <a:lnTo>
                  <a:pt x="98227" y="142875"/>
                </a:lnTo>
                <a:lnTo>
                  <a:pt x="98227" y="125015"/>
                </a:lnTo>
                <a:lnTo>
                  <a:pt x="107156" y="116086"/>
                </a:lnTo>
                <a:lnTo>
                  <a:pt x="116086" y="116086"/>
                </a:lnTo>
                <a:lnTo>
                  <a:pt x="125016" y="125015"/>
                </a:lnTo>
                <a:lnTo>
                  <a:pt x="125016" y="133945"/>
                </a:lnTo>
                <a:lnTo>
                  <a:pt x="133945" y="151804"/>
                </a:lnTo>
                <a:lnTo>
                  <a:pt x="133945" y="160734"/>
                </a:lnTo>
                <a:lnTo>
                  <a:pt x="133945" y="178593"/>
                </a:lnTo>
                <a:lnTo>
                  <a:pt x="142875" y="187523"/>
                </a:lnTo>
                <a:lnTo>
                  <a:pt x="142875" y="187523"/>
                </a:lnTo>
                <a:lnTo>
                  <a:pt x="151805" y="178593"/>
                </a:lnTo>
                <a:lnTo>
                  <a:pt x="151805" y="160734"/>
                </a:lnTo>
                <a:lnTo>
                  <a:pt x="151805" y="133945"/>
                </a:lnTo>
                <a:lnTo>
                  <a:pt x="151805" y="13394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8322468" y="1321594"/>
            <a:ext cx="80368" cy="2866430"/>
          </a:xfrm>
          <a:custGeom>
            <a:avLst/>
            <a:gdLst/>
            <a:ahLst/>
            <a:cxnLst/>
            <a:rect l="0" t="0" r="0" b="0"/>
            <a:pathLst>
              <a:path w="80368" h="2866430">
                <a:moveTo>
                  <a:pt x="80367" y="44648"/>
                </a:moveTo>
                <a:lnTo>
                  <a:pt x="80367" y="35719"/>
                </a:lnTo>
                <a:lnTo>
                  <a:pt x="80367" y="35719"/>
                </a:lnTo>
                <a:lnTo>
                  <a:pt x="80367" y="26789"/>
                </a:lnTo>
                <a:lnTo>
                  <a:pt x="80367" y="26789"/>
                </a:lnTo>
                <a:lnTo>
                  <a:pt x="80367" y="17859"/>
                </a:lnTo>
                <a:lnTo>
                  <a:pt x="80367" y="17859"/>
                </a:lnTo>
                <a:lnTo>
                  <a:pt x="80367" y="17859"/>
                </a:lnTo>
                <a:lnTo>
                  <a:pt x="80367" y="8929"/>
                </a:lnTo>
                <a:lnTo>
                  <a:pt x="80367" y="8929"/>
                </a:lnTo>
                <a:lnTo>
                  <a:pt x="71437" y="8929"/>
                </a:lnTo>
                <a:lnTo>
                  <a:pt x="71437" y="0"/>
                </a:lnTo>
                <a:lnTo>
                  <a:pt x="71437" y="0"/>
                </a:lnTo>
                <a:lnTo>
                  <a:pt x="71437" y="0"/>
                </a:lnTo>
                <a:lnTo>
                  <a:pt x="71437" y="8929"/>
                </a:lnTo>
                <a:lnTo>
                  <a:pt x="71437" y="8929"/>
                </a:lnTo>
                <a:lnTo>
                  <a:pt x="71437" y="17859"/>
                </a:lnTo>
                <a:lnTo>
                  <a:pt x="71437" y="26789"/>
                </a:lnTo>
                <a:lnTo>
                  <a:pt x="71437" y="35719"/>
                </a:lnTo>
                <a:lnTo>
                  <a:pt x="71437" y="44648"/>
                </a:lnTo>
                <a:lnTo>
                  <a:pt x="71437" y="62508"/>
                </a:lnTo>
                <a:lnTo>
                  <a:pt x="71437" y="80367"/>
                </a:lnTo>
                <a:lnTo>
                  <a:pt x="71437" y="98226"/>
                </a:lnTo>
                <a:lnTo>
                  <a:pt x="71437" y="125015"/>
                </a:lnTo>
                <a:lnTo>
                  <a:pt x="71437" y="151804"/>
                </a:lnTo>
                <a:lnTo>
                  <a:pt x="71437" y="178593"/>
                </a:lnTo>
                <a:lnTo>
                  <a:pt x="80367" y="214312"/>
                </a:lnTo>
                <a:lnTo>
                  <a:pt x="80367" y="241101"/>
                </a:lnTo>
                <a:lnTo>
                  <a:pt x="80367" y="276820"/>
                </a:lnTo>
                <a:lnTo>
                  <a:pt x="71437" y="312539"/>
                </a:lnTo>
                <a:lnTo>
                  <a:pt x="71437" y="339328"/>
                </a:lnTo>
                <a:lnTo>
                  <a:pt x="71437" y="366117"/>
                </a:lnTo>
                <a:lnTo>
                  <a:pt x="71437" y="401835"/>
                </a:lnTo>
                <a:lnTo>
                  <a:pt x="71437" y="428625"/>
                </a:lnTo>
                <a:lnTo>
                  <a:pt x="71437" y="455414"/>
                </a:lnTo>
                <a:lnTo>
                  <a:pt x="71437" y="482203"/>
                </a:lnTo>
                <a:lnTo>
                  <a:pt x="71437" y="508992"/>
                </a:lnTo>
                <a:lnTo>
                  <a:pt x="71437" y="526851"/>
                </a:lnTo>
                <a:lnTo>
                  <a:pt x="80367" y="553640"/>
                </a:lnTo>
                <a:lnTo>
                  <a:pt x="80367" y="580429"/>
                </a:lnTo>
                <a:lnTo>
                  <a:pt x="80367" y="607218"/>
                </a:lnTo>
                <a:lnTo>
                  <a:pt x="80367" y="642937"/>
                </a:lnTo>
                <a:lnTo>
                  <a:pt x="80367" y="669726"/>
                </a:lnTo>
                <a:lnTo>
                  <a:pt x="71437" y="705445"/>
                </a:lnTo>
                <a:lnTo>
                  <a:pt x="62508" y="741164"/>
                </a:lnTo>
                <a:lnTo>
                  <a:pt x="62508" y="767953"/>
                </a:lnTo>
                <a:lnTo>
                  <a:pt x="53578" y="803671"/>
                </a:lnTo>
                <a:lnTo>
                  <a:pt x="53578" y="839390"/>
                </a:lnTo>
                <a:lnTo>
                  <a:pt x="53578" y="875109"/>
                </a:lnTo>
                <a:lnTo>
                  <a:pt x="53578" y="901898"/>
                </a:lnTo>
                <a:lnTo>
                  <a:pt x="53578" y="946546"/>
                </a:lnTo>
                <a:lnTo>
                  <a:pt x="62508" y="982265"/>
                </a:lnTo>
                <a:lnTo>
                  <a:pt x="62508" y="1009054"/>
                </a:lnTo>
                <a:lnTo>
                  <a:pt x="62508" y="1053703"/>
                </a:lnTo>
                <a:lnTo>
                  <a:pt x="71437" y="1089421"/>
                </a:lnTo>
                <a:lnTo>
                  <a:pt x="71437" y="1134070"/>
                </a:lnTo>
                <a:lnTo>
                  <a:pt x="71437" y="1178719"/>
                </a:lnTo>
                <a:lnTo>
                  <a:pt x="62508" y="1223367"/>
                </a:lnTo>
                <a:lnTo>
                  <a:pt x="62508" y="1259086"/>
                </a:lnTo>
                <a:lnTo>
                  <a:pt x="62508" y="1303734"/>
                </a:lnTo>
                <a:lnTo>
                  <a:pt x="62508" y="1348383"/>
                </a:lnTo>
                <a:lnTo>
                  <a:pt x="62508" y="1384101"/>
                </a:lnTo>
                <a:lnTo>
                  <a:pt x="53578" y="1428750"/>
                </a:lnTo>
                <a:lnTo>
                  <a:pt x="53578" y="1482327"/>
                </a:lnTo>
                <a:lnTo>
                  <a:pt x="53578" y="1526976"/>
                </a:lnTo>
                <a:lnTo>
                  <a:pt x="53578" y="1571624"/>
                </a:lnTo>
                <a:lnTo>
                  <a:pt x="53578" y="1625202"/>
                </a:lnTo>
                <a:lnTo>
                  <a:pt x="53578" y="1669851"/>
                </a:lnTo>
                <a:lnTo>
                  <a:pt x="53578" y="1723429"/>
                </a:lnTo>
                <a:lnTo>
                  <a:pt x="53578" y="1768077"/>
                </a:lnTo>
                <a:lnTo>
                  <a:pt x="53578" y="1812726"/>
                </a:lnTo>
                <a:lnTo>
                  <a:pt x="53578" y="1857374"/>
                </a:lnTo>
                <a:lnTo>
                  <a:pt x="53578" y="1902023"/>
                </a:lnTo>
                <a:lnTo>
                  <a:pt x="53578" y="1946671"/>
                </a:lnTo>
                <a:lnTo>
                  <a:pt x="53578" y="1991320"/>
                </a:lnTo>
                <a:lnTo>
                  <a:pt x="53578" y="2027038"/>
                </a:lnTo>
                <a:lnTo>
                  <a:pt x="53578" y="2071687"/>
                </a:lnTo>
                <a:lnTo>
                  <a:pt x="53578" y="2116335"/>
                </a:lnTo>
                <a:lnTo>
                  <a:pt x="44648" y="2160984"/>
                </a:lnTo>
                <a:lnTo>
                  <a:pt x="44648" y="2205632"/>
                </a:lnTo>
                <a:lnTo>
                  <a:pt x="35719" y="2250281"/>
                </a:lnTo>
                <a:lnTo>
                  <a:pt x="35719" y="2294929"/>
                </a:lnTo>
                <a:lnTo>
                  <a:pt x="35719" y="2339577"/>
                </a:lnTo>
                <a:lnTo>
                  <a:pt x="26789" y="2375296"/>
                </a:lnTo>
                <a:lnTo>
                  <a:pt x="26789" y="2411015"/>
                </a:lnTo>
                <a:lnTo>
                  <a:pt x="26789" y="2455663"/>
                </a:lnTo>
                <a:lnTo>
                  <a:pt x="26789" y="2491382"/>
                </a:lnTo>
                <a:lnTo>
                  <a:pt x="26789" y="2527101"/>
                </a:lnTo>
                <a:lnTo>
                  <a:pt x="26789" y="2562820"/>
                </a:lnTo>
                <a:lnTo>
                  <a:pt x="26789" y="2589609"/>
                </a:lnTo>
                <a:lnTo>
                  <a:pt x="26789" y="2625327"/>
                </a:lnTo>
                <a:lnTo>
                  <a:pt x="35719" y="2652117"/>
                </a:lnTo>
                <a:lnTo>
                  <a:pt x="35719" y="2678906"/>
                </a:lnTo>
                <a:lnTo>
                  <a:pt x="35719" y="2705695"/>
                </a:lnTo>
                <a:lnTo>
                  <a:pt x="35719" y="2732484"/>
                </a:lnTo>
                <a:lnTo>
                  <a:pt x="26789" y="2759273"/>
                </a:lnTo>
                <a:lnTo>
                  <a:pt x="35719" y="2786062"/>
                </a:lnTo>
                <a:lnTo>
                  <a:pt x="26789" y="2803921"/>
                </a:lnTo>
                <a:lnTo>
                  <a:pt x="26789" y="2821781"/>
                </a:lnTo>
                <a:lnTo>
                  <a:pt x="26789" y="2839640"/>
                </a:lnTo>
                <a:lnTo>
                  <a:pt x="17859" y="2857499"/>
                </a:lnTo>
                <a:lnTo>
                  <a:pt x="8930" y="2857499"/>
                </a:lnTo>
                <a:lnTo>
                  <a:pt x="8930" y="2866429"/>
                </a:lnTo>
                <a:lnTo>
                  <a:pt x="0" y="2866429"/>
                </a:lnTo>
                <a:lnTo>
                  <a:pt x="0" y="2857499"/>
                </a:lnTo>
                <a:lnTo>
                  <a:pt x="0" y="2839640"/>
                </a:lnTo>
                <a:lnTo>
                  <a:pt x="0" y="283964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7295555" y="1330523"/>
            <a:ext cx="125016" cy="169665"/>
          </a:xfrm>
          <a:custGeom>
            <a:avLst/>
            <a:gdLst/>
            <a:ahLst/>
            <a:cxnLst/>
            <a:rect l="0" t="0" r="0" b="0"/>
            <a:pathLst>
              <a:path w="125016" h="16966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29" y="26790"/>
                </a:lnTo>
                <a:lnTo>
                  <a:pt x="8929" y="35719"/>
                </a:lnTo>
                <a:lnTo>
                  <a:pt x="17859" y="62508"/>
                </a:lnTo>
                <a:lnTo>
                  <a:pt x="17859" y="89297"/>
                </a:lnTo>
                <a:lnTo>
                  <a:pt x="17859" y="116086"/>
                </a:lnTo>
                <a:lnTo>
                  <a:pt x="17859" y="133946"/>
                </a:lnTo>
                <a:lnTo>
                  <a:pt x="17859" y="151805"/>
                </a:lnTo>
                <a:lnTo>
                  <a:pt x="17859" y="160735"/>
                </a:lnTo>
                <a:lnTo>
                  <a:pt x="17859" y="169664"/>
                </a:lnTo>
                <a:lnTo>
                  <a:pt x="26789" y="160735"/>
                </a:lnTo>
                <a:lnTo>
                  <a:pt x="26789" y="142875"/>
                </a:lnTo>
                <a:lnTo>
                  <a:pt x="26789" y="125016"/>
                </a:lnTo>
                <a:lnTo>
                  <a:pt x="35718" y="98227"/>
                </a:lnTo>
                <a:lnTo>
                  <a:pt x="44648" y="71438"/>
                </a:lnTo>
                <a:lnTo>
                  <a:pt x="53578" y="53579"/>
                </a:lnTo>
                <a:lnTo>
                  <a:pt x="62508" y="35719"/>
                </a:lnTo>
                <a:lnTo>
                  <a:pt x="80367" y="35719"/>
                </a:lnTo>
                <a:lnTo>
                  <a:pt x="89297" y="35719"/>
                </a:lnTo>
                <a:lnTo>
                  <a:pt x="98226" y="53579"/>
                </a:lnTo>
                <a:lnTo>
                  <a:pt x="107156" y="80367"/>
                </a:lnTo>
                <a:lnTo>
                  <a:pt x="116086" y="98227"/>
                </a:lnTo>
                <a:lnTo>
                  <a:pt x="116086" y="116086"/>
                </a:lnTo>
                <a:lnTo>
                  <a:pt x="116086" y="133946"/>
                </a:lnTo>
                <a:lnTo>
                  <a:pt x="125015" y="151805"/>
                </a:lnTo>
                <a:lnTo>
                  <a:pt x="125015" y="151805"/>
                </a:lnTo>
                <a:lnTo>
                  <a:pt x="125015" y="142875"/>
                </a:lnTo>
                <a:lnTo>
                  <a:pt x="125015" y="133946"/>
                </a:lnTo>
                <a:lnTo>
                  <a:pt x="125015" y="13394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7465219" y="1437679"/>
            <a:ext cx="35720" cy="44650"/>
          </a:xfrm>
          <a:custGeom>
            <a:avLst/>
            <a:gdLst/>
            <a:ahLst/>
            <a:cxnLst/>
            <a:rect l="0" t="0" r="0" b="0"/>
            <a:pathLst>
              <a:path w="35720" h="44650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26790"/>
                </a:lnTo>
                <a:lnTo>
                  <a:pt x="8929" y="35719"/>
                </a:lnTo>
                <a:lnTo>
                  <a:pt x="17859" y="35719"/>
                </a:lnTo>
                <a:lnTo>
                  <a:pt x="17859" y="44649"/>
                </a:lnTo>
                <a:lnTo>
                  <a:pt x="26789" y="44649"/>
                </a:lnTo>
                <a:lnTo>
                  <a:pt x="26789" y="44649"/>
                </a:lnTo>
                <a:lnTo>
                  <a:pt x="35719" y="35719"/>
                </a:lnTo>
                <a:lnTo>
                  <a:pt x="35719" y="3571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7465219" y="1321594"/>
            <a:ext cx="35720" cy="17860"/>
          </a:xfrm>
          <a:custGeom>
            <a:avLst/>
            <a:gdLst/>
            <a:ahLst/>
            <a:cxnLst/>
            <a:rect l="0" t="0" r="0" b="0"/>
            <a:pathLst>
              <a:path w="35720" h="17860">
                <a:moveTo>
                  <a:pt x="17859" y="8929"/>
                </a:moveTo>
                <a:lnTo>
                  <a:pt x="17859" y="8929"/>
                </a:lnTo>
                <a:lnTo>
                  <a:pt x="17859" y="8929"/>
                </a:lnTo>
                <a:lnTo>
                  <a:pt x="8929" y="0"/>
                </a:ln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8929" y="8929"/>
                </a:lnTo>
                <a:lnTo>
                  <a:pt x="8929" y="17859"/>
                </a:lnTo>
                <a:lnTo>
                  <a:pt x="17859" y="17859"/>
                </a:lnTo>
                <a:lnTo>
                  <a:pt x="26789" y="17859"/>
                </a:lnTo>
                <a:lnTo>
                  <a:pt x="35719" y="17859"/>
                </a:lnTo>
                <a:lnTo>
                  <a:pt x="35719" y="1785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7518797" y="1393031"/>
            <a:ext cx="98227" cy="250032"/>
          </a:xfrm>
          <a:custGeom>
            <a:avLst/>
            <a:gdLst/>
            <a:ahLst/>
            <a:cxnLst/>
            <a:rect l="0" t="0" r="0" b="0"/>
            <a:pathLst>
              <a:path w="98227" h="250032">
                <a:moveTo>
                  <a:pt x="71437" y="0"/>
                </a:moveTo>
                <a:lnTo>
                  <a:pt x="62508" y="0"/>
                </a:lnTo>
                <a:lnTo>
                  <a:pt x="44648" y="0"/>
                </a:lnTo>
                <a:lnTo>
                  <a:pt x="35719" y="0"/>
                </a:lnTo>
                <a:lnTo>
                  <a:pt x="17859" y="0"/>
                </a:lnTo>
                <a:lnTo>
                  <a:pt x="8930" y="0"/>
                </a:lnTo>
                <a:lnTo>
                  <a:pt x="8930" y="8930"/>
                </a:lnTo>
                <a:lnTo>
                  <a:pt x="0" y="26789"/>
                </a:lnTo>
                <a:lnTo>
                  <a:pt x="0" y="35719"/>
                </a:lnTo>
                <a:lnTo>
                  <a:pt x="0" y="53578"/>
                </a:lnTo>
                <a:lnTo>
                  <a:pt x="8930" y="62508"/>
                </a:lnTo>
                <a:lnTo>
                  <a:pt x="8930" y="71438"/>
                </a:lnTo>
                <a:lnTo>
                  <a:pt x="26789" y="71438"/>
                </a:lnTo>
                <a:lnTo>
                  <a:pt x="44648" y="62508"/>
                </a:lnTo>
                <a:lnTo>
                  <a:pt x="53578" y="53578"/>
                </a:lnTo>
                <a:lnTo>
                  <a:pt x="71437" y="35719"/>
                </a:lnTo>
                <a:lnTo>
                  <a:pt x="80367" y="17859"/>
                </a:lnTo>
                <a:lnTo>
                  <a:pt x="98226" y="8930"/>
                </a:lnTo>
                <a:lnTo>
                  <a:pt x="98226" y="0"/>
                </a:lnTo>
                <a:lnTo>
                  <a:pt x="98226" y="0"/>
                </a:lnTo>
                <a:lnTo>
                  <a:pt x="89297" y="8930"/>
                </a:lnTo>
                <a:lnTo>
                  <a:pt x="89297" y="26789"/>
                </a:lnTo>
                <a:lnTo>
                  <a:pt x="89297" y="44648"/>
                </a:lnTo>
                <a:lnTo>
                  <a:pt x="80367" y="80367"/>
                </a:lnTo>
                <a:lnTo>
                  <a:pt x="80367" y="107156"/>
                </a:lnTo>
                <a:lnTo>
                  <a:pt x="71437" y="142875"/>
                </a:lnTo>
                <a:lnTo>
                  <a:pt x="71437" y="169664"/>
                </a:lnTo>
                <a:lnTo>
                  <a:pt x="62508" y="205383"/>
                </a:lnTo>
                <a:lnTo>
                  <a:pt x="53578" y="232172"/>
                </a:lnTo>
                <a:lnTo>
                  <a:pt x="44648" y="241102"/>
                </a:lnTo>
                <a:lnTo>
                  <a:pt x="26789" y="250031"/>
                </a:lnTo>
                <a:lnTo>
                  <a:pt x="17859" y="241102"/>
                </a:lnTo>
                <a:lnTo>
                  <a:pt x="8930" y="223242"/>
                </a:lnTo>
                <a:lnTo>
                  <a:pt x="0" y="196453"/>
                </a:lnTo>
                <a:lnTo>
                  <a:pt x="0" y="19645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7661672" y="1259086"/>
            <a:ext cx="89298" cy="214313"/>
          </a:xfrm>
          <a:custGeom>
            <a:avLst/>
            <a:gdLst/>
            <a:ahLst/>
            <a:cxnLst/>
            <a:rect l="0" t="0" r="0" b="0"/>
            <a:pathLst>
              <a:path w="89298" h="214313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0" y="35719"/>
                </a:lnTo>
                <a:lnTo>
                  <a:pt x="0" y="62508"/>
                </a:lnTo>
                <a:lnTo>
                  <a:pt x="0" y="89297"/>
                </a:lnTo>
                <a:lnTo>
                  <a:pt x="0" y="125016"/>
                </a:lnTo>
                <a:lnTo>
                  <a:pt x="0" y="160734"/>
                </a:lnTo>
                <a:lnTo>
                  <a:pt x="0" y="187523"/>
                </a:lnTo>
                <a:lnTo>
                  <a:pt x="0" y="205383"/>
                </a:lnTo>
                <a:lnTo>
                  <a:pt x="8930" y="214312"/>
                </a:lnTo>
                <a:lnTo>
                  <a:pt x="8930" y="205383"/>
                </a:lnTo>
                <a:lnTo>
                  <a:pt x="8930" y="196453"/>
                </a:lnTo>
                <a:lnTo>
                  <a:pt x="17859" y="178593"/>
                </a:lnTo>
                <a:lnTo>
                  <a:pt x="26789" y="151804"/>
                </a:lnTo>
                <a:lnTo>
                  <a:pt x="35719" y="116086"/>
                </a:lnTo>
                <a:lnTo>
                  <a:pt x="44648" y="98227"/>
                </a:lnTo>
                <a:lnTo>
                  <a:pt x="53578" y="80367"/>
                </a:lnTo>
                <a:lnTo>
                  <a:pt x="53578" y="80367"/>
                </a:lnTo>
                <a:lnTo>
                  <a:pt x="62508" y="89297"/>
                </a:lnTo>
                <a:lnTo>
                  <a:pt x="71437" y="107156"/>
                </a:lnTo>
                <a:lnTo>
                  <a:pt x="71437" y="133945"/>
                </a:lnTo>
                <a:lnTo>
                  <a:pt x="80367" y="151804"/>
                </a:lnTo>
                <a:lnTo>
                  <a:pt x="80367" y="178593"/>
                </a:lnTo>
                <a:lnTo>
                  <a:pt x="80367" y="187523"/>
                </a:lnTo>
                <a:lnTo>
                  <a:pt x="80367" y="196453"/>
                </a:lnTo>
                <a:lnTo>
                  <a:pt x="89297" y="187523"/>
                </a:lnTo>
                <a:lnTo>
                  <a:pt x="89297" y="18752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7795617" y="1214437"/>
            <a:ext cx="26790" cy="241103"/>
          </a:xfrm>
          <a:custGeom>
            <a:avLst/>
            <a:gdLst/>
            <a:ahLst/>
            <a:cxnLst/>
            <a:rect l="0" t="0" r="0" b="0"/>
            <a:pathLst>
              <a:path w="26790" h="241103">
                <a:moveTo>
                  <a:pt x="8930" y="0"/>
                </a:moveTo>
                <a:lnTo>
                  <a:pt x="8930" y="0"/>
                </a:lnTo>
                <a:lnTo>
                  <a:pt x="8930" y="8930"/>
                </a:lnTo>
                <a:lnTo>
                  <a:pt x="8930" y="17860"/>
                </a:lnTo>
                <a:lnTo>
                  <a:pt x="0" y="26790"/>
                </a:lnTo>
                <a:lnTo>
                  <a:pt x="0" y="62508"/>
                </a:lnTo>
                <a:lnTo>
                  <a:pt x="0" y="89297"/>
                </a:lnTo>
                <a:lnTo>
                  <a:pt x="0" y="125016"/>
                </a:lnTo>
                <a:lnTo>
                  <a:pt x="0" y="160735"/>
                </a:lnTo>
                <a:lnTo>
                  <a:pt x="0" y="187524"/>
                </a:lnTo>
                <a:lnTo>
                  <a:pt x="0" y="214313"/>
                </a:lnTo>
                <a:lnTo>
                  <a:pt x="8930" y="232172"/>
                </a:lnTo>
                <a:lnTo>
                  <a:pt x="8930" y="241102"/>
                </a:lnTo>
                <a:lnTo>
                  <a:pt x="17860" y="232172"/>
                </a:lnTo>
                <a:lnTo>
                  <a:pt x="26789" y="214313"/>
                </a:lnTo>
                <a:lnTo>
                  <a:pt x="26789" y="196453"/>
                </a:lnTo>
                <a:lnTo>
                  <a:pt x="26789" y="19645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" name="Freeform 29"/>
          <p:cNvSpPr/>
          <p:nvPr/>
        </p:nvSpPr>
        <p:spPr bwMode="auto">
          <a:xfrm>
            <a:off x="7813477" y="1143000"/>
            <a:ext cx="428625" cy="285751"/>
          </a:xfrm>
          <a:custGeom>
            <a:avLst/>
            <a:gdLst/>
            <a:ahLst/>
            <a:cxnLst/>
            <a:rect l="0" t="0" r="0" b="0"/>
            <a:pathLst>
              <a:path w="428625" h="285751">
                <a:moveTo>
                  <a:pt x="26789" y="223242"/>
                </a:moveTo>
                <a:lnTo>
                  <a:pt x="26789" y="223242"/>
                </a:lnTo>
                <a:lnTo>
                  <a:pt x="26789" y="223242"/>
                </a:lnTo>
                <a:lnTo>
                  <a:pt x="26789" y="214313"/>
                </a:lnTo>
                <a:lnTo>
                  <a:pt x="26789" y="214313"/>
                </a:lnTo>
                <a:lnTo>
                  <a:pt x="26789" y="205383"/>
                </a:lnTo>
                <a:lnTo>
                  <a:pt x="26789" y="196453"/>
                </a:lnTo>
                <a:lnTo>
                  <a:pt x="26789" y="196453"/>
                </a:lnTo>
                <a:lnTo>
                  <a:pt x="26789" y="196453"/>
                </a:lnTo>
                <a:lnTo>
                  <a:pt x="26789" y="205383"/>
                </a:lnTo>
                <a:lnTo>
                  <a:pt x="17859" y="214313"/>
                </a:lnTo>
                <a:lnTo>
                  <a:pt x="8929" y="232172"/>
                </a:lnTo>
                <a:lnTo>
                  <a:pt x="8929" y="250031"/>
                </a:lnTo>
                <a:lnTo>
                  <a:pt x="8929" y="258961"/>
                </a:lnTo>
                <a:lnTo>
                  <a:pt x="0" y="276820"/>
                </a:lnTo>
                <a:lnTo>
                  <a:pt x="8929" y="276820"/>
                </a:lnTo>
                <a:lnTo>
                  <a:pt x="8929" y="285750"/>
                </a:lnTo>
                <a:lnTo>
                  <a:pt x="8929" y="285750"/>
                </a:lnTo>
                <a:lnTo>
                  <a:pt x="17859" y="276820"/>
                </a:lnTo>
                <a:lnTo>
                  <a:pt x="26789" y="267890"/>
                </a:lnTo>
                <a:lnTo>
                  <a:pt x="35718" y="258961"/>
                </a:lnTo>
                <a:lnTo>
                  <a:pt x="35718" y="250031"/>
                </a:lnTo>
                <a:lnTo>
                  <a:pt x="35718" y="241102"/>
                </a:lnTo>
                <a:lnTo>
                  <a:pt x="35718" y="232172"/>
                </a:lnTo>
                <a:lnTo>
                  <a:pt x="35718" y="232172"/>
                </a:lnTo>
                <a:lnTo>
                  <a:pt x="35718" y="241102"/>
                </a:lnTo>
                <a:lnTo>
                  <a:pt x="26789" y="250031"/>
                </a:lnTo>
                <a:lnTo>
                  <a:pt x="26789" y="250031"/>
                </a:lnTo>
                <a:lnTo>
                  <a:pt x="26789" y="258961"/>
                </a:lnTo>
                <a:lnTo>
                  <a:pt x="26789" y="258961"/>
                </a:lnTo>
                <a:lnTo>
                  <a:pt x="26789" y="267890"/>
                </a:lnTo>
                <a:lnTo>
                  <a:pt x="26789" y="267890"/>
                </a:lnTo>
                <a:lnTo>
                  <a:pt x="26789" y="258961"/>
                </a:lnTo>
                <a:lnTo>
                  <a:pt x="26789" y="258961"/>
                </a:lnTo>
                <a:lnTo>
                  <a:pt x="35718" y="250031"/>
                </a:lnTo>
                <a:lnTo>
                  <a:pt x="35718" y="232172"/>
                </a:lnTo>
                <a:lnTo>
                  <a:pt x="44648" y="223242"/>
                </a:lnTo>
                <a:lnTo>
                  <a:pt x="53578" y="214313"/>
                </a:lnTo>
                <a:lnTo>
                  <a:pt x="53578" y="214313"/>
                </a:lnTo>
                <a:lnTo>
                  <a:pt x="53578" y="205383"/>
                </a:lnTo>
                <a:lnTo>
                  <a:pt x="62507" y="205383"/>
                </a:lnTo>
                <a:lnTo>
                  <a:pt x="62507" y="205383"/>
                </a:lnTo>
                <a:lnTo>
                  <a:pt x="62507" y="205383"/>
                </a:lnTo>
                <a:lnTo>
                  <a:pt x="62507" y="205383"/>
                </a:lnTo>
                <a:lnTo>
                  <a:pt x="62507" y="205383"/>
                </a:lnTo>
                <a:lnTo>
                  <a:pt x="62507" y="205383"/>
                </a:lnTo>
                <a:lnTo>
                  <a:pt x="62507" y="205383"/>
                </a:lnTo>
                <a:lnTo>
                  <a:pt x="62507" y="196453"/>
                </a:lnTo>
                <a:lnTo>
                  <a:pt x="62507" y="196453"/>
                </a:lnTo>
                <a:lnTo>
                  <a:pt x="62507" y="196453"/>
                </a:lnTo>
                <a:lnTo>
                  <a:pt x="62507" y="187523"/>
                </a:lnTo>
                <a:lnTo>
                  <a:pt x="71437" y="187523"/>
                </a:lnTo>
                <a:lnTo>
                  <a:pt x="71437" y="178594"/>
                </a:lnTo>
                <a:lnTo>
                  <a:pt x="71437" y="178594"/>
                </a:lnTo>
                <a:lnTo>
                  <a:pt x="71437" y="178594"/>
                </a:lnTo>
                <a:lnTo>
                  <a:pt x="62507" y="178594"/>
                </a:lnTo>
                <a:lnTo>
                  <a:pt x="62507" y="187523"/>
                </a:lnTo>
                <a:lnTo>
                  <a:pt x="53578" y="196453"/>
                </a:lnTo>
                <a:lnTo>
                  <a:pt x="44648" y="205383"/>
                </a:lnTo>
                <a:lnTo>
                  <a:pt x="35718" y="214313"/>
                </a:lnTo>
                <a:lnTo>
                  <a:pt x="35718" y="223242"/>
                </a:lnTo>
                <a:lnTo>
                  <a:pt x="26789" y="241102"/>
                </a:lnTo>
                <a:lnTo>
                  <a:pt x="26789" y="250031"/>
                </a:lnTo>
                <a:lnTo>
                  <a:pt x="35718" y="258961"/>
                </a:lnTo>
                <a:lnTo>
                  <a:pt x="35718" y="267890"/>
                </a:lnTo>
                <a:lnTo>
                  <a:pt x="53578" y="267890"/>
                </a:lnTo>
                <a:lnTo>
                  <a:pt x="62507" y="258961"/>
                </a:lnTo>
                <a:lnTo>
                  <a:pt x="80367" y="250031"/>
                </a:lnTo>
                <a:lnTo>
                  <a:pt x="89296" y="232172"/>
                </a:lnTo>
                <a:lnTo>
                  <a:pt x="107156" y="223242"/>
                </a:lnTo>
                <a:lnTo>
                  <a:pt x="116086" y="205383"/>
                </a:lnTo>
                <a:lnTo>
                  <a:pt x="125015" y="187523"/>
                </a:lnTo>
                <a:lnTo>
                  <a:pt x="133945" y="169664"/>
                </a:lnTo>
                <a:lnTo>
                  <a:pt x="142875" y="160734"/>
                </a:lnTo>
                <a:lnTo>
                  <a:pt x="142875" y="160734"/>
                </a:lnTo>
                <a:lnTo>
                  <a:pt x="142875" y="169664"/>
                </a:lnTo>
                <a:lnTo>
                  <a:pt x="142875" y="178594"/>
                </a:lnTo>
                <a:lnTo>
                  <a:pt x="142875" y="196453"/>
                </a:lnTo>
                <a:lnTo>
                  <a:pt x="133945" y="205383"/>
                </a:lnTo>
                <a:lnTo>
                  <a:pt x="133945" y="223242"/>
                </a:lnTo>
                <a:lnTo>
                  <a:pt x="142875" y="232172"/>
                </a:lnTo>
                <a:lnTo>
                  <a:pt x="142875" y="241102"/>
                </a:lnTo>
                <a:lnTo>
                  <a:pt x="151804" y="250031"/>
                </a:lnTo>
                <a:lnTo>
                  <a:pt x="160734" y="250031"/>
                </a:lnTo>
                <a:lnTo>
                  <a:pt x="178593" y="241102"/>
                </a:lnTo>
                <a:lnTo>
                  <a:pt x="187523" y="232172"/>
                </a:lnTo>
                <a:lnTo>
                  <a:pt x="196453" y="214313"/>
                </a:lnTo>
                <a:lnTo>
                  <a:pt x="205382" y="205383"/>
                </a:lnTo>
                <a:lnTo>
                  <a:pt x="205382" y="187523"/>
                </a:lnTo>
                <a:lnTo>
                  <a:pt x="205382" y="169664"/>
                </a:lnTo>
                <a:lnTo>
                  <a:pt x="205382" y="169664"/>
                </a:lnTo>
                <a:lnTo>
                  <a:pt x="205382" y="160734"/>
                </a:lnTo>
                <a:lnTo>
                  <a:pt x="205382" y="169664"/>
                </a:lnTo>
                <a:lnTo>
                  <a:pt x="205382" y="169664"/>
                </a:lnTo>
                <a:lnTo>
                  <a:pt x="205382" y="178594"/>
                </a:lnTo>
                <a:lnTo>
                  <a:pt x="214312" y="187523"/>
                </a:lnTo>
                <a:lnTo>
                  <a:pt x="214312" y="196453"/>
                </a:lnTo>
                <a:lnTo>
                  <a:pt x="223242" y="196453"/>
                </a:lnTo>
                <a:lnTo>
                  <a:pt x="223242" y="196453"/>
                </a:lnTo>
                <a:lnTo>
                  <a:pt x="232171" y="196453"/>
                </a:lnTo>
                <a:lnTo>
                  <a:pt x="241101" y="196453"/>
                </a:lnTo>
                <a:lnTo>
                  <a:pt x="250031" y="178594"/>
                </a:lnTo>
                <a:lnTo>
                  <a:pt x="267890" y="169664"/>
                </a:lnTo>
                <a:lnTo>
                  <a:pt x="276820" y="151805"/>
                </a:lnTo>
                <a:lnTo>
                  <a:pt x="285750" y="133945"/>
                </a:lnTo>
                <a:lnTo>
                  <a:pt x="294679" y="125016"/>
                </a:lnTo>
                <a:lnTo>
                  <a:pt x="294679" y="125016"/>
                </a:lnTo>
                <a:lnTo>
                  <a:pt x="294679" y="125016"/>
                </a:lnTo>
                <a:lnTo>
                  <a:pt x="294679" y="142875"/>
                </a:lnTo>
                <a:lnTo>
                  <a:pt x="285750" y="160734"/>
                </a:lnTo>
                <a:lnTo>
                  <a:pt x="285750" y="178594"/>
                </a:lnTo>
                <a:lnTo>
                  <a:pt x="285750" y="187523"/>
                </a:lnTo>
                <a:lnTo>
                  <a:pt x="285750" y="196453"/>
                </a:lnTo>
                <a:lnTo>
                  <a:pt x="294679" y="205383"/>
                </a:lnTo>
                <a:lnTo>
                  <a:pt x="303609" y="205383"/>
                </a:lnTo>
                <a:lnTo>
                  <a:pt x="321468" y="196453"/>
                </a:lnTo>
                <a:lnTo>
                  <a:pt x="348257" y="187523"/>
                </a:lnTo>
                <a:lnTo>
                  <a:pt x="366117" y="169664"/>
                </a:lnTo>
                <a:lnTo>
                  <a:pt x="383975" y="142875"/>
                </a:lnTo>
                <a:lnTo>
                  <a:pt x="401835" y="107156"/>
                </a:lnTo>
                <a:lnTo>
                  <a:pt x="410764" y="71437"/>
                </a:lnTo>
                <a:lnTo>
                  <a:pt x="428624" y="44648"/>
                </a:lnTo>
                <a:lnTo>
                  <a:pt x="428624" y="17859"/>
                </a:lnTo>
                <a:lnTo>
                  <a:pt x="428624" y="8930"/>
                </a:lnTo>
                <a:lnTo>
                  <a:pt x="419694" y="0"/>
                </a:lnTo>
                <a:lnTo>
                  <a:pt x="410764" y="8930"/>
                </a:lnTo>
                <a:lnTo>
                  <a:pt x="401835" y="26789"/>
                </a:lnTo>
                <a:lnTo>
                  <a:pt x="383975" y="62508"/>
                </a:lnTo>
                <a:lnTo>
                  <a:pt x="375046" y="89297"/>
                </a:lnTo>
                <a:lnTo>
                  <a:pt x="366117" y="125016"/>
                </a:lnTo>
                <a:lnTo>
                  <a:pt x="357187" y="160734"/>
                </a:lnTo>
                <a:lnTo>
                  <a:pt x="357187" y="187523"/>
                </a:lnTo>
                <a:lnTo>
                  <a:pt x="357187" y="214313"/>
                </a:lnTo>
                <a:lnTo>
                  <a:pt x="348257" y="232172"/>
                </a:lnTo>
                <a:lnTo>
                  <a:pt x="348257" y="23217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" name="Freeform 30"/>
          <p:cNvSpPr/>
          <p:nvPr/>
        </p:nvSpPr>
        <p:spPr bwMode="auto">
          <a:xfrm>
            <a:off x="7358063" y="1607344"/>
            <a:ext cx="62508" cy="285751"/>
          </a:xfrm>
          <a:custGeom>
            <a:avLst/>
            <a:gdLst/>
            <a:ahLst/>
            <a:cxnLst/>
            <a:rect l="0" t="0" r="0" b="0"/>
            <a:pathLst>
              <a:path w="62508" h="285751">
                <a:moveTo>
                  <a:pt x="26789" y="35718"/>
                </a:moveTo>
                <a:lnTo>
                  <a:pt x="17859" y="35718"/>
                </a:lnTo>
                <a:lnTo>
                  <a:pt x="17859" y="44648"/>
                </a:lnTo>
                <a:lnTo>
                  <a:pt x="8929" y="53578"/>
                </a:lnTo>
                <a:lnTo>
                  <a:pt x="8929" y="53578"/>
                </a:lnTo>
                <a:lnTo>
                  <a:pt x="0" y="62507"/>
                </a:lnTo>
                <a:lnTo>
                  <a:pt x="8929" y="53578"/>
                </a:lnTo>
                <a:lnTo>
                  <a:pt x="8929" y="44648"/>
                </a:lnTo>
                <a:lnTo>
                  <a:pt x="8929" y="35718"/>
                </a:lnTo>
                <a:lnTo>
                  <a:pt x="8929" y="26789"/>
                </a:lnTo>
                <a:lnTo>
                  <a:pt x="17859" y="8929"/>
                </a:lnTo>
                <a:lnTo>
                  <a:pt x="17859" y="0"/>
                </a:lnTo>
                <a:lnTo>
                  <a:pt x="17859" y="0"/>
                </a:lnTo>
                <a:lnTo>
                  <a:pt x="17859" y="8929"/>
                </a:lnTo>
                <a:lnTo>
                  <a:pt x="17859" y="26789"/>
                </a:lnTo>
                <a:lnTo>
                  <a:pt x="26789" y="62507"/>
                </a:lnTo>
                <a:lnTo>
                  <a:pt x="26789" y="107156"/>
                </a:lnTo>
                <a:lnTo>
                  <a:pt x="35718" y="151804"/>
                </a:lnTo>
                <a:lnTo>
                  <a:pt x="35718" y="196453"/>
                </a:lnTo>
                <a:lnTo>
                  <a:pt x="44648" y="232171"/>
                </a:lnTo>
                <a:lnTo>
                  <a:pt x="44648" y="267890"/>
                </a:lnTo>
                <a:lnTo>
                  <a:pt x="53578" y="285750"/>
                </a:lnTo>
                <a:lnTo>
                  <a:pt x="53578" y="285750"/>
                </a:lnTo>
                <a:lnTo>
                  <a:pt x="62507" y="285750"/>
                </a:lnTo>
                <a:lnTo>
                  <a:pt x="62507" y="258960"/>
                </a:lnTo>
                <a:lnTo>
                  <a:pt x="62507" y="232171"/>
                </a:lnTo>
                <a:lnTo>
                  <a:pt x="62507" y="23217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2" name="Freeform 31"/>
          <p:cNvSpPr/>
          <p:nvPr/>
        </p:nvSpPr>
        <p:spPr bwMode="auto">
          <a:xfrm>
            <a:off x="7465219" y="1678781"/>
            <a:ext cx="232173" cy="160735"/>
          </a:xfrm>
          <a:custGeom>
            <a:avLst/>
            <a:gdLst/>
            <a:ahLst/>
            <a:cxnLst/>
            <a:rect l="0" t="0" r="0" b="0"/>
            <a:pathLst>
              <a:path w="232173" h="160735">
                <a:moveTo>
                  <a:pt x="26789" y="35719"/>
                </a:moveTo>
                <a:lnTo>
                  <a:pt x="26789" y="26789"/>
                </a:lnTo>
                <a:lnTo>
                  <a:pt x="17859" y="26789"/>
                </a:lnTo>
                <a:lnTo>
                  <a:pt x="17859" y="17859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17859"/>
                </a:lnTo>
                <a:lnTo>
                  <a:pt x="8929" y="26789"/>
                </a:lnTo>
                <a:lnTo>
                  <a:pt x="8929" y="44648"/>
                </a:lnTo>
                <a:lnTo>
                  <a:pt x="0" y="71438"/>
                </a:lnTo>
                <a:lnTo>
                  <a:pt x="0" y="98227"/>
                </a:lnTo>
                <a:lnTo>
                  <a:pt x="0" y="125016"/>
                </a:lnTo>
                <a:lnTo>
                  <a:pt x="0" y="142875"/>
                </a:lnTo>
                <a:lnTo>
                  <a:pt x="0" y="160734"/>
                </a:lnTo>
                <a:lnTo>
                  <a:pt x="0" y="160734"/>
                </a:lnTo>
                <a:lnTo>
                  <a:pt x="8929" y="160734"/>
                </a:lnTo>
                <a:lnTo>
                  <a:pt x="17859" y="151805"/>
                </a:lnTo>
                <a:lnTo>
                  <a:pt x="26789" y="133945"/>
                </a:lnTo>
                <a:lnTo>
                  <a:pt x="35719" y="107156"/>
                </a:lnTo>
                <a:lnTo>
                  <a:pt x="44648" y="80367"/>
                </a:lnTo>
                <a:lnTo>
                  <a:pt x="53578" y="53578"/>
                </a:lnTo>
                <a:lnTo>
                  <a:pt x="53578" y="35719"/>
                </a:lnTo>
                <a:lnTo>
                  <a:pt x="53578" y="17859"/>
                </a:lnTo>
                <a:lnTo>
                  <a:pt x="53578" y="26789"/>
                </a:lnTo>
                <a:lnTo>
                  <a:pt x="62508" y="35719"/>
                </a:lnTo>
                <a:lnTo>
                  <a:pt x="62508" y="62508"/>
                </a:lnTo>
                <a:lnTo>
                  <a:pt x="62508" y="89297"/>
                </a:lnTo>
                <a:lnTo>
                  <a:pt x="62508" y="116086"/>
                </a:lnTo>
                <a:lnTo>
                  <a:pt x="71437" y="133945"/>
                </a:lnTo>
                <a:lnTo>
                  <a:pt x="71437" y="151805"/>
                </a:lnTo>
                <a:lnTo>
                  <a:pt x="71437" y="160734"/>
                </a:lnTo>
                <a:lnTo>
                  <a:pt x="80367" y="160734"/>
                </a:lnTo>
                <a:lnTo>
                  <a:pt x="89297" y="151805"/>
                </a:lnTo>
                <a:lnTo>
                  <a:pt x="98226" y="133945"/>
                </a:lnTo>
                <a:lnTo>
                  <a:pt x="107156" y="107156"/>
                </a:lnTo>
                <a:lnTo>
                  <a:pt x="107156" y="80367"/>
                </a:lnTo>
                <a:lnTo>
                  <a:pt x="116086" y="44648"/>
                </a:lnTo>
                <a:lnTo>
                  <a:pt x="125015" y="26789"/>
                </a:lnTo>
                <a:lnTo>
                  <a:pt x="133945" y="8930"/>
                </a:lnTo>
                <a:lnTo>
                  <a:pt x="133945" y="0"/>
                </a:lnTo>
                <a:lnTo>
                  <a:pt x="133945" y="8930"/>
                </a:lnTo>
                <a:lnTo>
                  <a:pt x="142875" y="26789"/>
                </a:lnTo>
                <a:lnTo>
                  <a:pt x="142875" y="44648"/>
                </a:lnTo>
                <a:lnTo>
                  <a:pt x="133945" y="62508"/>
                </a:lnTo>
                <a:lnTo>
                  <a:pt x="133945" y="80367"/>
                </a:lnTo>
                <a:lnTo>
                  <a:pt x="133945" y="98227"/>
                </a:lnTo>
                <a:lnTo>
                  <a:pt x="133945" y="107156"/>
                </a:lnTo>
                <a:lnTo>
                  <a:pt x="142875" y="116086"/>
                </a:lnTo>
                <a:lnTo>
                  <a:pt x="142875" y="107156"/>
                </a:lnTo>
                <a:lnTo>
                  <a:pt x="151804" y="98227"/>
                </a:lnTo>
                <a:lnTo>
                  <a:pt x="160734" y="80367"/>
                </a:lnTo>
                <a:lnTo>
                  <a:pt x="169664" y="53578"/>
                </a:lnTo>
                <a:lnTo>
                  <a:pt x="169664" y="26789"/>
                </a:lnTo>
                <a:lnTo>
                  <a:pt x="178594" y="8930"/>
                </a:lnTo>
                <a:lnTo>
                  <a:pt x="178594" y="0"/>
                </a:lnTo>
                <a:lnTo>
                  <a:pt x="187523" y="0"/>
                </a:lnTo>
                <a:lnTo>
                  <a:pt x="187523" y="8930"/>
                </a:lnTo>
                <a:lnTo>
                  <a:pt x="187523" y="26789"/>
                </a:lnTo>
                <a:lnTo>
                  <a:pt x="196453" y="44648"/>
                </a:lnTo>
                <a:lnTo>
                  <a:pt x="196453" y="62508"/>
                </a:lnTo>
                <a:lnTo>
                  <a:pt x="196453" y="80367"/>
                </a:lnTo>
                <a:lnTo>
                  <a:pt x="205383" y="89297"/>
                </a:lnTo>
                <a:lnTo>
                  <a:pt x="205383" y="89297"/>
                </a:lnTo>
                <a:lnTo>
                  <a:pt x="214312" y="80367"/>
                </a:lnTo>
                <a:lnTo>
                  <a:pt x="214312" y="71438"/>
                </a:lnTo>
                <a:lnTo>
                  <a:pt x="223242" y="53578"/>
                </a:lnTo>
                <a:lnTo>
                  <a:pt x="223242" y="26789"/>
                </a:lnTo>
                <a:lnTo>
                  <a:pt x="232172" y="8930"/>
                </a:lnTo>
                <a:lnTo>
                  <a:pt x="232172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3" name="Freeform 32"/>
          <p:cNvSpPr/>
          <p:nvPr/>
        </p:nvSpPr>
        <p:spPr bwMode="auto">
          <a:xfrm>
            <a:off x="7733109" y="1509117"/>
            <a:ext cx="517922" cy="321470"/>
          </a:xfrm>
          <a:custGeom>
            <a:avLst/>
            <a:gdLst/>
            <a:ahLst/>
            <a:cxnLst/>
            <a:rect l="0" t="0" r="0" b="0"/>
            <a:pathLst>
              <a:path w="517922" h="321470">
                <a:moveTo>
                  <a:pt x="35719" y="116086"/>
                </a:moveTo>
                <a:lnTo>
                  <a:pt x="26789" y="116086"/>
                </a:lnTo>
                <a:lnTo>
                  <a:pt x="26789" y="133945"/>
                </a:lnTo>
                <a:lnTo>
                  <a:pt x="17860" y="151805"/>
                </a:lnTo>
                <a:lnTo>
                  <a:pt x="8930" y="169664"/>
                </a:lnTo>
                <a:lnTo>
                  <a:pt x="8930" y="178594"/>
                </a:lnTo>
                <a:lnTo>
                  <a:pt x="0" y="196453"/>
                </a:lnTo>
                <a:lnTo>
                  <a:pt x="0" y="205383"/>
                </a:lnTo>
                <a:lnTo>
                  <a:pt x="0" y="205383"/>
                </a:lnTo>
                <a:lnTo>
                  <a:pt x="8930" y="205383"/>
                </a:lnTo>
                <a:lnTo>
                  <a:pt x="17860" y="196453"/>
                </a:lnTo>
                <a:lnTo>
                  <a:pt x="17860" y="178594"/>
                </a:lnTo>
                <a:lnTo>
                  <a:pt x="26789" y="160734"/>
                </a:lnTo>
                <a:lnTo>
                  <a:pt x="35719" y="142875"/>
                </a:lnTo>
                <a:lnTo>
                  <a:pt x="44649" y="125016"/>
                </a:lnTo>
                <a:lnTo>
                  <a:pt x="53579" y="116086"/>
                </a:lnTo>
                <a:lnTo>
                  <a:pt x="62508" y="116086"/>
                </a:lnTo>
                <a:lnTo>
                  <a:pt x="62508" y="125016"/>
                </a:lnTo>
                <a:lnTo>
                  <a:pt x="62508" y="142875"/>
                </a:lnTo>
                <a:lnTo>
                  <a:pt x="62508" y="169664"/>
                </a:lnTo>
                <a:lnTo>
                  <a:pt x="71438" y="196453"/>
                </a:lnTo>
                <a:lnTo>
                  <a:pt x="80368" y="232172"/>
                </a:lnTo>
                <a:lnTo>
                  <a:pt x="80368" y="258961"/>
                </a:lnTo>
                <a:lnTo>
                  <a:pt x="89297" y="285750"/>
                </a:lnTo>
                <a:lnTo>
                  <a:pt x="89297" y="303609"/>
                </a:lnTo>
                <a:lnTo>
                  <a:pt x="80368" y="312539"/>
                </a:lnTo>
                <a:lnTo>
                  <a:pt x="71438" y="321469"/>
                </a:lnTo>
                <a:lnTo>
                  <a:pt x="62508" y="312539"/>
                </a:lnTo>
                <a:lnTo>
                  <a:pt x="53579" y="303609"/>
                </a:lnTo>
                <a:lnTo>
                  <a:pt x="53579" y="276820"/>
                </a:lnTo>
                <a:lnTo>
                  <a:pt x="44649" y="258961"/>
                </a:lnTo>
                <a:lnTo>
                  <a:pt x="44649" y="223242"/>
                </a:lnTo>
                <a:lnTo>
                  <a:pt x="53579" y="196453"/>
                </a:lnTo>
                <a:lnTo>
                  <a:pt x="62508" y="169664"/>
                </a:lnTo>
                <a:lnTo>
                  <a:pt x="71438" y="151805"/>
                </a:lnTo>
                <a:lnTo>
                  <a:pt x="80368" y="133945"/>
                </a:lnTo>
                <a:lnTo>
                  <a:pt x="89297" y="125016"/>
                </a:lnTo>
                <a:lnTo>
                  <a:pt x="98227" y="116086"/>
                </a:lnTo>
                <a:lnTo>
                  <a:pt x="107157" y="116086"/>
                </a:lnTo>
                <a:lnTo>
                  <a:pt x="107157" y="116086"/>
                </a:lnTo>
                <a:lnTo>
                  <a:pt x="107157" y="125016"/>
                </a:lnTo>
                <a:lnTo>
                  <a:pt x="107157" y="133945"/>
                </a:lnTo>
                <a:lnTo>
                  <a:pt x="107157" y="133945"/>
                </a:lnTo>
                <a:lnTo>
                  <a:pt x="107157" y="142875"/>
                </a:lnTo>
                <a:lnTo>
                  <a:pt x="107157" y="142875"/>
                </a:lnTo>
                <a:lnTo>
                  <a:pt x="116086" y="142875"/>
                </a:lnTo>
                <a:lnTo>
                  <a:pt x="125016" y="133945"/>
                </a:lnTo>
                <a:lnTo>
                  <a:pt x="125016" y="125016"/>
                </a:lnTo>
                <a:lnTo>
                  <a:pt x="133946" y="107156"/>
                </a:lnTo>
                <a:lnTo>
                  <a:pt x="142875" y="98227"/>
                </a:lnTo>
                <a:lnTo>
                  <a:pt x="142875" y="89297"/>
                </a:lnTo>
                <a:lnTo>
                  <a:pt x="151805" y="80367"/>
                </a:lnTo>
                <a:lnTo>
                  <a:pt x="151805" y="80367"/>
                </a:lnTo>
                <a:lnTo>
                  <a:pt x="151805" y="89297"/>
                </a:lnTo>
                <a:lnTo>
                  <a:pt x="151805" y="98227"/>
                </a:lnTo>
                <a:lnTo>
                  <a:pt x="151805" y="116086"/>
                </a:lnTo>
                <a:lnTo>
                  <a:pt x="160735" y="125016"/>
                </a:lnTo>
                <a:lnTo>
                  <a:pt x="160735" y="142875"/>
                </a:lnTo>
                <a:lnTo>
                  <a:pt x="160735" y="151805"/>
                </a:lnTo>
                <a:lnTo>
                  <a:pt x="169664" y="151805"/>
                </a:lnTo>
                <a:lnTo>
                  <a:pt x="178594" y="151805"/>
                </a:lnTo>
                <a:lnTo>
                  <a:pt x="187524" y="142875"/>
                </a:lnTo>
                <a:lnTo>
                  <a:pt x="196454" y="133945"/>
                </a:lnTo>
                <a:lnTo>
                  <a:pt x="214313" y="116086"/>
                </a:lnTo>
                <a:lnTo>
                  <a:pt x="223243" y="98227"/>
                </a:lnTo>
                <a:lnTo>
                  <a:pt x="232172" y="80367"/>
                </a:lnTo>
                <a:lnTo>
                  <a:pt x="241102" y="71437"/>
                </a:lnTo>
                <a:lnTo>
                  <a:pt x="241102" y="62508"/>
                </a:lnTo>
                <a:lnTo>
                  <a:pt x="241102" y="62508"/>
                </a:lnTo>
                <a:lnTo>
                  <a:pt x="232172" y="71437"/>
                </a:lnTo>
                <a:lnTo>
                  <a:pt x="232172" y="80367"/>
                </a:lnTo>
                <a:lnTo>
                  <a:pt x="232172" y="98227"/>
                </a:lnTo>
                <a:lnTo>
                  <a:pt x="232172" y="107156"/>
                </a:lnTo>
                <a:lnTo>
                  <a:pt x="232172" y="116086"/>
                </a:lnTo>
                <a:lnTo>
                  <a:pt x="241102" y="125016"/>
                </a:lnTo>
                <a:lnTo>
                  <a:pt x="241102" y="125016"/>
                </a:lnTo>
                <a:lnTo>
                  <a:pt x="250032" y="125016"/>
                </a:lnTo>
                <a:lnTo>
                  <a:pt x="258961" y="116086"/>
                </a:lnTo>
                <a:lnTo>
                  <a:pt x="267891" y="107156"/>
                </a:lnTo>
                <a:lnTo>
                  <a:pt x="276821" y="89297"/>
                </a:lnTo>
                <a:lnTo>
                  <a:pt x="276821" y="71437"/>
                </a:lnTo>
                <a:lnTo>
                  <a:pt x="276821" y="62508"/>
                </a:lnTo>
                <a:lnTo>
                  <a:pt x="276821" y="53578"/>
                </a:lnTo>
                <a:lnTo>
                  <a:pt x="267891" y="44648"/>
                </a:lnTo>
                <a:lnTo>
                  <a:pt x="258961" y="53578"/>
                </a:lnTo>
                <a:lnTo>
                  <a:pt x="258961" y="62508"/>
                </a:lnTo>
                <a:lnTo>
                  <a:pt x="250032" y="71437"/>
                </a:lnTo>
                <a:lnTo>
                  <a:pt x="250032" y="89297"/>
                </a:lnTo>
                <a:lnTo>
                  <a:pt x="258961" y="98227"/>
                </a:lnTo>
                <a:lnTo>
                  <a:pt x="258961" y="107156"/>
                </a:lnTo>
                <a:lnTo>
                  <a:pt x="258961" y="107156"/>
                </a:lnTo>
                <a:lnTo>
                  <a:pt x="267891" y="107156"/>
                </a:lnTo>
                <a:lnTo>
                  <a:pt x="276821" y="107156"/>
                </a:lnTo>
                <a:lnTo>
                  <a:pt x="285750" y="98227"/>
                </a:lnTo>
                <a:lnTo>
                  <a:pt x="294680" y="89297"/>
                </a:lnTo>
                <a:lnTo>
                  <a:pt x="303610" y="80367"/>
                </a:lnTo>
                <a:lnTo>
                  <a:pt x="312539" y="71437"/>
                </a:lnTo>
                <a:lnTo>
                  <a:pt x="312539" y="71437"/>
                </a:lnTo>
                <a:lnTo>
                  <a:pt x="312539" y="80367"/>
                </a:lnTo>
                <a:lnTo>
                  <a:pt x="321469" y="98227"/>
                </a:lnTo>
                <a:lnTo>
                  <a:pt x="321469" y="125016"/>
                </a:lnTo>
                <a:lnTo>
                  <a:pt x="330399" y="142875"/>
                </a:lnTo>
                <a:lnTo>
                  <a:pt x="339329" y="169664"/>
                </a:lnTo>
                <a:lnTo>
                  <a:pt x="339329" y="196453"/>
                </a:lnTo>
                <a:lnTo>
                  <a:pt x="348258" y="214312"/>
                </a:lnTo>
                <a:lnTo>
                  <a:pt x="348258" y="232172"/>
                </a:lnTo>
                <a:lnTo>
                  <a:pt x="339329" y="232172"/>
                </a:lnTo>
                <a:lnTo>
                  <a:pt x="330399" y="232172"/>
                </a:lnTo>
                <a:lnTo>
                  <a:pt x="321469" y="223242"/>
                </a:lnTo>
                <a:lnTo>
                  <a:pt x="312539" y="205383"/>
                </a:lnTo>
                <a:lnTo>
                  <a:pt x="312539" y="187523"/>
                </a:lnTo>
                <a:lnTo>
                  <a:pt x="303610" y="160734"/>
                </a:lnTo>
                <a:lnTo>
                  <a:pt x="303610" y="133945"/>
                </a:lnTo>
                <a:lnTo>
                  <a:pt x="312539" y="116086"/>
                </a:lnTo>
                <a:lnTo>
                  <a:pt x="321469" y="89297"/>
                </a:lnTo>
                <a:lnTo>
                  <a:pt x="330399" y="71437"/>
                </a:lnTo>
                <a:lnTo>
                  <a:pt x="339329" y="62508"/>
                </a:lnTo>
                <a:lnTo>
                  <a:pt x="357188" y="44648"/>
                </a:lnTo>
                <a:lnTo>
                  <a:pt x="375047" y="35719"/>
                </a:lnTo>
                <a:lnTo>
                  <a:pt x="383977" y="26789"/>
                </a:lnTo>
                <a:lnTo>
                  <a:pt x="401836" y="17859"/>
                </a:lnTo>
                <a:lnTo>
                  <a:pt x="401836" y="17859"/>
                </a:lnTo>
                <a:lnTo>
                  <a:pt x="410766" y="8930"/>
                </a:lnTo>
                <a:lnTo>
                  <a:pt x="410766" y="8930"/>
                </a:lnTo>
                <a:lnTo>
                  <a:pt x="401836" y="8930"/>
                </a:lnTo>
                <a:lnTo>
                  <a:pt x="401836" y="17859"/>
                </a:lnTo>
                <a:lnTo>
                  <a:pt x="392907" y="26789"/>
                </a:lnTo>
                <a:lnTo>
                  <a:pt x="401836" y="35719"/>
                </a:lnTo>
                <a:lnTo>
                  <a:pt x="410766" y="53578"/>
                </a:lnTo>
                <a:lnTo>
                  <a:pt x="419696" y="62508"/>
                </a:lnTo>
                <a:lnTo>
                  <a:pt x="428625" y="71437"/>
                </a:lnTo>
                <a:lnTo>
                  <a:pt x="437555" y="71437"/>
                </a:lnTo>
                <a:lnTo>
                  <a:pt x="446485" y="71437"/>
                </a:lnTo>
                <a:lnTo>
                  <a:pt x="464343" y="71437"/>
                </a:lnTo>
                <a:lnTo>
                  <a:pt x="473273" y="62508"/>
                </a:lnTo>
                <a:lnTo>
                  <a:pt x="491132" y="44648"/>
                </a:lnTo>
                <a:lnTo>
                  <a:pt x="500062" y="26789"/>
                </a:lnTo>
                <a:lnTo>
                  <a:pt x="508992" y="8930"/>
                </a:lnTo>
                <a:lnTo>
                  <a:pt x="517921" y="0"/>
                </a:lnTo>
                <a:lnTo>
                  <a:pt x="517921" y="0"/>
                </a:lnTo>
                <a:lnTo>
                  <a:pt x="517921" y="8930"/>
                </a:lnTo>
                <a:lnTo>
                  <a:pt x="517921" y="26789"/>
                </a:lnTo>
                <a:lnTo>
                  <a:pt x="508992" y="44648"/>
                </a:lnTo>
                <a:lnTo>
                  <a:pt x="500062" y="71437"/>
                </a:lnTo>
                <a:lnTo>
                  <a:pt x="500062" y="89297"/>
                </a:lnTo>
                <a:lnTo>
                  <a:pt x="500062" y="98227"/>
                </a:lnTo>
                <a:lnTo>
                  <a:pt x="491132" y="107156"/>
                </a:lnTo>
                <a:lnTo>
                  <a:pt x="491132" y="107156"/>
                </a:lnTo>
                <a:lnTo>
                  <a:pt x="491132" y="10715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4" name="Freeform 33"/>
          <p:cNvSpPr/>
          <p:nvPr/>
        </p:nvSpPr>
        <p:spPr bwMode="auto">
          <a:xfrm>
            <a:off x="8304609" y="4080867"/>
            <a:ext cx="26790" cy="401837"/>
          </a:xfrm>
          <a:custGeom>
            <a:avLst/>
            <a:gdLst/>
            <a:ahLst/>
            <a:cxnLst/>
            <a:rect l="0" t="0" r="0" b="0"/>
            <a:pathLst>
              <a:path w="26790" h="401837">
                <a:moveTo>
                  <a:pt x="8929" y="8929"/>
                </a:moveTo>
                <a:lnTo>
                  <a:pt x="8929" y="8929"/>
                </a:lnTo>
                <a:lnTo>
                  <a:pt x="17859" y="8929"/>
                </a:lnTo>
                <a:lnTo>
                  <a:pt x="17859" y="8929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8929"/>
                </a:lnTo>
                <a:lnTo>
                  <a:pt x="26789" y="17859"/>
                </a:lnTo>
                <a:lnTo>
                  <a:pt x="26789" y="35719"/>
                </a:lnTo>
                <a:lnTo>
                  <a:pt x="26789" y="62508"/>
                </a:lnTo>
                <a:lnTo>
                  <a:pt x="26789" y="98226"/>
                </a:lnTo>
                <a:lnTo>
                  <a:pt x="17859" y="142875"/>
                </a:lnTo>
                <a:lnTo>
                  <a:pt x="17859" y="196453"/>
                </a:lnTo>
                <a:lnTo>
                  <a:pt x="17859" y="250031"/>
                </a:lnTo>
                <a:lnTo>
                  <a:pt x="8929" y="294679"/>
                </a:lnTo>
                <a:lnTo>
                  <a:pt x="8929" y="339328"/>
                </a:lnTo>
                <a:lnTo>
                  <a:pt x="8929" y="366117"/>
                </a:lnTo>
                <a:lnTo>
                  <a:pt x="8929" y="392906"/>
                </a:lnTo>
                <a:lnTo>
                  <a:pt x="8929" y="401836"/>
                </a:lnTo>
                <a:lnTo>
                  <a:pt x="0" y="401836"/>
                </a:lnTo>
                <a:lnTo>
                  <a:pt x="0" y="401836"/>
                </a:lnTo>
                <a:lnTo>
                  <a:pt x="0" y="392906"/>
                </a:lnTo>
                <a:lnTo>
                  <a:pt x="0" y="39290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5" name="Freeform 34"/>
          <p:cNvSpPr/>
          <p:nvPr/>
        </p:nvSpPr>
        <p:spPr bwMode="auto">
          <a:xfrm>
            <a:off x="7402711" y="4357687"/>
            <a:ext cx="133946" cy="339329"/>
          </a:xfrm>
          <a:custGeom>
            <a:avLst/>
            <a:gdLst/>
            <a:ahLst/>
            <a:cxnLst/>
            <a:rect l="0" t="0" r="0" b="0"/>
            <a:pathLst>
              <a:path w="133946" h="339329">
                <a:moveTo>
                  <a:pt x="0" y="44649"/>
                </a:moveTo>
                <a:lnTo>
                  <a:pt x="0" y="35719"/>
                </a:lnTo>
                <a:lnTo>
                  <a:pt x="0" y="26789"/>
                </a:lnTo>
                <a:lnTo>
                  <a:pt x="0" y="17859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35719"/>
                </a:lnTo>
                <a:lnTo>
                  <a:pt x="0" y="71438"/>
                </a:lnTo>
                <a:lnTo>
                  <a:pt x="0" y="116086"/>
                </a:lnTo>
                <a:lnTo>
                  <a:pt x="0" y="169664"/>
                </a:lnTo>
                <a:lnTo>
                  <a:pt x="8930" y="223242"/>
                </a:lnTo>
                <a:lnTo>
                  <a:pt x="8930" y="267891"/>
                </a:lnTo>
                <a:lnTo>
                  <a:pt x="17859" y="303609"/>
                </a:lnTo>
                <a:lnTo>
                  <a:pt x="26789" y="330399"/>
                </a:lnTo>
                <a:lnTo>
                  <a:pt x="44648" y="339328"/>
                </a:lnTo>
                <a:lnTo>
                  <a:pt x="62508" y="339328"/>
                </a:lnTo>
                <a:lnTo>
                  <a:pt x="89297" y="321469"/>
                </a:lnTo>
                <a:lnTo>
                  <a:pt x="107156" y="303609"/>
                </a:lnTo>
                <a:lnTo>
                  <a:pt x="116086" y="276820"/>
                </a:lnTo>
                <a:lnTo>
                  <a:pt x="133945" y="250031"/>
                </a:lnTo>
                <a:lnTo>
                  <a:pt x="125016" y="223242"/>
                </a:lnTo>
                <a:lnTo>
                  <a:pt x="125016" y="196453"/>
                </a:lnTo>
                <a:lnTo>
                  <a:pt x="125016" y="19645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6" name="Freeform 35"/>
          <p:cNvSpPr/>
          <p:nvPr/>
        </p:nvSpPr>
        <p:spPr bwMode="auto">
          <a:xfrm>
            <a:off x="7250906" y="4536281"/>
            <a:ext cx="267892" cy="71438"/>
          </a:xfrm>
          <a:custGeom>
            <a:avLst/>
            <a:gdLst/>
            <a:ahLst/>
            <a:cxnLst/>
            <a:rect l="0" t="0" r="0" b="0"/>
            <a:pathLst>
              <a:path w="267892" h="71438">
                <a:moveTo>
                  <a:pt x="0" y="44648"/>
                </a:moveTo>
                <a:lnTo>
                  <a:pt x="0" y="53578"/>
                </a:lnTo>
                <a:lnTo>
                  <a:pt x="0" y="53578"/>
                </a:lnTo>
                <a:lnTo>
                  <a:pt x="0" y="62508"/>
                </a:lnTo>
                <a:lnTo>
                  <a:pt x="0" y="71437"/>
                </a:lnTo>
                <a:lnTo>
                  <a:pt x="17860" y="71437"/>
                </a:lnTo>
                <a:lnTo>
                  <a:pt x="44649" y="62508"/>
                </a:lnTo>
                <a:lnTo>
                  <a:pt x="80367" y="62508"/>
                </a:lnTo>
                <a:lnTo>
                  <a:pt x="116086" y="44648"/>
                </a:lnTo>
                <a:lnTo>
                  <a:pt x="151805" y="35719"/>
                </a:lnTo>
                <a:lnTo>
                  <a:pt x="187524" y="26789"/>
                </a:lnTo>
                <a:lnTo>
                  <a:pt x="223242" y="17859"/>
                </a:lnTo>
                <a:lnTo>
                  <a:pt x="250032" y="8930"/>
                </a:lnTo>
                <a:lnTo>
                  <a:pt x="267891" y="0"/>
                </a:lnTo>
                <a:lnTo>
                  <a:pt x="267891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7" name="Freeform 36"/>
          <p:cNvSpPr/>
          <p:nvPr/>
        </p:nvSpPr>
        <p:spPr bwMode="auto">
          <a:xfrm>
            <a:off x="7545586" y="4536281"/>
            <a:ext cx="125017" cy="214313"/>
          </a:xfrm>
          <a:custGeom>
            <a:avLst/>
            <a:gdLst/>
            <a:ahLst/>
            <a:cxnLst/>
            <a:rect l="0" t="0" r="0" b="0"/>
            <a:pathLst>
              <a:path w="125017" h="214313">
                <a:moveTo>
                  <a:pt x="0" y="8930"/>
                </a:moveTo>
                <a:lnTo>
                  <a:pt x="0" y="17859"/>
                </a:lnTo>
                <a:lnTo>
                  <a:pt x="0" y="26789"/>
                </a:lnTo>
                <a:lnTo>
                  <a:pt x="0" y="53578"/>
                </a:lnTo>
                <a:lnTo>
                  <a:pt x="8930" y="89297"/>
                </a:lnTo>
                <a:lnTo>
                  <a:pt x="8930" y="116086"/>
                </a:lnTo>
                <a:lnTo>
                  <a:pt x="8930" y="151805"/>
                </a:lnTo>
                <a:lnTo>
                  <a:pt x="8930" y="178594"/>
                </a:lnTo>
                <a:lnTo>
                  <a:pt x="8930" y="205383"/>
                </a:lnTo>
                <a:lnTo>
                  <a:pt x="17859" y="214312"/>
                </a:lnTo>
                <a:lnTo>
                  <a:pt x="17859" y="214312"/>
                </a:lnTo>
                <a:lnTo>
                  <a:pt x="26789" y="196453"/>
                </a:lnTo>
                <a:lnTo>
                  <a:pt x="26789" y="169664"/>
                </a:lnTo>
                <a:lnTo>
                  <a:pt x="35719" y="133945"/>
                </a:lnTo>
                <a:lnTo>
                  <a:pt x="44648" y="98226"/>
                </a:lnTo>
                <a:lnTo>
                  <a:pt x="62508" y="53578"/>
                </a:lnTo>
                <a:lnTo>
                  <a:pt x="71437" y="26789"/>
                </a:lnTo>
                <a:lnTo>
                  <a:pt x="89297" y="8930"/>
                </a:lnTo>
                <a:lnTo>
                  <a:pt x="98227" y="0"/>
                </a:lnTo>
                <a:lnTo>
                  <a:pt x="107156" y="8930"/>
                </a:lnTo>
                <a:lnTo>
                  <a:pt x="116086" y="17859"/>
                </a:lnTo>
                <a:lnTo>
                  <a:pt x="125016" y="35719"/>
                </a:lnTo>
                <a:lnTo>
                  <a:pt x="116086" y="62508"/>
                </a:lnTo>
                <a:lnTo>
                  <a:pt x="116086" y="71437"/>
                </a:lnTo>
                <a:lnTo>
                  <a:pt x="116086" y="7143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8" name="Freeform 37"/>
          <p:cNvSpPr/>
          <p:nvPr/>
        </p:nvSpPr>
        <p:spPr bwMode="auto">
          <a:xfrm>
            <a:off x="7661672" y="4554140"/>
            <a:ext cx="142876" cy="187525"/>
          </a:xfrm>
          <a:custGeom>
            <a:avLst/>
            <a:gdLst/>
            <a:ahLst/>
            <a:cxnLst/>
            <a:rect l="0" t="0" r="0" b="0"/>
            <a:pathLst>
              <a:path w="142876" h="187525">
                <a:moveTo>
                  <a:pt x="8930" y="0"/>
                </a:moveTo>
                <a:lnTo>
                  <a:pt x="8930" y="0"/>
                </a:lnTo>
                <a:lnTo>
                  <a:pt x="8930" y="8930"/>
                </a:lnTo>
                <a:lnTo>
                  <a:pt x="8930" y="17860"/>
                </a:lnTo>
                <a:lnTo>
                  <a:pt x="0" y="44649"/>
                </a:lnTo>
                <a:lnTo>
                  <a:pt x="8930" y="71438"/>
                </a:lnTo>
                <a:lnTo>
                  <a:pt x="8930" y="107156"/>
                </a:lnTo>
                <a:lnTo>
                  <a:pt x="8930" y="133946"/>
                </a:lnTo>
                <a:lnTo>
                  <a:pt x="8930" y="160735"/>
                </a:lnTo>
                <a:lnTo>
                  <a:pt x="17859" y="178594"/>
                </a:lnTo>
                <a:lnTo>
                  <a:pt x="26789" y="187524"/>
                </a:lnTo>
                <a:lnTo>
                  <a:pt x="26789" y="187524"/>
                </a:lnTo>
                <a:lnTo>
                  <a:pt x="35719" y="187524"/>
                </a:lnTo>
                <a:lnTo>
                  <a:pt x="44648" y="178594"/>
                </a:lnTo>
                <a:lnTo>
                  <a:pt x="53578" y="151805"/>
                </a:lnTo>
                <a:lnTo>
                  <a:pt x="53578" y="133946"/>
                </a:lnTo>
                <a:lnTo>
                  <a:pt x="62508" y="98227"/>
                </a:lnTo>
                <a:lnTo>
                  <a:pt x="71437" y="71438"/>
                </a:lnTo>
                <a:lnTo>
                  <a:pt x="71437" y="35719"/>
                </a:lnTo>
                <a:lnTo>
                  <a:pt x="80367" y="17860"/>
                </a:lnTo>
                <a:lnTo>
                  <a:pt x="80367" y="17860"/>
                </a:lnTo>
                <a:lnTo>
                  <a:pt x="80367" y="35719"/>
                </a:lnTo>
                <a:lnTo>
                  <a:pt x="80367" y="53578"/>
                </a:lnTo>
                <a:lnTo>
                  <a:pt x="89297" y="80367"/>
                </a:lnTo>
                <a:lnTo>
                  <a:pt x="89297" y="107156"/>
                </a:lnTo>
                <a:lnTo>
                  <a:pt x="98226" y="125016"/>
                </a:lnTo>
                <a:lnTo>
                  <a:pt x="98226" y="133946"/>
                </a:lnTo>
                <a:lnTo>
                  <a:pt x="107156" y="133946"/>
                </a:lnTo>
                <a:lnTo>
                  <a:pt x="116086" y="133946"/>
                </a:lnTo>
                <a:lnTo>
                  <a:pt x="125016" y="125016"/>
                </a:lnTo>
                <a:lnTo>
                  <a:pt x="133945" y="107156"/>
                </a:lnTo>
                <a:lnTo>
                  <a:pt x="133945" y="80367"/>
                </a:lnTo>
                <a:lnTo>
                  <a:pt x="142875" y="53578"/>
                </a:lnTo>
                <a:lnTo>
                  <a:pt x="142875" y="35719"/>
                </a:lnTo>
                <a:lnTo>
                  <a:pt x="142875" y="3571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9" name="Freeform 38"/>
          <p:cNvSpPr/>
          <p:nvPr/>
        </p:nvSpPr>
        <p:spPr bwMode="auto">
          <a:xfrm>
            <a:off x="7831336" y="4482703"/>
            <a:ext cx="107157" cy="258962"/>
          </a:xfrm>
          <a:custGeom>
            <a:avLst/>
            <a:gdLst/>
            <a:ahLst/>
            <a:cxnLst/>
            <a:rect l="0" t="0" r="0" b="0"/>
            <a:pathLst>
              <a:path w="107157" h="258962">
                <a:moveTo>
                  <a:pt x="35719" y="0"/>
                </a:moveTo>
                <a:lnTo>
                  <a:pt x="35719" y="0"/>
                </a:lnTo>
                <a:lnTo>
                  <a:pt x="26789" y="0"/>
                </a:lnTo>
                <a:lnTo>
                  <a:pt x="26789" y="8929"/>
                </a:lnTo>
                <a:lnTo>
                  <a:pt x="17859" y="26789"/>
                </a:lnTo>
                <a:lnTo>
                  <a:pt x="17859" y="44648"/>
                </a:lnTo>
                <a:lnTo>
                  <a:pt x="8930" y="71437"/>
                </a:lnTo>
                <a:lnTo>
                  <a:pt x="0" y="98226"/>
                </a:lnTo>
                <a:lnTo>
                  <a:pt x="0" y="116086"/>
                </a:lnTo>
                <a:lnTo>
                  <a:pt x="0" y="125015"/>
                </a:lnTo>
                <a:lnTo>
                  <a:pt x="8930" y="125015"/>
                </a:lnTo>
                <a:lnTo>
                  <a:pt x="26789" y="125015"/>
                </a:lnTo>
                <a:lnTo>
                  <a:pt x="44648" y="116086"/>
                </a:lnTo>
                <a:lnTo>
                  <a:pt x="62508" y="107156"/>
                </a:lnTo>
                <a:lnTo>
                  <a:pt x="80367" y="107156"/>
                </a:lnTo>
                <a:lnTo>
                  <a:pt x="98227" y="107156"/>
                </a:lnTo>
                <a:lnTo>
                  <a:pt x="107156" y="125015"/>
                </a:lnTo>
                <a:lnTo>
                  <a:pt x="107156" y="142875"/>
                </a:lnTo>
                <a:lnTo>
                  <a:pt x="98227" y="169664"/>
                </a:lnTo>
                <a:lnTo>
                  <a:pt x="80367" y="196453"/>
                </a:lnTo>
                <a:lnTo>
                  <a:pt x="62508" y="214312"/>
                </a:lnTo>
                <a:lnTo>
                  <a:pt x="44648" y="241101"/>
                </a:lnTo>
                <a:lnTo>
                  <a:pt x="26789" y="250031"/>
                </a:lnTo>
                <a:lnTo>
                  <a:pt x="17859" y="258961"/>
                </a:lnTo>
                <a:lnTo>
                  <a:pt x="8930" y="250031"/>
                </a:lnTo>
                <a:lnTo>
                  <a:pt x="8930" y="232172"/>
                </a:lnTo>
                <a:lnTo>
                  <a:pt x="8930" y="23217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" name="Freeform 39"/>
          <p:cNvSpPr/>
          <p:nvPr/>
        </p:nvSpPr>
        <p:spPr bwMode="auto">
          <a:xfrm>
            <a:off x="7956352" y="4518421"/>
            <a:ext cx="35719" cy="160736"/>
          </a:xfrm>
          <a:custGeom>
            <a:avLst/>
            <a:gdLst/>
            <a:ahLst/>
            <a:cxnLst/>
            <a:rect l="0" t="0" r="0" b="0"/>
            <a:pathLst>
              <a:path w="35719" h="160736">
                <a:moveTo>
                  <a:pt x="26789" y="0"/>
                </a:moveTo>
                <a:lnTo>
                  <a:pt x="17859" y="8930"/>
                </a:lnTo>
                <a:lnTo>
                  <a:pt x="8929" y="17860"/>
                </a:lnTo>
                <a:lnTo>
                  <a:pt x="0" y="26790"/>
                </a:lnTo>
                <a:lnTo>
                  <a:pt x="0" y="44649"/>
                </a:lnTo>
                <a:lnTo>
                  <a:pt x="0" y="71438"/>
                </a:lnTo>
                <a:lnTo>
                  <a:pt x="0" y="89297"/>
                </a:lnTo>
                <a:lnTo>
                  <a:pt x="8929" y="116086"/>
                </a:lnTo>
                <a:lnTo>
                  <a:pt x="17859" y="133946"/>
                </a:lnTo>
                <a:lnTo>
                  <a:pt x="26789" y="142875"/>
                </a:lnTo>
                <a:lnTo>
                  <a:pt x="26789" y="151805"/>
                </a:lnTo>
                <a:lnTo>
                  <a:pt x="35718" y="160735"/>
                </a:lnTo>
                <a:lnTo>
                  <a:pt x="35718" y="151805"/>
                </a:lnTo>
                <a:lnTo>
                  <a:pt x="35718" y="142875"/>
                </a:lnTo>
                <a:lnTo>
                  <a:pt x="35718" y="14287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1" name="Freeform 40"/>
          <p:cNvSpPr/>
          <p:nvPr/>
        </p:nvSpPr>
        <p:spPr bwMode="auto">
          <a:xfrm>
            <a:off x="7902773" y="4446984"/>
            <a:ext cx="71439" cy="26790"/>
          </a:xfrm>
          <a:custGeom>
            <a:avLst/>
            <a:gdLst/>
            <a:ahLst/>
            <a:cxnLst/>
            <a:rect l="0" t="0" r="0" b="0"/>
            <a:pathLst>
              <a:path w="71439" h="2679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8930"/>
                </a:lnTo>
                <a:lnTo>
                  <a:pt x="17860" y="8930"/>
                </a:lnTo>
                <a:lnTo>
                  <a:pt x="35719" y="17859"/>
                </a:lnTo>
                <a:lnTo>
                  <a:pt x="44649" y="26789"/>
                </a:lnTo>
                <a:lnTo>
                  <a:pt x="62508" y="26789"/>
                </a:lnTo>
                <a:lnTo>
                  <a:pt x="71438" y="26789"/>
                </a:lnTo>
                <a:lnTo>
                  <a:pt x="71438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2" name="Freeform 41"/>
          <p:cNvSpPr/>
          <p:nvPr/>
        </p:nvSpPr>
        <p:spPr bwMode="auto">
          <a:xfrm>
            <a:off x="8027789" y="4509492"/>
            <a:ext cx="107157" cy="169665"/>
          </a:xfrm>
          <a:custGeom>
            <a:avLst/>
            <a:gdLst/>
            <a:ahLst/>
            <a:cxnLst/>
            <a:rect l="0" t="0" r="0" b="0"/>
            <a:pathLst>
              <a:path w="107157" h="169665">
                <a:moveTo>
                  <a:pt x="35719" y="0"/>
                </a:moveTo>
                <a:lnTo>
                  <a:pt x="26789" y="0"/>
                </a:lnTo>
                <a:lnTo>
                  <a:pt x="26789" y="0"/>
                </a:lnTo>
                <a:lnTo>
                  <a:pt x="17859" y="0"/>
                </a:lnTo>
                <a:lnTo>
                  <a:pt x="8930" y="8929"/>
                </a:lnTo>
                <a:lnTo>
                  <a:pt x="0" y="17859"/>
                </a:lnTo>
                <a:lnTo>
                  <a:pt x="0" y="26789"/>
                </a:lnTo>
                <a:lnTo>
                  <a:pt x="0" y="35719"/>
                </a:lnTo>
                <a:lnTo>
                  <a:pt x="8930" y="53578"/>
                </a:lnTo>
                <a:lnTo>
                  <a:pt x="26789" y="62508"/>
                </a:lnTo>
                <a:lnTo>
                  <a:pt x="35719" y="71437"/>
                </a:lnTo>
                <a:lnTo>
                  <a:pt x="53578" y="89297"/>
                </a:lnTo>
                <a:lnTo>
                  <a:pt x="71438" y="98226"/>
                </a:lnTo>
                <a:lnTo>
                  <a:pt x="89297" y="107156"/>
                </a:lnTo>
                <a:lnTo>
                  <a:pt x="98227" y="125015"/>
                </a:lnTo>
                <a:lnTo>
                  <a:pt x="107156" y="133945"/>
                </a:lnTo>
                <a:lnTo>
                  <a:pt x="98227" y="142875"/>
                </a:lnTo>
                <a:lnTo>
                  <a:pt x="89297" y="151804"/>
                </a:lnTo>
                <a:lnTo>
                  <a:pt x="62508" y="160734"/>
                </a:lnTo>
                <a:lnTo>
                  <a:pt x="44649" y="169664"/>
                </a:lnTo>
                <a:lnTo>
                  <a:pt x="26789" y="169664"/>
                </a:lnTo>
                <a:lnTo>
                  <a:pt x="8930" y="169664"/>
                </a:lnTo>
                <a:lnTo>
                  <a:pt x="0" y="160734"/>
                </a:lnTo>
                <a:lnTo>
                  <a:pt x="0" y="142875"/>
                </a:lnTo>
                <a:lnTo>
                  <a:pt x="0" y="14287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3" name="Freeform 42"/>
          <p:cNvSpPr/>
          <p:nvPr/>
        </p:nvSpPr>
        <p:spPr bwMode="auto">
          <a:xfrm>
            <a:off x="8134945" y="4393406"/>
            <a:ext cx="35720" cy="250032"/>
          </a:xfrm>
          <a:custGeom>
            <a:avLst/>
            <a:gdLst/>
            <a:ahLst/>
            <a:cxnLst/>
            <a:rect l="0" t="0" r="0" b="0"/>
            <a:pathLst>
              <a:path w="35720" h="250032">
                <a:moveTo>
                  <a:pt x="35719" y="8930"/>
                </a:moveTo>
                <a:lnTo>
                  <a:pt x="26789" y="8930"/>
                </a:lnTo>
                <a:lnTo>
                  <a:pt x="1786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26789"/>
                </a:lnTo>
                <a:lnTo>
                  <a:pt x="8930" y="53578"/>
                </a:lnTo>
                <a:lnTo>
                  <a:pt x="17860" y="89297"/>
                </a:lnTo>
                <a:lnTo>
                  <a:pt x="26789" y="125015"/>
                </a:lnTo>
                <a:lnTo>
                  <a:pt x="26789" y="151805"/>
                </a:lnTo>
                <a:lnTo>
                  <a:pt x="26789" y="187523"/>
                </a:lnTo>
                <a:lnTo>
                  <a:pt x="26789" y="214312"/>
                </a:lnTo>
                <a:lnTo>
                  <a:pt x="26789" y="232172"/>
                </a:lnTo>
                <a:lnTo>
                  <a:pt x="26789" y="241101"/>
                </a:lnTo>
                <a:lnTo>
                  <a:pt x="26789" y="250031"/>
                </a:lnTo>
                <a:lnTo>
                  <a:pt x="26789" y="250031"/>
                </a:lnTo>
                <a:lnTo>
                  <a:pt x="26789" y="25003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4" name="Freeform 43"/>
          <p:cNvSpPr/>
          <p:nvPr/>
        </p:nvSpPr>
        <p:spPr bwMode="auto">
          <a:xfrm>
            <a:off x="8072438" y="4473773"/>
            <a:ext cx="267890" cy="133946"/>
          </a:xfrm>
          <a:custGeom>
            <a:avLst/>
            <a:gdLst/>
            <a:ahLst/>
            <a:cxnLst/>
            <a:rect l="0" t="0" r="0" b="0"/>
            <a:pathLst>
              <a:path w="267890" h="133946">
                <a:moveTo>
                  <a:pt x="0" y="62508"/>
                </a:moveTo>
                <a:lnTo>
                  <a:pt x="0" y="62508"/>
                </a:lnTo>
                <a:lnTo>
                  <a:pt x="0" y="62508"/>
                </a:lnTo>
                <a:lnTo>
                  <a:pt x="8929" y="62508"/>
                </a:lnTo>
                <a:lnTo>
                  <a:pt x="17859" y="71438"/>
                </a:lnTo>
                <a:lnTo>
                  <a:pt x="35718" y="71438"/>
                </a:lnTo>
                <a:lnTo>
                  <a:pt x="62507" y="62508"/>
                </a:lnTo>
                <a:lnTo>
                  <a:pt x="80367" y="62508"/>
                </a:lnTo>
                <a:lnTo>
                  <a:pt x="98226" y="53578"/>
                </a:lnTo>
                <a:lnTo>
                  <a:pt x="116085" y="44648"/>
                </a:lnTo>
                <a:lnTo>
                  <a:pt x="133944" y="44648"/>
                </a:lnTo>
                <a:lnTo>
                  <a:pt x="133944" y="35719"/>
                </a:lnTo>
                <a:lnTo>
                  <a:pt x="133944" y="35719"/>
                </a:lnTo>
                <a:lnTo>
                  <a:pt x="133944" y="44648"/>
                </a:lnTo>
                <a:lnTo>
                  <a:pt x="133944" y="53578"/>
                </a:lnTo>
                <a:lnTo>
                  <a:pt x="125014" y="62508"/>
                </a:lnTo>
                <a:lnTo>
                  <a:pt x="125014" y="71438"/>
                </a:lnTo>
                <a:lnTo>
                  <a:pt x="125014" y="89297"/>
                </a:lnTo>
                <a:lnTo>
                  <a:pt x="125014" y="98227"/>
                </a:lnTo>
                <a:lnTo>
                  <a:pt x="133944" y="107156"/>
                </a:lnTo>
                <a:lnTo>
                  <a:pt x="133944" y="116086"/>
                </a:lnTo>
                <a:lnTo>
                  <a:pt x="142874" y="125016"/>
                </a:lnTo>
                <a:lnTo>
                  <a:pt x="142874" y="133945"/>
                </a:lnTo>
                <a:lnTo>
                  <a:pt x="151803" y="133945"/>
                </a:lnTo>
                <a:lnTo>
                  <a:pt x="151803" y="133945"/>
                </a:lnTo>
                <a:lnTo>
                  <a:pt x="160733" y="125016"/>
                </a:lnTo>
                <a:lnTo>
                  <a:pt x="160733" y="116086"/>
                </a:lnTo>
                <a:lnTo>
                  <a:pt x="169663" y="107156"/>
                </a:lnTo>
                <a:lnTo>
                  <a:pt x="160733" y="89297"/>
                </a:lnTo>
                <a:lnTo>
                  <a:pt x="160733" y="71438"/>
                </a:lnTo>
                <a:lnTo>
                  <a:pt x="151803" y="53578"/>
                </a:lnTo>
                <a:lnTo>
                  <a:pt x="151803" y="35719"/>
                </a:lnTo>
                <a:lnTo>
                  <a:pt x="142874" y="26789"/>
                </a:lnTo>
                <a:lnTo>
                  <a:pt x="142874" y="26789"/>
                </a:lnTo>
                <a:lnTo>
                  <a:pt x="142874" y="26789"/>
                </a:lnTo>
                <a:lnTo>
                  <a:pt x="151803" y="35719"/>
                </a:lnTo>
                <a:lnTo>
                  <a:pt x="151803" y="44648"/>
                </a:lnTo>
                <a:lnTo>
                  <a:pt x="160733" y="53578"/>
                </a:lnTo>
                <a:lnTo>
                  <a:pt x="169663" y="62508"/>
                </a:lnTo>
                <a:lnTo>
                  <a:pt x="178592" y="71438"/>
                </a:lnTo>
                <a:lnTo>
                  <a:pt x="187522" y="80367"/>
                </a:lnTo>
                <a:lnTo>
                  <a:pt x="187522" y="80367"/>
                </a:lnTo>
                <a:lnTo>
                  <a:pt x="205382" y="71438"/>
                </a:lnTo>
                <a:lnTo>
                  <a:pt x="205382" y="71438"/>
                </a:lnTo>
                <a:lnTo>
                  <a:pt x="214311" y="53578"/>
                </a:lnTo>
                <a:lnTo>
                  <a:pt x="223241" y="53578"/>
                </a:lnTo>
                <a:lnTo>
                  <a:pt x="223241" y="44648"/>
                </a:lnTo>
                <a:lnTo>
                  <a:pt x="223241" y="44648"/>
                </a:lnTo>
                <a:lnTo>
                  <a:pt x="223241" y="53578"/>
                </a:lnTo>
                <a:lnTo>
                  <a:pt x="232171" y="62508"/>
                </a:lnTo>
                <a:lnTo>
                  <a:pt x="232171" y="80367"/>
                </a:lnTo>
                <a:lnTo>
                  <a:pt x="232171" y="98227"/>
                </a:lnTo>
                <a:lnTo>
                  <a:pt x="232171" y="116086"/>
                </a:lnTo>
                <a:lnTo>
                  <a:pt x="232171" y="125016"/>
                </a:lnTo>
                <a:lnTo>
                  <a:pt x="232171" y="125016"/>
                </a:lnTo>
                <a:lnTo>
                  <a:pt x="232171" y="116086"/>
                </a:lnTo>
                <a:lnTo>
                  <a:pt x="232171" y="98227"/>
                </a:lnTo>
                <a:lnTo>
                  <a:pt x="241100" y="80367"/>
                </a:lnTo>
                <a:lnTo>
                  <a:pt x="250030" y="53578"/>
                </a:lnTo>
                <a:lnTo>
                  <a:pt x="258960" y="26789"/>
                </a:lnTo>
                <a:lnTo>
                  <a:pt x="267889" y="8930"/>
                </a:lnTo>
                <a:lnTo>
                  <a:pt x="267889" y="0"/>
                </a:lnTo>
                <a:lnTo>
                  <a:pt x="267889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5" name="Freeform 44"/>
          <p:cNvSpPr/>
          <p:nvPr/>
        </p:nvSpPr>
        <p:spPr bwMode="auto">
          <a:xfrm>
            <a:off x="7456289" y="4884539"/>
            <a:ext cx="160735" cy="258962"/>
          </a:xfrm>
          <a:custGeom>
            <a:avLst/>
            <a:gdLst/>
            <a:ahLst/>
            <a:cxnLst/>
            <a:rect l="0" t="0" r="0" b="0"/>
            <a:pathLst>
              <a:path w="160735" h="258962">
                <a:moveTo>
                  <a:pt x="26789" y="8930"/>
                </a:moveTo>
                <a:lnTo>
                  <a:pt x="26789" y="0"/>
                </a:lnTo>
                <a:lnTo>
                  <a:pt x="26789" y="0"/>
                </a:lnTo>
                <a:lnTo>
                  <a:pt x="17859" y="8930"/>
                </a:lnTo>
                <a:lnTo>
                  <a:pt x="17859" y="17859"/>
                </a:lnTo>
                <a:lnTo>
                  <a:pt x="8930" y="35719"/>
                </a:lnTo>
                <a:lnTo>
                  <a:pt x="8930" y="62508"/>
                </a:lnTo>
                <a:lnTo>
                  <a:pt x="0" y="98227"/>
                </a:lnTo>
                <a:lnTo>
                  <a:pt x="8930" y="142875"/>
                </a:lnTo>
                <a:lnTo>
                  <a:pt x="8930" y="178594"/>
                </a:lnTo>
                <a:lnTo>
                  <a:pt x="26789" y="214313"/>
                </a:lnTo>
                <a:lnTo>
                  <a:pt x="35719" y="241102"/>
                </a:lnTo>
                <a:lnTo>
                  <a:pt x="53578" y="258961"/>
                </a:lnTo>
                <a:lnTo>
                  <a:pt x="71438" y="258961"/>
                </a:lnTo>
                <a:lnTo>
                  <a:pt x="98227" y="258961"/>
                </a:lnTo>
                <a:lnTo>
                  <a:pt x="125016" y="250031"/>
                </a:lnTo>
                <a:lnTo>
                  <a:pt x="151805" y="223242"/>
                </a:lnTo>
                <a:lnTo>
                  <a:pt x="160734" y="187524"/>
                </a:lnTo>
                <a:lnTo>
                  <a:pt x="160734" y="18752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6" name="Freeform 45"/>
          <p:cNvSpPr/>
          <p:nvPr/>
        </p:nvSpPr>
        <p:spPr bwMode="auto">
          <a:xfrm>
            <a:off x="7625953" y="4830961"/>
            <a:ext cx="526853" cy="294681"/>
          </a:xfrm>
          <a:custGeom>
            <a:avLst/>
            <a:gdLst/>
            <a:ahLst/>
            <a:cxnLst/>
            <a:rect l="0" t="0" r="0" b="0"/>
            <a:pathLst>
              <a:path w="526853" h="294681">
                <a:moveTo>
                  <a:pt x="8930" y="142875"/>
                </a:moveTo>
                <a:lnTo>
                  <a:pt x="8930" y="151805"/>
                </a:lnTo>
                <a:lnTo>
                  <a:pt x="8930" y="169664"/>
                </a:lnTo>
                <a:lnTo>
                  <a:pt x="0" y="196453"/>
                </a:lnTo>
                <a:lnTo>
                  <a:pt x="0" y="223242"/>
                </a:lnTo>
                <a:lnTo>
                  <a:pt x="0" y="250031"/>
                </a:lnTo>
                <a:lnTo>
                  <a:pt x="8930" y="267891"/>
                </a:lnTo>
                <a:lnTo>
                  <a:pt x="8930" y="285750"/>
                </a:lnTo>
                <a:lnTo>
                  <a:pt x="17860" y="294680"/>
                </a:lnTo>
                <a:lnTo>
                  <a:pt x="26789" y="294680"/>
                </a:lnTo>
                <a:lnTo>
                  <a:pt x="35719" y="285750"/>
                </a:lnTo>
                <a:lnTo>
                  <a:pt x="44649" y="258961"/>
                </a:lnTo>
                <a:lnTo>
                  <a:pt x="44649" y="232172"/>
                </a:lnTo>
                <a:lnTo>
                  <a:pt x="44649" y="205383"/>
                </a:lnTo>
                <a:lnTo>
                  <a:pt x="53578" y="178594"/>
                </a:lnTo>
                <a:lnTo>
                  <a:pt x="53578" y="160734"/>
                </a:lnTo>
                <a:lnTo>
                  <a:pt x="53578" y="151805"/>
                </a:lnTo>
                <a:lnTo>
                  <a:pt x="62508" y="151805"/>
                </a:lnTo>
                <a:lnTo>
                  <a:pt x="62508" y="160734"/>
                </a:lnTo>
                <a:lnTo>
                  <a:pt x="71438" y="178594"/>
                </a:lnTo>
                <a:lnTo>
                  <a:pt x="80367" y="205383"/>
                </a:lnTo>
                <a:lnTo>
                  <a:pt x="80367" y="232172"/>
                </a:lnTo>
                <a:lnTo>
                  <a:pt x="80367" y="250031"/>
                </a:lnTo>
                <a:lnTo>
                  <a:pt x="80367" y="267891"/>
                </a:lnTo>
                <a:lnTo>
                  <a:pt x="89297" y="285750"/>
                </a:lnTo>
                <a:lnTo>
                  <a:pt x="89297" y="285750"/>
                </a:lnTo>
                <a:lnTo>
                  <a:pt x="89297" y="285750"/>
                </a:lnTo>
                <a:lnTo>
                  <a:pt x="98227" y="267891"/>
                </a:lnTo>
                <a:lnTo>
                  <a:pt x="98227" y="250031"/>
                </a:lnTo>
                <a:lnTo>
                  <a:pt x="107156" y="223242"/>
                </a:lnTo>
                <a:lnTo>
                  <a:pt x="107156" y="196453"/>
                </a:lnTo>
                <a:lnTo>
                  <a:pt x="116086" y="178594"/>
                </a:lnTo>
                <a:lnTo>
                  <a:pt x="116086" y="178594"/>
                </a:lnTo>
                <a:lnTo>
                  <a:pt x="125016" y="178594"/>
                </a:lnTo>
                <a:lnTo>
                  <a:pt x="133945" y="196453"/>
                </a:lnTo>
                <a:lnTo>
                  <a:pt x="142875" y="214312"/>
                </a:lnTo>
                <a:lnTo>
                  <a:pt x="151805" y="241102"/>
                </a:lnTo>
                <a:lnTo>
                  <a:pt x="151805" y="258961"/>
                </a:lnTo>
                <a:lnTo>
                  <a:pt x="160735" y="267891"/>
                </a:lnTo>
                <a:lnTo>
                  <a:pt x="160735" y="276820"/>
                </a:lnTo>
                <a:lnTo>
                  <a:pt x="169664" y="276820"/>
                </a:lnTo>
                <a:lnTo>
                  <a:pt x="169664" y="258961"/>
                </a:lnTo>
                <a:lnTo>
                  <a:pt x="178594" y="241102"/>
                </a:lnTo>
                <a:lnTo>
                  <a:pt x="178594" y="214312"/>
                </a:lnTo>
                <a:lnTo>
                  <a:pt x="178594" y="187523"/>
                </a:lnTo>
                <a:lnTo>
                  <a:pt x="187524" y="169664"/>
                </a:lnTo>
                <a:lnTo>
                  <a:pt x="196453" y="151805"/>
                </a:lnTo>
                <a:lnTo>
                  <a:pt x="205383" y="142875"/>
                </a:lnTo>
                <a:lnTo>
                  <a:pt x="214313" y="142875"/>
                </a:lnTo>
                <a:lnTo>
                  <a:pt x="223242" y="160734"/>
                </a:lnTo>
                <a:lnTo>
                  <a:pt x="241102" y="178594"/>
                </a:lnTo>
                <a:lnTo>
                  <a:pt x="241102" y="196453"/>
                </a:lnTo>
                <a:lnTo>
                  <a:pt x="250031" y="223242"/>
                </a:lnTo>
                <a:lnTo>
                  <a:pt x="250031" y="241102"/>
                </a:lnTo>
                <a:lnTo>
                  <a:pt x="250031" y="258961"/>
                </a:lnTo>
                <a:lnTo>
                  <a:pt x="241102" y="276820"/>
                </a:lnTo>
                <a:lnTo>
                  <a:pt x="232172" y="285750"/>
                </a:lnTo>
                <a:lnTo>
                  <a:pt x="223242" y="276820"/>
                </a:lnTo>
                <a:lnTo>
                  <a:pt x="214313" y="267891"/>
                </a:lnTo>
                <a:lnTo>
                  <a:pt x="205383" y="258961"/>
                </a:lnTo>
                <a:lnTo>
                  <a:pt x="205383" y="250031"/>
                </a:lnTo>
                <a:lnTo>
                  <a:pt x="205383" y="232172"/>
                </a:lnTo>
                <a:lnTo>
                  <a:pt x="214313" y="232172"/>
                </a:lnTo>
                <a:lnTo>
                  <a:pt x="232172" y="223242"/>
                </a:lnTo>
                <a:lnTo>
                  <a:pt x="241102" y="223242"/>
                </a:lnTo>
                <a:lnTo>
                  <a:pt x="258961" y="223242"/>
                </a:lnTo>
                <a:lnTo>
                  <a:pt x="285750" y="214312"/>
                </a:lnTo>
                <a:lnTo>
                  <a:pt x="294680" y="205383"/>
                </a:lnTo>
                <a:lnTo>
                  <a:pt x="312539" y="196453"/>
                </a:lnTo>
                <a:lnTo>
                  <a:pt x="321469" y="187523"/>
                </a:lnTo>
                <a:lnTo>
                  <a:pt x="330399" y="169664"/>
                </a:lnTo>
                <a:lnTo>
                  <a:pt x="330399" y="151805"/>
                </a:lnTo>
                <a:lnTo>
                  <a:pt x="321469" y="125016"/>
                </a:lnTo>
                <a:lnTo>
                  <a:pt x="321469" y="89297"/>
                </a:lnTo>
                <a:lnTo>
                  <a:pt x="312539" y="53578"/>
                </a:lnTo>
                <a:lnTo>
                  <a:pt x="303610" y="26789"/>
                </a:lnTo>
                <a:lnTo>
                  <a:pt x="303610" y="0"/>
                </a:lnTo>
                <a:lnTo>
                  <a:pt x="303610" y="0"/>
                </a:lnTo>
                <a:lnTo>
                  <a:pt x="312539" y="8929"/>
                </a:lnTo>
                <a:lnTo>
                  <a:pt x="312539" y="35718"/>
                </a:lnTo>
                <a:lnTo>
                  <a:pt x="321469" y="71437"/>
                </a:lnTo>
                <a:lnTo>
                  <a:pt x="330399" y="107156"/>
                </a:lnTo>
                <a:lnTo>
                  <a:pt x="339328" y="142875"/>
                </a:lnTo>
                <a:lnTo>
                  <a:pt x="348258" y="178594"/>
                </a:lnTo>
                <a:lnTo>
                  <a:pt x="357188" y="205383"/>
                </a:lnTo>
                <a:lnTo>
                  <a:pt x="366117" y="232172"/>
                </a:lnTo>
                <a:lnTo>
                  <a:pt x="366117" y="250031"/>
                </a:lnTo>
                <a:lnTo>
                  <a:pt x="366117" y="267891"/>
                </a:lnTo>
                <a:lnTo>
                  <a:pt x="357188" y="267891"/>
                </a:lnTo>
                <a:lnTo>
                  <a:pt x="357188" y="267891"/>
                </a:lnTo>
                <a:lnTo>
                  <a:pt x="339328" y="250031"/>
                </a:lnTo>
                <a:lnTo>
                  <a:pt x="321469" y="232172"/>
                </a:lnTo>
                <a:lnTo>
                  <a:pt x="294680" y="205383"/>
                </a:lnTo>
                <a:lnTo>
                  <a:pt x="276820" y="178594"/>
                </a:lnTo>
                <a:lnTo>
                  <a:pt x="258961" y="151805"/>
                </a:lnTo>
                <a:lnTo>
                  <a:pt x="250031" y="133945"/>
                </a:lnTo>
                <a:lnTo>
                  <a:pt x="250031" y="125016"/>
                </a:lnTo>
                <a:lnTo>
                  <a:pt x="258961" y="125016"/>
                </a:lnTo>
                <a:lnTo>
                  <a:pt x="267891" y="116086"/>
                </a:lnTo>
                <a:lnTo>
                  <a:pt x="285750" y="116086"/>
                </a:lnTo>
                <a:lnTo>
                  <a:pt x="312539" y="116086"/>
                </a:lnTo>
                <a:lnTo>
                  <a:pt x="330399" y="107156"/>
                </a:lnTo>
                <a:lnTo>
                  <a:pt x="357188" y="107156"/>
                </a:lnTo>
                <a:lnTo>
                  <a:pt x="383977" y="107156"/>
                </a:lnTo>
                <a:lnTo>
                  <a:pt x="401836" y="107156"/>
                </a:lnTo>
                <a:lnTo>
                  <a:pt x="410766" y="116086"/>
                </a:lnTo>
                <a:lnTo>
                  <a:pt x="428625" y="133945"/>
                </a:lnTo>
                <a:lnTo>
                  <a:pt x="428625" y="160734"/>
                </a:lnTo>
                <a:lnTo>
                  <a:pt x="437555" y="187523"/>
                </a:lnTo>
                <a:lnTo>
                  <a:pt x="437555" y="214312"/>
                </a:lnTo>
                <a:lnTo>
                  <a:pt x="446485" y="241102"/>
                </a:lnTo>
                <a:lnTo>
                  <a:pt x="446485" y="258961"/>
                </a:lnTo>
                <a:lnTo>
                  <a:pt x="446485" y="267891"/>
                </a:lnTo>
                <a:lnTo>
                  <a:pt x="455414" y="267891"/>
                </a:lnTo>
                <a:lnTo>
                  <a:pt x="455414" y="258961"/>
                </a:lnTo>
                <a:lnTo>
                  <a:pt x="464344" y="250031"/>
                </a:lnTo>
                <a:lnTo>
                  <a:pt x="464344" y="223242"/>
                </a:lnTo>
                <a:lnTo>
                  <a:pt x="473274" y="196453"/>
                </a:lnTo>
                <a:lnTo>
                  <a:pt x="482203" y="169664"/>
                </a:lnTo>
                <a:lnTo>
                  <a:pt x="491133" y="142875"/>
                </a:lnTo>
                <a:lnTo>
                  <a:pt x="500063" y="116086"/>
                </a:lnTo>
                <a:lnTo>
                  <a:pt x="508992" y="107156"/>
                </a:lnTo>
                <a:lnTo>
                  <a:pt x="517922" y="98227"/>
                </a:lnTo>
                <a:lnTo>
                  <a:pt x="517922" y="107156"/>
                </a:lnTo>
                <a:lnTo>
                  <a:pt x="526852" y="116086"/>
                </a:lnTo>
                <a:lnTo>
                  <a:pt x="526852" y="125016"/>
                </a:lnTo>
                <a:lnTo>
                  <a:pt x="526852" y="133945"/>
                </a:lnTo>
                <a:lnTo>
                  <a:pt x="526852" y="151805"/>
                </a:lnTo>
                <a:lnTo>
                  <a:pt x="526852" y="15180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7" name="Freeform 46"/>
          <p:cNvSpPr/>
          <p:nvPr/>
        </p:nvSpPr>
        <p:spPr bwMode="auto">
          <a:xfrm>
            <a:off x="8152805" y="4688086"/>
            <a:ext cx="285750" cy="419696"/>
          </a:xfrm>
          <a:custGeom>
            <a:avLst/>
            <a:gdLst/>
            <a:ahLst/>
            <a:cxnLst/>
            <a:rect l="0" t="0" r="0" b="0"/>
            <a:pathLst>
              <a:path w="285750" h="419696">
                <a:moveTo>
                  <a:pt x="0" y="294680"/>
                </a:moveTo>
                <a:lnTo>
                  <a:pt x="0" y="294680"/>
                </a:lnTo>
                <a:lnTo>
                  <a:pt x="0" y="312539"/>
                </a:lnTo>
                <a:lnTo>
                  <a:pt x="0" y="330398"/>
                </a:lnTo>
                <a:lnTo>
                  <a:pt x="0" y="348258"/>
                </a:lnTo>
                <a:lnTo>
                  <a:pt x="8929" y="357187"/>
                </a:lnTo>
                <a:lnTo>
                  <a:pt x="17859" y="375047"/>
                </a:lnTo>
                <a:lnTo>
                  <a:pt x="26789" y="375047"/>
                </a:lnTo>
                <a:lnTo>
                  <a:pt x="26789" y="375047"/>
                </a:lnTo>
                <a:lnTo>
                  <a:pt x="35718" y="375047"/>
                </a:lnTo>
                <a:lnTo>
                  <a:pt x="44647" y="357187"/>
                </a:lnTo>
                <a:lnTo>
                  <a:pt x="53577" y="339328"/>
                </a:lnTo>
                <a:lnTo>
                  <a:pt x="62507" y="321469"/>
                </a:lnTo>
                <a:lnTo>
                  <a:pt x="71436" y="294680"/>
                </a:lnTo>
                <a:lnTo>
                  <a:pt x="80366" y="267891"/>
                </a:lnTo>
                <a:lnTo>
                  <a:pt x="89296" y="250031"/>
                </a:lnTo>
                <a:lnTo>
                  <a:pt x="98225" y="241102"/>
                </a:lnTo>
                <a:lnTo>
                  <a:pt x="98225" y="241102"/>
                </a:lnTo>
                <a:lnTo>
                  <a:pt x="98225" y="250031"/>
                </a:lnTo>
                <a:lnTo>
                  <a:pt x="107155" y="267891"/>
                </a:lnTo>
                <a:lnTo>
                  <a:pt x="116085" y="285750"/>
                </a:lnTo>
                <a:lnTo>
                  <a:pt x="125015" y="294680"/>
                </a:lnTo>
                <a:lnTo>
                  <a:pt x="125015" y="312539"/>
                </a:lnTo>
                <a:lnTo>
                  <a:pt x="133944" y="321469"/>
                </a:lnTo>
                <a:lnTo>
                  <a:pt x="133944" y="321469"/>
                </a:lnTo>
                <a:lnTo>
                  <a:pt x="133944" y="321469"/>
                </a:lnTo>
                <a:lnTo>
                  <a:pt x="142874" y="312539"/>
                </a:lnTo>
                <a:lnTo>
                  <a:pt x="142874" y="303609"/>
                </a:lnTo>
                <a:lnTo>
                  <a:pt x="142874" y="285750"/>
                </a:lnTo>
                <a:lnTo>
                  <a:pt x="142874" y="267891"/>
                </a:lnTo>
                <a:lnTo>
                  <a:pt x="142874" y="250031"/>
                </a:lnTo>
                <a:lnTo>
                  <a:pt x="142874" y="241102"/>
                </a:lnTo>
                <a:lnTo>
                  <a:pt x="142874" y="232172"/>
                </a:lnTo>
                <a:lnTo>
                  <a:pt x="133944" y="241102"/>
                </a:lnTo>
                <a:lnTo>
                  <a:pt x="133944" y="258961"/>
                </a:lnTo>
                <a:lnTo>
                  <a:pt x="125015" y="285750"/>
                </a:lnTo>
                <a:lnTo>
                  <a:pt x="125015" y="312539"/>
                </a:lnTo>
                <a:lnTo>
                  <a:pt x="116085" y="330398"/>
                </a:lnTo>
                <a:lnTo>
                  <a:pt x="116085" y="348258"/>
                </a:lnTo>
                <a:lnTo>
                  <a:pt x="116085" y="366117"/>
                </a:lnTo>
                <a:lnTo>
                  <a:pt x="116085" y="375047"/>
                </a:lnTo>
                <a:lnTo>
                  <a:pt x="125015" y="375047"/>
                </a:lnTo>
                <a:lnTo>
                  <a:pt x="133944" y="366117"/>
                </a:lnTo>
                <a:lnTo>
                  <a:pt x="142874" y="348258"/>
                </a:lnTo>
                <a:lnTo>
                  <a:pt x="151804" y="321469"/>
                </a:lnTo>
                <a:lnTo>
                  <a:pt x="160733" y="294680"/>
                </a:lnTo>
                <a:lnTo>
                  <a:pt x="169663" y="267891"/>
                </a:lnTo>
                <a:lnTo>
                  <a:pt x="178593" y="223242"/>
                </a:lnTo>
                <a:lnTo>
                  <a:pt x="178593" y="178593"/>
                </a:lnTo>
                <a:lnTo>
                  <a:pt x="187522" y="133945"/>
                </a:lnTo>
                <a:lnTo>
                  <a:pt x="187522" y="89296"/>
                </a:lnTo>
                <a:lnTo>
                  <a:pt x="178593" y="53578"/>
                </a:lnTo>
                <a:lnTo>
                  <a:pt x="178593" y="26789"/>
                </a:lnTo>
                <a:lnTo>
                  <a:pt x="169663" y="8929"/>
                </a:lnTo>
                <a:lnTo>
                  <a:pt x="169663" y="0"/>
                </a:lnTo>
                <a:lnTo>
                  <a:pt x="160733" y="17859"/>
                </a:lnTo>
                <a:lnTo>
                  <a:pt x="160733" y="35718"/>
                </a:lnTo>
                <a:lnTo>
                  <a:pt x="160733" y="71437"/>
                </a:lnTo>
                <a:lnTo>
                  <a:pt x="169663" y="116085"/>
                </a:lnTo>
                <a:lnTo>
                  <a:pt x="178593" y="169664"/>
                </a:lnTo>
                <a:lnTo>
                  <a:pt x="196452" y="214312"/>
                </a:lnTo>
                <a:lnTo>
                  <a:pt x="214311" y="267891"/>
                </a:lnTo>
                <a:lnTo>
                  <a:pt x="232171" y="312539"/>
                </a:lnTo>
                <a:lnTo>
                  <a:pt x="241100" y="348258"/>
                </a:lnTo>
                <a:lnTo>
                  <a:pt x="258960" y="383977"/>
                </a:lnTo>
                <a:lnTo>
                  <a:pt x="276819" y="401836"/>
                </a:lnTo>
                <a:lnTo>
                  <a:pt x="285749" y="419695"/>
                </a:lnTo>
                <a:lnTo>
                  <a:pt x="285749" y="419695"/>
                </a:lnTo>
                <a:lnTo>
                  <a:pt x="285749" y="419695"/>
                </a:lnTo>
                <a:lnTo>
                  <a:pt x="285749" y="410766"/>
                </a:lnTo>
                <a:lnTo>
                  <a:pt x="267890" y="392906"/>
                </a:lnTo>
                <a:lnTo>
                  <a:pt x="258960" y="366117"/>
                </a:lnTo>
                <a:lnTo>
                  <a:pt x="232171" y="330398"/>
                </a:lnTo>
                <a:lnTo>
                  <a:pt x="205382" y="303609"/>
                </a:lnTo>
                <a:lnTo>
                  <a:pt x="169663" y="276820"/>
                </a:lnTo>
                <a:lnTo>
                  <a:pt x="133944" y="258961"/>
                </a:lnTo>
                <a:lnTo>
                  <a:pt x="116085" y="250031"/>
                </a:lnTo>
                <a:lnTo>
                  <a:pt x="98225" y="250031"/>
                </a:lnTo>
                <a:lnTo>
                  <a:pt x="98225" y="250031"/>
                </a:lnTo>
                <a:lnTo>
                  <a:pt x="107155" y="241102"/>
                </a:lnTo>
                <a:lnTo>
                  <a:pt x="116085" y="241102"/>
                </a:lnTo>
                <a:lnTo>
                  <a:pt x="133944" y="232172"/>
                </a:lnTo>
                <a:lnTo>
                  <a:pt x="160733" y="223242"/>
                </a:lnTo>
                <a:lnTo>
                  <a:pt x="187522" y="214312"/>
                </a:lnTo>
                <a:lnTo>
                  <a:pt x="214311" y="205383"/>
                </a:lnTo>
                <a:lnTo>
                  <a:pt x="232171" y="205383"/>
                </a:lnTo>
                <a:lnTo>
                  <a:pt x="250030" y="205383"/>
                </a:lnTo>
                <a:lnTo>
                  <a:pt x="258960" y="232172"/>
                </a:lnTo>
                <a:lnTo>
                  <a:pt x="267890" y="258961"/>
                </a:lnTo>
                <a:lnTo>
                  <a:pt x="276819" y="285750"/>
                </a:lnTo>
                <a:lnTo>
                  <a:pt x="276819" y="312539"/>
                </a:lnTo>
                <a:lnTo>
                  <a:pt x="276819" y="339328"/>
                </a:lnTo>
                <a:lnTo>
                  <a:pt x="276819" y="366117"/>
                </a:lnTo>
                <a:lnTo>
                  <a:pt x="276819" y="375047"/>
                </a:lnTo>
                <a:lnTo>
                  <a:pt x="276819" y="383977"/>
                </a:lnTo>
                <a:lnTo>
                  <a:pt x="276819" y="383977"/>
                </a:lnTo>
                <a:lnTo>
                  <a:pt x="276819" y="375047"/>
                </a:lnTo>
                <a:lnTo>
                  <a:pt x="285749" y="366117"/>
                </a:lnTo>
                <a:lnTo>
                  <a:pt x="285749" y="339328"/>
                </a:lnTo>
                <a:lnTo>
                  <a:pt x="276819" y="312539"/>
                </a:lnTo>
                <a:lnTo>
                  <a:pt x="276819" y="31253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8" name="Freeform 47"/>
          <p:cNvSpPr/>
          <p:nvPr/>
        </p:nvSpPr>
        <p:spPr bwMode="auto">
          <a:xfrm>
            <a:off x="8402835" y="4786312"/>
            <a:ext cx="8931" cy="17860"/>
          </a:xfrm>
          <a:custGeom>
            <a:avLst/>
            <a:gdLst/>
            <a:ahLst/>
            <a:cxnLst/>
            <a:rect l="0" t="0" r="0" b="0"/>
            <a:pathLst>
              <a:path w="8931" h="17860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17859"/>
                </a:lnTo>
                <a:lnTo>
                  <a:pt x="8930" y="1785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9" name="Freeform 48"/>
          <p:cNvSpPr/>
          <p:nvPr/>
        </p:nvSpPr>
        <p:spPr bwMode="auto">
          <a:xfrm>
            <a:off x="8429624" y="4947047"/>
            <a:ext cx="98228" cy="107157"/>
          </a:xfrm>
          <a:custGeom>
            <a:avLst/>
            <a:gdLst/>
            <a:ahLst/>
            <a:cxnLst/>
            <a:rect l="0" t="0" r="0" b="0"/>
            <a:pathLst>
              <a:path w="98228" h="107157">
                <a:moveTo>
                  <a:pt x="0" y="17859"/>
                </a:moveTo>
                <a:lnTo>
                  <a:pt x="0" y="17859"/>
                </a:lnTo>
                <a:lnTo>
                  <a:pt x="0" y="26789"/>
                </a:lnTo>
                <a:lnTo>
                  <a:pt x="0" y="26789"/>
                </a:lnTo>
                <a:lnTo>
                  <a:pt x="0" y="35719"/>
                </a:lnTo>
                <a:lnTo>
                  <a:pt x="8930" y="53578"/>
                </a:lnTo>
                <a:lnTo>
                  <a:pt x="8930" y="71437"/>
                </a:lnTo>
                <a:lnTo>
                  <a:pt x="8930" y="89297"/>
                </a:lnTo>
                <a:lnTo>
                  <a:pt x="17860" y="98226"/>
                </a:lnTo>
                <a:lnTo>
                  <a:pt x="17860" y="107156"/>
                </a:lnTo>
                <a:lnTo>
                  <a:pt x="17860" y="107156"/>
                </a:lnTo>
                <a:lnTo>
                  <a:pt x="17860" y="98226"/>
                </a:lnTo>
                <a:lnTo>
                  <a:pt x="17860" y="89297"/>
                </a:lnTo>
                <a:lnTo>
                  <a:pt x="26789" y="62508"/>
                </a:lnTo>
                <a:lnTo>
                  <a:pt x="26789" y="44648"/>
                </a:lnTo>
                <a:lnTo>
                  <a:pt x="35719" y="17859"/>
                </a:lnTo>
                <a:lnTo>
                  <a:pt x="35719" y="8930"/>
                </a:lnTo>
                <a:lnTo>
                  <a:pt x="35719" y="0"/>
                </a:lnTo>
                <a:lnTo>
                  <a:pt x="35719" y="8930"/>
                </a:lnTo>
                <a:lnTo>
                  <a:pt x="35719" y="26789"/>
                </a:lnTo>
                <a:lnTo>
                  <a:pt x="44649" y="44648"/>
                </a:lnTo>
                <a:lnTo>
                  <a:pt x="44649" y="71437"/>
                </a:lnTo>
                <a:lnTo>
                  <a:pt x="44649" y="89297"/>
                </a:lnTo>
                <a:lnTo>
                  <a:pt x="44649" y="98226"/>
                </a:lnTo>
                <a:lnTo>
                  <a:pt x="44649" y="107156"/>
                </a:lnTo>
                <a:lnTo>
                  <a:pt x="53578" y="98226"/>
                </a:lnTo>
                <a:lnTo>
                  <a:pt x="53578" y="89297"/>
                </a:lnTo>
                <a:lnTo>
                  <a:pt x="62508" y="71437"/>
                </a:lnTo>
                <a:lnTo>
                  <a:pt x="71438" y="44648"/>
                </a:lnTo>
                <a:lnTo>
                  <a:pt x="80367" y="26789"/>
                </a:lnTo>
                <a:lnTo>
                  <a:pt x="89297" y="17859"/>
                </a:lnTo>
                <a:lnTo>
                  <a:pt x="98227" y="8930"/>
                </a:lnTo>
                <a:lnTo>
                  <a:pt x="98227" y="8930"/>
                </a:lnTo>
                <a:lnTo>
                  <a:pt x="98227" y="17859"/>
                </a:lnTo>
                <a:lnTo>
                  <a:pt x="98227" y="26789"/>
                </a:lnTo>
                <a:lnTo>
                  <a:pt x="98227" y="35719"/>
                </a:lnTo>
                <a:lnTo>
                  <a:pt x="98227" y="3571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0" name="Freeform 49"/>
          <p:cNvSpPr/>
          <p:nvPr/>
        </p:nvSpPr>
        <p:spPr bwMode="auto">
          <a:xfrm>
            <a:off x="785813" y="1259086"/>
            <a:ext cx="35719" cy="366118"/>
          </a:xfrm>
          <a:custGeom>
            <a:avLst/>
            <a:gdLst/>
            <a:ahLst/>
            <a:cxnLst/>
            <a:rect l="0" t="0" r="0" b="0"/>
            <a:pathLst>
              <a:path w="35719" h="366118">
                <a:moveTo>
                  <a:pt x="17859" y="0"/>
                </a:moveTo>
                <a:lnTo>
                  <a:pt x="17859" y="0"/>
                </a:lnTo>
                <a:lnTo>
                  <a:pt x="17859" y="0"/>
                </a:lnTo>
                <a:lnTo>
                  <a:pt x="26789" y="0"/>
                </a:lnTo>
                <a:lnTo>
                  <a:pt x="26789" y="8930"/>
                </a:lnTo>
                <a:lnTo>
                  <a:pt x="26789" y="26789"/>
                </a:lnTo>
                <a:lnTo>
                  <a:pt x="35718" y="53578"/>
                </a:lnTo>
                <a:lnTo>
                  <a:pt x="35718" y="89297"/>
                </a:lnTo>
                <a:lnTo>
                  <a:pt x="26789" y="133945"/>
                </a:lnTo>
                <a:lnTo>
                  <a:pt x="26789" y="187523"/>
                </a:lnTo>
                <a:lnTo>
                  <a:pt x="17859" y="241101"/>
                </a:lnTo>
                <a:lnTo>
                  <a:pt x="17859" y="285750"/>
                </a:lnTo>
                <a:lnTo>
                  <a:pt x="26789" y="321468"/>
                </a:lnTo>
                <a:lnTo>
                  <a:pt x="26789" y="357187"/>
                </a:lnTo>
                <a:lnTo>
                  <a:pt x="26789" y="366117"/>
                </a:lnTo>
                <a:lnTo>
                  <a:pt x="35718" y="366117"/>
                </a:lnTo>
                <a:lnTo>
                  <a:pt x="26789" y="357187"/>
                </a:lnTo>
                <a:lnTo>
                  <a:pt x="26789" y="330398"/>
                </a:lnTo>
                <a:lnTo>
                  <a:pt x="17859" y="294679"/>
                </a:lnTo>
                <a:lnTo>
                  <a:pt x="0" y="258961"/>
                </a:lnTo>
                <a:lnTo>
                  <a:pt x="0" y="25896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1" name="Freeform 50"/>
          <p:cNvSpPr/>
          <p:nvPr/>
        </p:nvSpPr>
        <p:spPr bwMode="auto">
          <a:xfrm>
            <a:off x="616149" y="1241227"/>
            <a:ext cx="419696" cy="133946"/>
          </a:xfrm>
          <a:custGeom>
            <a:avLst/>
            <a:gdLst/>
            <a:ahLst/>
            <a:cxnLst/>
            <a:rect l="0" t="0" r="0" b="0"/>
            <a:pathLst>
              <a:path w="419696" h="133946">
                <a:moveTo>
                  <a:pt x="0" y="133945"/>
                </a:moveTo>
                <a:lnTo>
                  <a:pt x="0" y="133945"/>
                </a:lnTo>
                <a:lnTo>
                  <a:pt x="0" y="125015"/>
                </a:lnTo>
                <a:lnTo>
                  <a:pt x="8929" y="125015"/>
                </a:lnTo>
                <a:lnTo>
                  <a:pt x="35718" y="107156"/>
                </a:lnTo>
                <a:lnTo>
                  <a:pt x="71437" y="98226"/>
                </a:lnTo>
                <a:lnTo>
                  <a:pt x="125015" y="71437"/>
                </a:lnTo>
                <a:lnTo>
                  <a:pt x="187523" y="53578"/>
                </a:lnTo>
                <a:lnTo>
                  <a:pt x="250031" y="26789"/>
                </a:lnTo>
                <a:lnTo>
                  <a:pt x="312539" y="17859"/>
                </a:lnTo>
                <a:lnTo>
                  <a:pt x="375046" y="0"/>
                </a:lnTo>
                <a:lnTo>
                  <a:pt x="419695" y="0"/>
                </a:lnTo>
                <a:lnTo>
                  <a:pt x="419695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2" name="Freeform 51"/>
          <p:cNvSpPr/>
          <p:nvPr/>
        </p:nvSpPr>
        <p:spPr bwMode="auto">
          <a:xfrm>
            <a:off x="937617" y="1321594"/>
            <a:ext cx="232173" cy="303610"/>
          </a:xfrm>
          <a:custGeom>
            <a:avLst/>
            <a:gdLst/>
            <a:ahLst/>
            <a:cxnLst/>
            <a:rect l="0" t="0" r="0" b="0"/>
            <a:pathLst>
              <a:path w="232173" h="303610">
                <a:moveTo>
                  <a:pt x="232172" y="0"/>
                </a:moveTo>
                <a:lnTo>
                  <a:pt x="223242" y="0"/>
                </a:lnTo>
                <a:lnTo>
                  <a:pt x="223242" y="0"/>
                </a:lnTo>
                <a:lnTo>
                  <a:pt x="205383" y="8929"/>
                </a:lnTo>
                <a:lnTo>
                  <a:pt x="196453" y="8929"/>
                </a:lnTo>
                <a:lnTo>
                  <a:pt x="178594" y="17859"/>
                </a:lnTo>
                <a:lnTo>
                  <a:pt x="151805" y="35719"/>
                </a:lnTo>
                <a:lnTo>
                  <a:pt x="125016" y="53578"/>
                </a:lnTo>
                <a:lnTo>
                  <a:pt x="107157" y="71437"/>
                </a:lnTo>
                <a:lnTo>
                  <a:pt x="89297" y="89296"/>
                </a:lnTo>
                <a:lnTo>
                  <a:pt x="89297" y="107156"/>
                </a:lnTo>
                <a:lnTo>
                  <a:pt x="89297" y="116085"/>
                </a:lnTo>
                <a:lnTo>
                  <a:pt x="107157" y="125015"/>
                </a:lnTo>
                <a:lnTo>
                  <a:pt x="125016" y="133945"/>
                </a:lnTo>
                <a:lnTo>
                  <a:pt x="142875" y="151804"/>
                </a:lnTo>
                <a:lnTo>
                  <a:pt x="169664" y="151804"/>
                </a:lnTo>
                <a:lnTo>
                  <a:pt x="187524" y="169664"/>
                </a:lnTo>
                <a:lnTo>
                  <a:pt x="205383" y="187523"/>
                </a:lnTo>
                <a:lnTo>
                  <a:pt x="205383" y="205382"/>
                </a:lnTo>
                <a:lnTo>
                  <a:pt x="196453" y="232171"/>
                </a:lnTo>
                <a:lnTo>
                  <a:pt x="169664" y="250031"/>
                </a:lnTo>
                <a:lnTo>
                  <a:pt x="142875" y="267890"/>
                </a:lnTo>
                <a:lnTo>
                  <a:pt x="98227" y="285750"/>
                </a:lnTo>
                <a:lnTo>
                  <a:pt x="62508" y="294679"/>
                </a:lnTo>
                <a:lnTo>
                  <a:pt x="35719" y="303609"/>
                </a:lnTo>
                <a:lnTo>
                  <a:pt x="8930" y="294679"/>
                </a:lnTo>
                <a:lnTo>
                  <a:pt x="0" y="285750"/>
                </a:lnTo>
                <a:lnTo>
                  <a:pt x="0" y="276820"/>
                </a:lnTo>
                <a:lnTo>
                  <a:pt x="8930" y="258960"/>
                </a:lnTo>
                <a:lnTo>
                  <a:pt x="35719" y="241101"/>
                </a:lnTo>
                <a:lnTo>
                  <a:pt x="80367" y="223242"/>
                </a:lnTo>
                <a:lnTo>
                  <a:pt x="125016" y="205382"/>
                </a:lnTo>
                <a:lnTo>
                  <a:pt x="125016" y="20538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3" name="Freeform 52"/>
          <p:cNvSpPr/>
          <p:nvPr/>
        </p:nvSpPr>
        <p:spPr bwMode="auto">
          <a:xfrm>
            <a:off x="1214438" y="1276945"/>
            <a:ext cx="232172" cy="357189"/>
          </a:xfrm>
          <a:custGeom>
            <a:avLst/>
            <a:gdLst/>
            <a:ahLst/>
            <a:cxnLst/>
            <a:rect l="0" t="0" r="0" b="0"/>
            <a:pathLst>
              <a:path w="232172" h="357189">
                <a:moveTo>
                  <a:pt x="44648" y="116086"/>
                </a:moveTo>
                <a:lnTo>
                  <a:pt x="44648" y="107157"/>
                </a:lnTo>
                <a:lnTo>
                  <a:pt x="53578" y="98227"/>
                </a:lnTo>
                <a:lnTo>
                  <a:pt x="53578" y="80368"/>
                </a:lnTo>
                <a:lnTo>
                  <a:pt x="53578" y="53578"/>
                </a:lnTo>
                <a:lnTo>
                  <a:pt x="53578" y="35719"/>
                </a:lnTo>
                <a:lnTo>
                  <a:pt x="44648" y="8930"/>
                </a:lnTo>
                <a:lnTo>
                  <a:pt x="35718" y="0"/>
                </a:lnTo>
                <a:lnTo>
                  <a:pt x="26789" y="0"/>
                </a:lnTo>
                <a:lnTo>
                  <a:pt x="17859" y="0"/>
                </a:lnTo>
                <a:lnTo>
                  <a:pt x="17859" y="17860"/>
                </a:lnTo>
                <a:lnTo>
                  <a:pt x="8929" y="44649"/>
                </a:lnTo>
                <a:lnTo>
                  <a:pt x="8929" y="80368"/>
                </a:lnTo>
                <a:lnTo>
                  <a:pt x="0" y="116086"/>
                </a:lnTo>
                <a:lnTo>
                  <a:pt x="0" y="160734"/>
                </a:lnTo>
                <a:lnTo>
                  <a:pt x="0" y="205383"/>
                </a:lnTo>
                <a:lnTo>
                  <a:pt x="0" y="241102"/>
                </a:lnTo>
                <a:lnTo>
                  <a:pt x="0" y="276820"/>
                </a:lnTo>
                <a:lnTo>
                  <a:pt x="8929" y="303609"/>
                </a:lnTo>
                <a:lnTo>
                  <a:pt x="8929" y="312539"/>
                </a:lnTo>
                <a:lnTo>
                  <a:pt x="8929" y="321469"/>
                </a:lnTo>
                <a:lnTo>
                  <a:pt x="17859" y="303609"/>
                </a:lnTo>
                <a:lnTo>
                  <a:pt x="26789" y="285750"/>
                </a:lnTo>
                <a:lnTo>
                  <a:pt x="35718" y="250031"/>
                </a:lnTo>
                <a:lnTo>
                  <a:pt x="53578" y="214313"/>
                </a:lnTo>
                <a:lnTo>
                  <a:pt x="62507" y="187524"/>
                </a:lnTo>
                <a:lnTo>
                  <a:pt x="71437" y="169664"/>
                </a:lnTo>
                <a:lnTo>
                  <a:pt x="80367" y="160734"/>
                </a:lnTo>
                <a:lnTo>
                  <a:pt x="80367" y="178594"/>
                </a:lnTo>
                <a:lnTo>
                  <a:pt x="89296" y="196453"/>
                </a:lnTo>
                <a:lnTo>
                  <a:pt x="89296" y="232172"/>
                </a:lnTo>
                <a:lnTo>
                  <a:pt x="98226" y="267891"/>
                </a:lnTo>
                <a:lnTo>
                  <a:pt x="98226" y="303609"/>
                </a:lnTo>
                <a:lnTo>
                  <a:pt x="107156" y="330399"/>
                </a:lnTo>
                <a:lnTo>
                  <a:pt x="116085" y="348258"/>
                </a:lnTo>
                <a:lnTo>
                  <a:pt x="133945" y="357188"/>
                </a:lnTo>
                <a:lnTo>
                  <a:pt x="151804" y="348258"/>
                </a:lnTo>
                <a:lnTo>
                  <a:pt x="169664" y="330399"/>
                </a:lnTo>
                <a:lnTo>
                  <a:pt x="187523" y="303609"/>
                </a:lnTo>
                <a:lnTo>
                  <a:pt x="205382" y="276820"/>
                </a:lnTo>
                <a:lnTo>
                  <a:pt x="223242" y="232172"/>
                </a:lnTo>
                <a:lnTo>
                  <a:pt x="232171" y="196453"/>
                </a:lnTo>
                <a:lnTo>
                  <a:pt x="232171" y="19645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4" name="Freeform 53"/>
          <p:cNvSpPr/>
          <p:nvPr/>
        </p:nvSpPr>
        <p:spPr bwMode="auto">
          <a:xfrm>
            <a:off x="1428750" y="1455539"/>
            <a:ext cx="223243" cy="339329"/>
          </a:xfrm>
          <a:custGeom>
            <a:avLst/>
            <a:gdLst/>
            <a:ahLst/>
            <a:cxnLst/>
            <a:rect l="0" t="0" r="0" b="0"/>
            <a:pathLst>
              <a:path w="223243" h="339329">
                <a:moveTo>
                  <a:pt x="26789" y="0"/>
                </a:moveTo>
                <a:lnTo>
                  <a:pt x="26789" y="8930"/>
                </a:lnTo>
                <a:lnTo>
                  <a:pt x="17859" y="17859"/>
                </a:lnTo>
                <a:lnTo>
                  <a:pt x="8930" y="44648"/>
                </a:lnTo>
                <a:lnTo>
                  <a:pt x="0" y="62508"/>
                </a:lnTo>
                <a:lnTo>
                  <a:pt x="0" y="80367"/>
                </a:lnTo>
                <a:lnTo>
                  <a:pt x="0" y="98226"/>
                </a:lnTo>
                <a:lnTo>
                  <a:pt x="0" y="98226"/>
                </a:lnTo>
                <a:lnTo>
                  <a:pt x="0" y="98226"/>
                </a:lnTo>
                <a:lnTo>
                  <a:pt x="17859" y="98226"/>
                </a:lnTo>
                <a:lnTo>
                  <a:pt x="26789" y="71437"/>
                </a:lnTo>
                <a:lnTo>
                  <a:pt x="35719" y="53578"/>
                </a:lnTo>
                <a:lnTo>
                  <a:pt x="44648" y="35719"/>
                </a:lnTo>
                <a:lnTo>
                  <a:pt x="53578" y="17859"/>
                </a:lnTo>
                <a:lnTo>
                  <a:pt x="53578" y="8930"/>
                </a:lnTo>
                <a:lnTo>
                  <a:pt x="53578" y="8930"/>
                </a:lnTo>
                <a:lnTo>
                  <a:pt x="62508" y="17859"/>
                </a:lnTo>
                <a:lnTo>
                  <a:pt x="62508" y="35719"/>
                </a:lnTo>
                <a:lnTo>
                  <a:pt x="62508" y="53578"/>
                </a:lnTo>
                <a:lnTo>
                  <a:pt x="62508" y="71437"/>
                </a:lnTo>
                <a:lnTo>
                  <a:pt x="62508" y="80367"/>
                </a:lnTo>
                <a:lnTo>
                  <a:pt x="71438" y="89297"/>
                </a:lnTo>
                <a:lnTo>
                  <a:pt x="71438" y="89297"/>
                </a:lnTo>
                <a:lnTo>
                  <a:pt x="80367" y="80367"/>
                </a:lnTo>
                <a:lnTo>
                  <a:pt x="89297" y="71437"/>
                </a:lnTo>
                <a:lnTo>
                  <a:pt x="107156" y="53578"/>
                </a:lnTo>
                <a:lnTo>
                  <a:pt x="116086" y="35719"/>
                </a:lnTo>
                <a:lnTo>
                  <a:pt x="116086" y="26789"/>
                </a:lnTo>
                <a:lnTo>
                  <a:pt x="125016" y="26789"/>
                </a:lnTo>
                <a:lnTo>
                  <a:pt x="125016" y="35719"/>
                </a:lnTo>
                <a:lnTo>
                  <a:pt x="133945" y="53578"/>
                </a:lnTo>
                <a:lnTo>
                  <a:pt x="133945" y="80367"/>
                </a:lnTo>
                <a:lnTo>
                  <a:pt x="142875" y="116086"/>
                </a:lnTo>
                <a:lnTo>
                  <a:pt x="142875" y="160734"/>
                </a:lnTo>
                <a:lnTo>
                  <a:pt x="151805" y="196453"/>
                </a:lnTo>
                <a:lnTo>
                  <a:pt x="151805" y="241101"/>
                </a:lnTo>
                <a:lnTo>
                  <a:pt x="151805" y="276820"/>
                </a:lnTo>
                <a:lnTo>
                  <a:pt x="142875" y="312539"/>
                </a:lnTo>
                <a:lnTo>
                  <a:pt x="133945" y="330398"/>
                </a:lnTo>
                <a:lnTo>
                  <a:pt x="125016" y="339328"/>
                </a:lnTo>
                <a:lnTo>
                  <a:pt x="116086" y="339328"/>
                </a:lnTo>
                <a:lnTo>
                  <a:pt x="98227" y="321469"/>
                </a:lnTo>
                <a:lnTo>
                  <a:pt x="89297" y="294680"/>
                </a:lnTo>
                <a:lnTo>
                  <a:pt x="89297" y="258961"/>
                </a:lnTo>
                <a:lnTo>
                  <a:pt x="80367" y="205383"/>
                </a:lnTo>
                <a:lnTo>
                  <a:pt x="89297" y="151805"/>
                </a:lnTo>
                <a:lnTo>
                  <a:pt x="98227" y="107156"/>
                </a:lnTo>
                <a:lnTo>
                  <a:pt x="116086" y="62508"/>
                </a:lnTo>
                <a:lnTo>
                  <a:pt x="133945" y="35719"/>
                </a:lnTo>
                <a:lnTo>
                  <a:pt x="160734" y="17859"/>
                </a:lnTo>
                <a:lnTo>
                  <a:pt x="178594" y="0"/>
                </a:lnTo>
                <a:lnTo>
                  <a:pt x="205383" y="0"/>
                </a:lnTo>
                <a:lnTo>
                  <a:pt x="214313" y="0"/>
                </a:lnTo>
                <a:lnTo>
                  <a:pt x="223242" y="8930"/>
                </a:lnTo>
                <a:lnTo>
                  <a:pt x="223242" y="26789"/>
                </a:lnTo>
                <a:lnTo>
                  <a:pt x="223242" y="44648"/>
                </a:lnTo>
                <a:lnTo>
                  <a:pt x="205383" y="71437"/>
                </a:lnTo>
                <a:lnTo>
                  <a:pt x="196453" y="89297"/>
                </a:lnTo>
                <a:lnTo>
                  <a:pt x="178594" y="107156"/>
                </a:lnTo>
                <a:lnTo>
                  <a:pt x="169664" y="125015"/>
                </a:lnTo>
                <a:lnTo>
                  <a:pt x="160734" y="125015"/>
                </a:lnTo>
                <a:lnTo>
                  <a:pt x="160734" y="125015"/>
                </a:lnTo>
                <a:lnTo>
                  <a:pt x="160734" y="12501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5" name="Freeform 54"/>
          <p:cNvSpPr/>
          <p:nvPr/>
        </p:nvSpPr>
        <p:spPr bwMode="auto">
          <a:xfrm>
            <a:off x="1660922" y="1455539"/>
            <a:ext cx="142876" cy="178595"/>
          </a:xfrm>
          <a:custGeom>
            <a:avLst/>
            <a:gdLst/>
            <a:ahLst/>
            <a:cxnLst/>
            <a:rect l="0" t="0" r="0" b="0"/>
            <a:pathLst>
              <a:path w="142876" h="178595">
                <a:moveTo>
                  <a:pt x="8930" y="116086"/>
                </a:moveTo>
                <a:lnTo>
                  <a:pt x="8930" y="116086"/>
                </a:lnTo>
                <a:lnTo>
                  <a:pt x="8930" y="125015"/>
                </a:lnTo>
                <a:lnTo>
                  <a:pt x="0" y="125015"/>
                </a:lnTo>
                <a:lnTo>
                  <a:pt x="8930" y="133945"/>
                </a:lnTo>
                <a:lnTo>
                  <a:pt x="8930" y="125015"/>
                </a:lnTo>
                <a:lnTo>
                  <a:pt x="17859" y="116086"/>
                </a:lnTo>
                <a:lnTo>
                  <a:pt x="35719" y="98226"/>
                </a:lnTo>
                <a:lnTo>
                  <a:pt x="53578" y="80367"/>
                </a:lnTo>
                <a:lnTo>
                  <a:pt x="71437" y="53578"/>
                </a:lnTo>
                <a:lnTo>
                  <a:pt x="89297" y="26789"/>
                </a:lnTo>
                <a:lnTo>
                  <a:pt x="107156" y="8930"/>
                </a:lnTo>
                <a:lnTo>
                  <a:pt x="116086" y="0"/>
                </a:lnTo>
                <a:lnTo>
                  <a:pt x="116086" y="0"/>
                </a:lnTo>
                <a:lnTo>
                  <a:pt x="107156" y="8930"/>
                </a:lnTo>
                <a:lnTo>
                  <a:pt x="89297" y="35719"/>
                </a:lnTo>
                <a:lnTo>
                  <a:pt x="71437" y="62508"/>
                </a:lnTo>
                <a:lnTo>
                  <a:pt x="53578" y="98226"/>
                </a:lnTo>
                <a:lnTo>
                  <a:pt x="44648" y="133945"/>
                </a:lnTo>
                <a:lnTo>
                  <a:pt x="44648" y="151805"/>
                </a:lnTo>
                <a:lnTo>
                  <a:pt x="44648" y="169664"/>
                </a:lnTo>
                <a:lnTo>
                  <a:pt x="53578" y="178594"/>
                </a:lnTo>
                <a:lnTo>
                  <a:pt x="71437" y="169664"/>
                </a:lnTo>
                <a:lnTo>
                  <a:pt x="89297" y="160734"/>
                </a:lnTo>
                <a:lnTo>
                  <a:pt x="116086" y="133945"/>
                </a:lnTo>
                <a:lnTo>
                  <a:pt x="142875" y="107156"/>
                </a:lnTo>
                <a:lnTo>
                  <a:pt x="142875" y="10715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6" name="Freeform 55"/>
          <p:cNvSpPr/>
          <p:nvPr/>
        </p:nvSpPr>
        <p:spPr bwMode="auto">
          <a:xfrm>
            <a:off x="1794867" y="1276945"/>
            <a:ext cx="223243" cy="321470"/>
          </a:xfrm>
          <a:custGeom>
            <a:avLst/>
            <a:gdLst/>
            <a:ahLst/>
            <a:cxnLst/>
            <a:rect l="0" t="0" r="0" b="0"/>
            <a:pathLst>
              <a:path w="223243" h="321470">
                <a:moveTo>
                  <a:pt x="98227" y="178594"/>
                </a:moveTo>
                <a:lnTo>
                  <a:pt x="89297" y="187524"/>
                </a:lnTo>
                <a:lnTo>
                  <a:pt x="71438" y="196453"/>
                </a:lnTo>
                <a:lnTo>
                  <a:pt x="53578" y="214313"/>
                </a:lnTo>
                <a:lnTo>
                  <a:pt x="35719" y="241102"/>
                </a:lnTo>
                <a:lnTo>
                  <a:pt x="8930" y="258961"/>
                </a:lnTo>
                <a:lnTo>
                  <a:pt x="0" y="285750"/>
                </a:lnTo>
                <a:lnTo>
                  <a:pt x="0" y="303609"/>
                </a:lnTo>
                <a:lnTo>
                  <a:pt x="0" y="312539"/>
                </a:lnTo>
                <a:lnTo>
                  <a:pt x="8930" y="321469"/>
                </a:lnTo>
                <a:lnTo>
                  <a:pt x="26789" y="321469"/>
                </a:lnTo>
                <a:lnTo>
                  <a:pt x="44649" y="312539"/>
                </a:lnTo>
                <a:lnTo>
                  <a:pt x="62508" y="303609"/>
                </a:lnTo>
                <a:lnTo>
                  <a:pt x="89297" y="276820"/>
                </a:lnTo>
                <a:lnTo>
                  <a:pt x="107156" y="250031"/>
                </a:lnTo>
                <a:lnTo>
                  <a:pt x="116086" y="223242"/>
                </a:lnTo>
                <a:lnTo>
                  <a:pt x="133946" y="187524"/>
                </a:lnTo>
                <a:lnTo>
                  <a:pt x="142875" y="142875"/>
                </a:lnTo>
                <a:lnTo>
                  <a:pt x="151805" y="98227"/>
                </a:lnTo>
                <a:lnTo>
                  <a:pt x="151805" y="53578"/>
                </a:lnTo>
                <a:lnTo>
                  <a:pt x="151805" y="26789"/>
                </a:lnTo>
                <a:lnTo>
                  <a:pt x="151805" y="0"/>
                </a:lnTo>
                <a:lnTo>
                  <a:pt x="133946" y="0"/>
                </a:lnTo>
                <a:lnTo>
                  <a:pt x="125016" y="17860"/>
                </a:lnTo>
                <a:lnTo>
                  <a:pt x="116086" y="35719"/>
                </a:lnTo>
                <a:lnTo>
                  <a:pt x="107156" y="80368"/>
                </a:lnTo>
                <a:lnTo>
                  <a:pt x="98227" y="125016"/>
                </a:lnTo>
                <a:lnTo>
                  <a:pt x="98227" y="169664"/>
                </a:lnTo>
                <a:lnTo>
                  <a:pt x="107156" y="205383"/>
                </a:lnTo>
                <a:lnTo>
                  <a:pt x="116086" y="241102"/>
                </a:lnTo>
                <a:lnTo>
                  <a:pt x="133946" y="267891"/>
                </a:lnTo>
                <a:lnTo>
                  <a:pt x="160735" y="285750"/>
                </a:lnTo>
                <a:lnTo>
                  <a:pt x="187524" y="294680"/>
                </a:lnTo>
                <a:lnTo>
                  <a:pt x="223242" y="285750"/>
                </a:lnTo>
                <a:lnTo>
                  <a:pt x="223242" y="28575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7" name="Freeform 56"/>
          <p:cNvSpPr/>
          <p:nvPr/>
        </p:nvSpPr>
        <p:spPr bwMode="auto">
          <a:xfrm>
            <a:off x="2160984" y="1241227"/>
            <a:ext cx="187525" cy="330399"/>
          </a:xfrm>
          <a:custGeom>
            <a:avLst/>
            <a:gdLst/>
            <a:ahLst/>
            <a:cxnLst/>
            <a:rect l="0" t="0" r="0" b="0"/>
            <a:pathLst>
              <a:path w="187525" h="330399">
                <a:moveTo>
                  <a:pt x="133946" y="26789"/>
                </a:moveTo>
                <a:lnTo>
                  <a:pt x="133946" y="17859"/>
                </a:lnTo>
                <a:lnTo>
                  <a:pt x="125016" y="8929"/>
                </a:lnTo>
                <a:lnTo>
                  <a:pt x="125016" y="0"/>
                </a:lnTo>
                <a:lnTo>
                  <a:pt x="107157" y="0"/>
                </a:lnTo>
                <a:lnTo>
                  <a:pt x="98227" y="0"/>
                </a:lnTo>
                <a:lnTo>
                  <a:pt x="89297" y="8929"/>
                </a:lnTo>
                <a:lnTo>
                  <a:pt x="71438" y="26789"/>
                </a:lnTo>
                <a:lnTo>
                  <a:pt x="53579" y="44648"/>
                </a:lnTo>
                <a:lnTo>
                  <a:pt x="44649" y="62507"/>
                </a:lnTo>
                <a:lnTo>
                  <a:pt x="26789" y="80367"/>
                </a:lnTo>
                <a:lnTo>
                  <a:pt x="26789" y="89296"/>
                </a:lnTo>
                <a:lnTo>
                  <a:pt x="35719" y="98226"/>
                </a:lnTo>
                <a:lnTo>
                  <a:pt x="44649" y="107156"/>
                </a:lnTo>
                <a:lnTo>
                  <a:pt x="71438" y="116086"/>
                </a:lnTo>
                <a:lnTo>
                  <a:pt x="98227" y="125015"/>
                </a:lnTo>
                <a:lnTo>
                  <a:pt x="125016" y="142875"/>
                </a:lnTo>
                <a:lnTo>
                  <a:pt x="160735" y="160734"/>
                </a:lnTo>
                <a:lnTo>
                  <a:pt x="178594" y="187523"/>
                </a:lnTo>
                <a:lnTo>
                  <a:pt x="187524" y="214312"/>
                </a:lnTo>
                <a:lnTo>
                  <a:pt x="178594" y="241101"/>
                </a:lnTo>
                <a:lnTo>
                  <a:pt x="160735" y="267890"/>
                </a:lnTo>
                <a:lnTo>
                  <a:pt x="125016" y="303609"/>
                </a:lnTo>
                <a:lnTo>
                  <a:pt x="89297" y="321468"/>
                </a:lnTo>
                <a:lnTo>
                  <a:pt x="53579" y="330398"/>
                </a:lnTo>
                <a:lnTo>
                  <a:pt x="26789" y="330398"/>
                </a:lnTo>
                <a:lnTo>
                  <a:pt x="8930" y="321468"/>
                </a:lnTo>
                <a:lnTo>
                  <a:pt x="0" y="303609"/>
                </a:lnTo>
                <a:lnTo>
                  <a:pt x="8930" y="285749"/>
                </a:lnTo>
                <a:lnTo>
                  <a:pt x="17860" y="250031"/>
                </a:lnTo>
                <a:lnTo>
                  <a:pt x="17860" y="25003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8" name="Freeform 57"/>
          <p:cNvSpPr/>
          <p:nvPr/>
        </p:nvSpPr>
        <p:spPr bwMode="auto">
          <a:xfrm>
            <a:off x="2357438" y="1259086"/>
            <a:ext cx="62508" cy="258962"/>
          </a:xfrm>
          <a:custGeom>
            <a:avLst/>
            <a:gdLst/>
            <a:ahLst/>
            <a:cxnLst/>
            <a:rect l="0" t="0" r="0" b="0"/>
            <a:pathLst>
              <a:path w="62508" h="258962">
                <a:moveTo>
                  <a:pt x="62507" y="0"/>
                </a:moveTo>
                <a:lnTo>
                  <a:pt x="53578" y="0"/>
                </a:lnTo>
                <a:lnTo>
                  <a:pt x="44648" y="8930"/>
                </a:lnTo>
                <a:lnTo>
                  <a:pt x="26789" y="17859"/>
                </a:lnTo>
                <a:lnTo>
                  <a:pt x="17859" y="44648"/>
                </a:lnTo>
                <a:lnTo>
                  <a:pt x="8929" y="71437"/>
                </a:lnTo>
                <a:lnTo>
                  <a:pt x="0" y="107156"/>
                </a:lnTo>
                <a:lnTo>
                  <a:pt x="0" y="133945"/>
                </a:lnTo>
                <a:lnTo>
                  <a:pt x="0" y="169664"/>
                </a:lnTo>
                <a:lnTo>
                  <a:pt x="8929" y="196453"/>
                </a:lnTo>
                <a:lnTo>
                  <a:pt x="8929" y="223242"/>
                </a:lnTo>
                <a:lnTo>
                  <a:pt x="17859" y="241101"/>
                </a:lnTo>
                <a:lnTo>
                  <a:pt x="17859" y="258961"/>
                </a:lnTo>
                <a:lnTo>
                  <a:pt x="26789" y="258961"/>
                </a:lnTo>
                <a:lnTo>
                  <a:pt x="26789" y="250031"/>
                </a:lnTo>
                <a:lnTo>
                  <a:pt x="35718" y="223242"/>
                </a:lnTo>
                <a:lnTo>
                  <a:pt x="53578" y="187523"/>
                </a:lnTo>
                <a:lnTo>
                  <a:pt x="62507" y="142875"/>
                </a:lnTo>
                <a:lnTo>
                  <a:pt x="62507" y="14287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9" name="Freeform 58"/>
          <p:cNvSpPr/>
          <p:nvPr/>
        </p:nvSpPr>
        <p:spPr bwMode="auto">
          <a:xfrm>
            <a:off x="2437805" y="1205508"/>
            <a:ext cx="116087" cy="250032"/>
          </a:xfrm>
          <a:custGeom>
            <a:avLst/>
            <a:gdLst/>
            <a:ahLst/>
            <a:cxnLst/>
            <a:rect l="0" t="0" r="0" b="0"/>
            <a:pathLst>
              <a:path w="116087" h="250032">
                <a:moveTo>
                  <a:pt x="98226" y="0"/>
                </a:moveTo>
                <a:lnTo>
                  <a:pt x="107156" y="0"/>
                </a:lnTo>
                <a:lnTo>
                  <a:pt x="116086" y="0"/>
                </a:lnTo>
                <a:lnTo>
                  <a:pt x="116086" y="0"/>
                </a:lnTo>
                <a:lnTo>
                  <a:pt x="107156" y="8929"/>
                </a:lnTo>
                <a:lnTo>
                  <a:pt x="98226" y="26789"/>
                </a:lnTo>
                <a:lnTo>
                  <a:pt x="71437" y="44648"/>
                </a:lnTo>
                <a:lnTo>
                  <a:pt x="53578" y="71437"/>
                </a:lnTo>
                <a:lnTo>
                  <a:pt x="26789" y="107156"/>
                </a:lnTo>
                <a:lnTo>
                  <a:pt x="8929" y="133945"/>
                </a:lnTo>
                <a:lnTo>
                  <a:pt x="0" y="169664"/>
                </a:lnTo>
                <a:lnTo>
                  <a:pt x="8929" y="196453"/>
                </a:lnTo>
                <a:lnTo>
                  <a:pt x="17859" y="223242"/>
                </a:lnTo>
                <a:lnTo>
                  <a:pt x="35718" y="241101"/>
                </a:lnTo>
                <a:lnTo>
                  <a:pt x="71437" y="250031"/>
                </a:lnTo>
                <a:lnTo>
                  <a:pt x="107156" y="250031"/>
                </a:lnTo>
                <a:lnTo>
                  <a:pt x="107156" y="25003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0" name="Freeform 59"/>
          <p:cNvSpPr/>
          <p:nvPr/>
        </p:nvSpPr>
        <p:spPr bwMode="auto">
          <a:xfrm>
            <a:off x="2580680" y="1330523"/>
            <a:ext cx="80368" cy="133947"/>
          </a:xfrm>
          <a:custGeom>
            <a:avLst/>
            <a:gdLst/>
            <a:ahLst/>
            <a:cxnLst/>
            <a:rect l="0" t="0" r="0" b="0"/>
            <a:pathLst>
              <a:path w="80368" h="133947">
                <a:moveTo>
                  <a:pt x="53578" y="0"/>
                </a:moveTo>
                <a:lnTo>
                  <a:pt x="44648" y="8930"/>
                </a:lnTo>
                <a:lnTo>
                  <a:pt x="35718" y="17860"/>
                </a:lnTo>
                <a:lnTo>
                  <a:pt x="26789" y="35719"/>
                </a:lnTo>
                <a:lnTo>
                  <a:pt x="8929" y="62508"/>
                </a:lnTo>
                <a:lnTo>
                  <a:pt x="0" y="80367"/>
                </a:lnTo>
                <a:lnTo>
                  <a:pt x="0" y="98227"/>
                </a:lnTo>
                <a:lnTo>
                  <a:pt x="8929" y="116086"/>
                </a:lnTo>
                <a:lnTo>
                  <a:pt x="17859" y="125016"/>
                </a:lnTo>
                <a:lnTo>
                  <a:pt x="26789" y="133946"/>
                </a:lnTo>
                <a:lnTo>
                  <a:pt x="44648" y="133946"/>
                </a:lnTo>
                <a:lnTo>
                  <a:pt x="62508" y="133946"/>
                </a:lnTo>
                <a:lnTo>
                  <a:pt x="71437" y="116086"/>
                </a:lnTo>
                <a:lnTo>
                  <a:pt x="80367" y="98227"/>
                </a:lnTo>
                <a:lnTo>
                  <a:pt x="80367" y="9822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1" name="Freeform 60"/>
          <p:cNvSpPr/>
          <p:nvPr/>
        </p:nvSpPr>
        <p:spPr bwMode="auto">
          <a:xfrm>
            <a:off x="2625328" y="1187648"/>
            <a:ext cx="26790" cy="8931"/>
          </a:xfrm>
          <a:custGeom>
            <a:avLst/>
            <a:gdLst/>
            <a:ahLst/>
            <a:cxnLst/>
            <a:rect l="0" t="0" r="0" b="0"/>
            <a:pathLst>
              <a:path w="26790" h="8931">
                <a:moveTo>
                  <a:pt x="26789" y="8930"/>
                </a:moveTo>
                <a:lnTo>
                  <a:pt x="17860" y="8930"/>
                </a:lnTo>
                <a:lnTo>
                  <a:pt x="17860" y="8930"/>
                </a:lnTo>
                <a:lnTo>
                  <a:pt x="893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7860" y="0"/>
                </a:lnTo>
                <a:lnTo>
                  <a:pt x="26789" y="0"/>
                </a:lnTo>
                <a:lnTo>
                  <a:pt x="26789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" name="Freeform 61"/>
          <p:cNvSpPr/>
          <p:nvPr/>
        </p:nvSpPr>
        <p:spPr bwMode="auto">
          <a:xfrm>
            <a:off x="2723555" y="1116211"/>
            <a:ext cx="62509" cy="375048"/>
          </a:xfrm>
          <a:custGeom>
            <a:avLst/>
            <a:gdLst/>
            <a:ahLst/>
            <a:cxnLst/>
            <a:rect l="0" t="0" r="0" b="0"/>
            <a:pathLst>
              <a:path w="62509" h="375048">
                <a:moveTo>
                  <a:pt x="62508" y="0"/>
                </a:moveTo>
                <a:lnTo>
                  <a:pt x="62508" y="0"/>
                </a:lnTo>
                <a:lnTo>
                  <a:pt x="53578" y="8930"/>
                </a:lnTo>
                <a:lnTo>
                  <a:pt x="53578" y="17859"/>
                </a:lnTo>
                <a:lnTo>
                  <a:pt x="44648" y="44648"/>
                </a:lnTo>
                <a:lnTo>
                  <a:pt x="35718" y="80367"/>
                </a:lnTo>
                <a:lnTo>
                  <a:pt x="26789" y="125016"/>
                </a:lnTo>
                <a:lnTo>
                  <a:pt x="17859" y="178594"/>
                </a:lnTo>
                <a:lnTo>
                  <a:pt x="8929" y="232172"/>
                </a:lnTo>
                <a:lnTo>
                  <a:pt x="0" y="276820"/>
                </a:lnTo>
                <a:lnTo>
                  <a:pt x="0" y="321468"/>
                </a:lnTo>
                <a:lnTo>
                  <a:pt x="0" y="348258"/>
                </a:lnTo>
                <a:lnTo>
                  <a:pt x="0" y="366117"/>
                </a:lnTo>
                <a:lnTo>
                  <a:pt x="8929" y="375047"/>
                </a:lnTo>
                <a:lnTo>
                  <a:pt x="26789" y="366117"/>
                </a:lnTo>
                <a:lnTo>
                  <a:pt x="35718" y="348258"/>
                </a:lnTo>
                <a:lnTo>
                  <a:pt x="35718" y="34825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3" name="Freeform 62"/>
          <p:cNvSpPr/>
          <p:nvPr/>
        </p:nvSpPr>
        <p:spPr bwMode="auto">
          <a:xfrm>
            <a:off x="2830711" y="1071562"/>
            <a:ext cx="116087" cy="428626"/>
          </a:xfrm>
          <a:custGeom>
            <a:avLst/>
            <a:gdLst/>
            <a:ahLst/>
            <a:cxnLst/>
            <a:rect l="0" t="0" r="0" b="0"/>
            <a:pathLst>
              <a:path w="116087" h="428626">
                <a:moveTo>
                  <a:pt x="116086" y="0"/>
                </a:moveTo>
                <a:lnTo>
                  <a:pt x="107156" y="8930"/>
                </a:lnTo>
                <a:lnTo>
                  <a:pt x="98227" y="26789"/>
                </a:lnTo>
                <a:lnTo>
                  <a:pt x="80367" y="44649"/>
                </a:lnTo>
                <a:lnTo>
                  <a:pt x="62508" y="80368"/>
                </a:lnTo>
                <a:lnTo>
                  <a:pt x="44648" y="125016"/>
                </a:lnTo>
                <a:lnTo>
                  <a:pt x="26789" y="178594"/>
                </a:lnTo>
                <a:lnTo>
                  <a:pt x="17859" y="232172"/>
                </a:lnTo>
                <a:lnTo>
                  <a:pt x="8930" y="285751"/>
                </a:lnTo>
                <a:lnTo>
                  <a:pt x="0" y="339328"/>
                </a:lnTo>
                <a:lnTo>
                  <a:pt x="0" y="375047"/>
                </a:lnTo>
                <a:lnTo>
                  <a:pt x="8930" y="401836"/>
                </a:lnTo>
                <a:lnTo>
                  <a:pt x="17859" y="419696"/>
                </a:lnTo>
                <a:lnTo>
                  <a:pt x="26789" y="428625"/>
                </a:lnTo>
                <a:lnTo>
                  <a:pt x="44648" y="410766"/>
                </a:lnTo>
                <a:lnTo>
                  <a:pt x="62508" y="392907"/>
                </a:lnTo>
                <a:lnTo>
                  <a:pt x="62508" y="39290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4" name="Freeform 63"/>
          <p:cNvSpPr/>
          <p:nvPr/>
        </p:nvSpPr>
        <p:spPr bwMode="auto">
          <a:xfrm>
            <a:off x="2928938" y="1330523"/>
            <a:ext cx="80368" cy="160736"/>
          </a:xfrm>
          <a:custGeom>
            <a:avLst/>
            <a:gdLst/>
            <a:ahLst/>
            <a:cxnLst/>
            <a:rect l="0" t="0" r="0" b="0"/>
            <a:pathLst>
              <a:path w="80368" h="160736">
                <a:moveTo>
                  <a:pt x="35718" y="0"/>
                </a:moveTo>
                <a:lnTo>
                  <a:pt x="26789" y="0"/>
                </a:lnTo>
                <a:lnTo>
                  <a:pt x="17859" y="0"/>
                </a:lnTo>
                <a:lnTo>
                  <a:pt x="8929" y="8930"/>
                </a:lnTo>
                <a:lnTo>
                  <a:pt x="0" y="17860"/>
                </a:lnTo>
                <a:lnTo>
                  <a:pt x="0" y="17860"/>
                </a:lnTo>
                <a:lnTo>
                  <a:pt x="8929" y="26790"/>
                </a:lnTo>
                <a:lnTo>
                  <a:pt x="17859" y="26790"/>
                </a:lnTo>
                <a:lnTo>
                  <a:pt x="35718" y="26790"/>
                </a:lnTo>
                <a:lnTo>
                  <a:pt x="53578" y="17860"/>
                </a:lnTo>
                <a:lnTo>
                  <a:pt x="71437" y="17860"/>
                </a:lnTo>
                <a:lnTo>
                  <a:pt x="80367" y="17860"/>
                </a:lnTo>
                <a:lnTo>
                  <a:pt x="80367" y="35719"/>
                </a:lnTo>
                <a:lnTo>
                  <a:pt x="80367" y="44649"/>
                </a:lnTo>
                <a:lnTo>
                  <a:pt x="71437" y="71438"/>
                </a:lnTo>
                <a:lnTo>
                  <a:pt x="53578" y="89297"/>
                </a:lnTo>
                <a:lnTo>
                  <a:pt x="35718" y="116086"/>
                </a:lnTo>
                <a:lnTo>
                  <a:pt x="26789" y="133946"/>
                </a:lnTo>
                <a:lnTo>
                  <a:pt x="17859" y="151805"/>
                </a:lnTo>
                <a:lnTo>
                  <a:pt x="17859" y="160735"/>
                </a:lnTo>
                <a:lnTo>
                  <a:pt x="17859" y="151805"/>
                </a:lnTo>
                <a:lnTo>
                  <a:pt x="26789" y="142875"/>
                </a:lnTo>
                <a:lnTo>
                  <a:pt x="26789" y="14287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5" name="Freeform 64"/>
          <p:cNvSpPr/>
          <p:nvPr/>
        </p:nvSpPr>
        <p:spPr bwMode="auto">
          <a:xfrm>
            <a:off x="5009555" y="4420195"/>
            <a:ext cx="1678782" cy="62509"/>
          </a:xfrm>
          <a:custGeom>
            <a:avLst/>
            <a:gdLst/>
            <a:ahLst/>
            <a:cxnLst/>
            <a:rect l="0" t="0" r="0" b="0"/>
            <a:pathLst>
              <a:path w="1678782" h="62509">
                <a:moveTo>
                  <a:pt x="0" y="62508"/>
                </a:moveTo>
                <a:lnTo>
                  <a:pt x="0" y="53578"/>
                </a:lnTo>
                <a:lnTo>
                  <a:pt x="8929" y="53578"/>
                </a:lnTo>
                <a:lnTo>
                  <a:pt x="17859" y="44648"/>
                </a:lnTo>
                <a:lnTo>
                  <a:pt x="26789" y="44648"/>
                </a:lnTo>
                <a:lnTo>
                  <a:pt x="35718" y="35719"/>
                </a:lnTo>
                <a:lnTo>
                  <a:pt x="53578" y="35719"/>
                </a:lnTo>
                <a:lnTo>
                  <a:pt x="71437" y="35719"/>
                </a:lnTo>
                <a:lnTo>
                  <a:pt x="98226" y="35719"/>
                </a:lnTo>
                <a:lnTo>
                  <a:pt x="133945" y="44648"/>
                </a:lnTo>
                <a:lnTo>
                  <a:pt x="169664" y="44648"/>
                </a:lnTo>
                <a:lnTo>
                  <a:pt x="223242" y="44648"/>
                </a:lnTo>
                <a:lnTo>
                  <a:pt x="285750" y="44648"/>
                </a:lnTo>
                <a:lnTo>
                  <a:pt x="366117" y="44648"/>
                </a:lnTo>
                <a:lnTo>
                  <a:pt x="455414" y="35719"/>
                </a:lnTo>
                <a:lnTo>
                  <a:pt x="553640" y="35719"/>
                </a:lnTo>
                <a:lnTo>
                  <a:pt x="660797" y="26789"/>
                </a:lnTo>
                <a:lnTo>
                  <a:pt x="776883" y="17859"/>
                </a:lnTo>
                <a:lnTo>
                  <a:pt x="892968" y="8930"/>
                </a:lnTo>
                <a:lnTo>
                  <a:pt x="1017984" y="0"/>
                </a:lnTo>
                <a:lnTo>
                  <a:pt x="1134070" y="0"/>
                </a:lnTo>
                <a:lnTo>
                  <a:pt x="1250156" y="0"/>
                </a:lnTo>
                <a:lnTo>
                  <a:pt x="1348383" y="0"/>
                </a:lnTo>
                <a:lnTo>
                  <a:pt x="1437679" y="8930"/>
                </a:lnTo>
                <a:lnTo>
                  <a:pt x="1509117" y="17859"/>
                </a:lnTo>
                <a:lnTo>
                  <a:pt x="1562695" y="26789"/>
                </a:lnTo>
                <a:lnTo>
                  <a:pt x="1607343" y="26789"/>
                </a:lnTo>
                <a:lnTo>
                  <a:pt x="1643062" y="35719"/>
                </a:lnTo>
                <a:lnTo>
                  <a:pt x="1660922" y="35719"/>
                </a:lnTo>
                <a:lnTo>
                  <a:pt x="1678781" y="35719"/>
                </a:lnTo>
                <a:lnTo>
                  <a:pt x="1678781" y="3571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6" name="Freeform 65"/>
          <p:cNvSpPr/>
          <p:nvPr/>
        </p:nvSpPr>
        <p:spPr bwMode="auto">
          <a:xfrm>
            <a:off x="2544961" y="1839515"/>
            <a:ext cx="3223618" cy="160736"/>
          </a:xfrm>
          <a:custGeom>
            <a:avLst/>
            <a:gdLst/>
            <a:ahLst/>
            <a:cxnLst/>
            <a:rect l="0" t="0" r="0" b="0"/>
            <a:pathLst>
              <a:path w="3223618" h="160736">
                <a:moveTo>
                  <a:pt x="0" y="160735"/>
                </a:moveTo>
                <a:lnTo>
                  <a:pt x="0" y="160735"/>
                </a:lnTo>
                <a:lnTo>
                  <a:pt x="0" y="160735"/>
                </a:lnTo>
                <a:lnTo>
                  <a:pt x="0" y="160735"/>
                </a:lnTo>
                <a:lnTo>
                  <a:pt x="0" y="160735"/>
                </a:lnTo>
                <a:lnTo>
                  <a:pt x="0" y="160735"/>
                </a:lnTo>
                <a:lnTo>
                  <a:pt x="0" y="160735"/>
                </a:lnTo>
                <a:lnTo>
                  <a:pt x="0" y="160735"/>
                </a:lnTo>
                <a:lnTo>
                  <a:pt x="8930" y="160735"/>
                </a:lnTo>
                <a:lnTo>
                  <a:pt x="17859" y="160735"/>
                </a:lnTo>
                <a:lnTo>
                  <a:pt x="26789" y="160735"/>
                </a:lnTo>
                <a:lnTo>
                  <a:pt x="35719" y="160735"/>
                </a:lnTo>
                <a:lnTo>
                  <a:pt x="53578" y="160735"/>
                </a:lnTo>
                <a:lnTo>
                  <a:pt x="62508" y="151805"/>
                </a:lnTo>
                <a:lnTo>
                  <a:pt x="89297" y="151805"/>
                </a:lnTo>
                <a:lnTo>
                  <a:pt x="107156" y="151805"/>
                </a:lnTo>
                <a:lnTo>
                  <a:pt x="133945" y="151805"/>
                </a:lnTo>
                <a:lnTo>
                  <a:pt x="169664" y="142875"/>
                </a:lnTo>
                <a:lnTo>
                  <a:pt x="196453" y="142875"/>
                </a:lnTo>
                <a:lnTo>
                  <a:pt x="232172" y="142875"/>
                </a:lnTo>
                <a:lnTo>
                  <a:pt x="276820" y="133946"/>
                </a:lnTo>
                <a:lnTo>
                  <a:pt x="312539" y="125016"/>
                </a:lnTo>
                <a:lnTo>
                  <a:pt x="357187" y="125016"/>
                </a:lnTo>
                <a:lnTo>
                  <a:pt x="410766" y="116086"/>
                </a:lnTo>
                <a:lnTo>
                  <a:pt x="464344" y="116086"/>
                </a:lnTo>
                <a:lnTo>
                  <a:pt x="517922" y="107157"/>
                </a:lnTo>
                <a:lnTo>
                  <a:pt x="580430" y="107157"/>
                </a:lnTo>
                <a:lnTo>
                  <a:pt x="642937" y="98227"/>
                </a:lnTo>
                <a:lnTo>
                  <a:pt x="714375" y="89297"/>
                </a:lnTo>
                <a:lnTo>
                  <a:pt x="785812" y="89297"/>
                </a:lnTo>
                <a:lnTo>
                  <a:pt x="857250" y="80368"/>
                </a:lnTo>
                <a:lnTo>
                  <a:pt x="937617" y="80368"/>
                </a:lnTo>
                <a:lnTo>
                  <a:pt x="1009055" y="71438"/>
                </a:lnTo>
                <a:lnTo>
                  <a:pt x="1089422" y="71438"/>
                </a:lnTo>
                <a:lnTo>
                  <a:pt x="1160859" y="62508"/>
                </a:lnTo>
                <a:lnTo>
                  <a:pt x="1241227" y="62508"/>
                </a:lnTo>
                <a:lnTo>
                  <a:pt x="1312664" y="53579"/>
                </a:lnTo>
                <a:lnTo>
                  <a:pt x="1384102" y="53579"/>
                </a:lnTo>
                <a:lnTo>
                  <a:pt x="1464469" y="44649"/>
                </a:lnTo>
                <a:lnTo>
                  <a:pt x="1535906" y="44649"/>
                </a:lnTo>
                <a:lnTo>
                  <a:pt x="1607344" y="44649"/>
                </a:lnTo>
                <a:lnTo>
                  <a:pt x="1678781" y="44649"/>
                </a:lnTo>
                <a:lnTo>
                  <a:pt x="1741289" y="44649"/>
                </a:lnTo>
                <a:lnTo>
                  <a:pt x="1803797" y="44649"/>
                </a:lnTo>
                <a:lnTo>
                  <a:pt x="1866305" y="44649"/>
                </a:lnTo>
                <a:lnTo>
                  <a:pt x="1919883" y="53579"/>
                </a:lnTo>
                <a:lnTo>
                  <a:pt x="1973461" y="53579"/>
                </a:lnTo>
                <a:lnTo>
                  <a:pt x="2027039" y="53579"/>
                </a:lnTo>
                <a:lnTo>
                  <a:pt x="2080617" y="53579"/>
                </a:lnTo>
                <a:lnTo>
                  <a:pt x="2134195" y="53579"/>
                </a:lnTo>
                <a:lnTo>
                  <a:pt x="2187773" y="44649"/>
                </a:lnTo>
                <a:lnTo>
                  <a:pt x="2241352" y="44649"/>
                </a:lnTo>
                <a:lnTo>
                  <a:pt x="2294930" y="35719"/>
                </a:lnTo>
                <a:lnTo>
                  <a:pt x="2348508" y="35719"/>
                </a:lnTo>
                <a:lnTo>
                  <a:pt x="2393156" y="35719"/>
                </a:lnTo>
                <a:lnTo>
                  <a:pt x="2446734" y="26789"/>
                </a:lnTo>
                <a:lnTo>
                  <a:pt x="2500312" y="26789"/>
                </a:lnTo>
                <a:lnTo>
                  <a:pt x="2553891" y="26789"/>
                </a:lnTo>
                <a:lnTo>
                  <a:pt x="2607469" y="26789"/>
                </a:lnTo>
                <a:lnTo>
                  <a:pt x="2661047" y="17860"/>
                </a:lnTo>
                <a:lnTo>
                  <a:pt x="2705695" y="17860"/>
                </a:lnTo>
                <a:lnTo>
                  <a:pt x="2759273" y="17860"/>
                </a:lnTo>
                <a:lnTo>
                  <a:pt x="2803922" y="17860"/>
                </a:lnTo>
                <a:lnTo>
                  <a:pt x="2848570" y="17860"/>
                </a:lnTo>
                <a:lnTo>
                  <a:pt x="2893219" y="17860"/>
                </a:lnTo>
                <a:lnTo>
                  <a:pt x="2937867" y="8930"/>
                </a:lnTo>
                <a:lnTo>
                  <a:pt x="2982516" y="8930"/>
                </a:lnTo>
                <a:lnTo>
                  <a:pt x="3027164" y="8930"/>
                </a:lnTo>
                <a:lnTo>
                  <a:pt x="3062883" y="8930"/>
                </a:lnTo>
                <a:lnTo>
                  <a:pt x="3098602" y="0"/>
                </a:lnTo>
                <a:lnTo>
                  <a:pt x="3125391" y="0"/>
                </a:lnTo>
                <a:lnTo>
                  <a:pt x="3152180" y="0"/>
                </a:lnTo>
                <a:lnTo>
                  <a:pt x="3170039" y="0"/>
                </a:lnTo>
                <a:lnTo>
                  <a:pt x="3187898" y="0"/>
                </a:lnTo>
                <a:lnTo>
                  <a:pt x="3196828" y="0"/>
                </a:lnTo>
                <a:lnTo>
                  <a:pt x="3205758" y="8930"/>
                </a:lnTo>
                <a:lnTo>
                  <a:pt x="3214687" y="8930"/>
                </a:lnTo>
                <a:lnTo>
                  <a:pt x="3214687" y="8930"/>
                </a:lnTo>
                <a:lnTo>
                  <a:pt x="3223617" y="8930"/>
                </a:lnTo>
                <a:lnTo>
                  <a:pt x="3223617" y="8930"/>
                </a:lnTo>
                <a:lnTo>
                  <a:pt x="3223617" y="17860"/>
                </a:lnTo>
                <a:lnTo>
                  <a:pt x="3223617" y="17860"/>
                </a:lnTo>
                <a:lnTo>
                  <a:pt x="3214687" y="26789"/>
                </a:lnTo>
                <a:lnTo>
                  <a:pt x="3205758" y="26789"/>
                </a:lnTo>
                <a:lnTo>
                  <a:pt x="3205758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7" name="Freeform 66"/>
          <p:cNvSpPr/>
          <p:nvPr/>
        </p:nvSpPr>
        <p:spPr bwMode="auto">
          <a:xfrm>
            <a:off x="8447484" y="2768203"/>
            <a:ext cx="71438" cy="348259"/>
          </a:xfrm>
          <a:custGeom>
            <a:avLst/>
            <a:gdLst/>
            <a:ahLst/>
            <a:cxnLst/>
            <a:rect l="0" t="0" r="0" b="0"/>
            <a:pathLst>
              <a:path w="71438" h="348259">
                <a:moveTo>
                  <a:pt x="17859" y="26789"/>
                </a:moveTo>
                <a:lnTo>
                  <a:pt x="17859" y="17860"/>
                </a:lnTo>
                <a:lnTo>
                  <a:pt x="17859" y="17860"/>
                </a:lnTo>
                <a:lnTo>
                  <a:pt x="17859" y="893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8930"/>
                </a:lnTo>
                <a:lnTo>
                  <a:pt x="17859" y="17860"/>
                </a:lnTo>
                <a:lnTo>
                  <a:pt x="17859" y="44648"/>
                </a:lnTo>
                <a:lnTo>
                  <a:pt x="17859" y="71437"/>
                </a:lnTo>
                <a:lnTo>
                  <a:pt x="17859" y="107156"/>
                </a:lnTo>
                <a:lnTo>
                  <a:pt x="17859" y="151804"/>
                </a:lnTo>
                <a:lnTo>
                  <a:pt x="8929" y="187523"/>
                </a:lnTo>
                <a:lnTo>
                  <a:pt x="8929" y="232172"/>
                </a:lnTo>
                <a:lnTo>
                  <a:pt x="0" y="258961"/>
                </a:lnTo>
                <a:lnTo>
                  <a:pt x="0" y="285750"/>
                </a:lnTo>
                <a:lnTo>
                  <a:pt x="0" y="303609"/>
                </a:lnTo>
                <a:lnTo>
                  <a:pt x="0" y="312539"/>
                </a:lnTo>
                <a:lnTo>
                  <a:pt x="0" y="312539"/>
                </a:lnTo>
                <a:lnTo>
                  <a:pt x="8929" y="294679"/>
                </a:lnTo>
                <a:lnTo>
                  <a:pt x="8929" y="267890"/>
                </a:lnTo>
                <a:lnTo>
                  <a:pt x="17859" y="241101"/>
                </a:lnTo>
                <a:lnTo>
                  <a:pt x="17859" y="205383"/>
                </a:lnTo>
                <a:lnTo>
                  <a:pt x="26789" y="178593"/>
                </a:lnTo>
                <a:lnTo>
                  <a:pt x="35718" y="160734"/>
                </a:lnTo>
                <a:lnTo>
                  <a:pt x="44648" y="142875"/>
                </a:lnTo>
                <a:lnTo>
                  <a:pt x="53578" y="142875"/>
                </a:lnTo>
                <a:lnTo>
                  <a:pt x="62507" y="151804"/>
                </a:lnTo>
                <a:lnTo>
                  <a:pt x="62507" y="178593"/>
                </a:lnTo>
                <a:lnTo>
                  <a:pt x="71437" y="196453"/>
                </a:lnTo>
                <a:lnTo>
                  <a:pt x="62507" y="232172"/>
                </a:lnTo>
                <a:lnTo>
                  <a:pt x="53578" y="258961"/>
                </a:lnTo>
                <a:lnTo>
                  <a:pt x="35718" y="285750"/>
                </a:lnTo>
                <a:lnTo>
                  <a:pt x="26789" y="312539"/>
                </a:lnTo>
                <a:lnTo>
                  <a:pt x="8929" y="339328"/>
                </a:lnTo>
                <a:lnTo>
                  <a:pt x="0" y="348258"/>
                </a:lnTo>
                <a:lnTo>
                  <a:pt x="0" y="348258"/>
                </a:lnTo>
                <a:lnTo>
                  <a:pt x="0" y="330398"/>
                </a:lnTo>
                <a:lnTo>
                  <a:pt x="8929" y="312539"/>
                </a:lnTo>
                <a:lnTo>
                  <a:pt x="17859" y="285750"/>
                </a:lnTo>
                <a:lnTo>
                  <a:pt x="26789" y="258961"/>
                </a:lnTo>
                <a:lnTo>
                  <a:pt x="26789" y="25896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8" name="Freeform 67"/>
          <p:cNvSpPr/>
          <p:nvPr/>
        </p:nvSpPr>
        <p:spPr bwMode="auto">
          <a:xfrm>
            <a:off x="8509991" y="2920007"/>
            <a:ext cx="71439" cy="160736"/>
          </a:xfrm>
          <a:custGeom>
            <a:avLst/>
            <a:gdLst/>
            <a:ahLst/>
            <a:cxnLst/>
            <a:rect l="0" t="0" r="0" b="0"/>
            <a:pathLst>
              <a:path w="71439" h="160736">
                <a:moveTo>
                  <a:pt x="8930" y="26789"/>
                </a:moveTo>
                <a:lnTo>
                  <a:pt x="8930" y="26789"/>
                </a:lnTo>
                <a:lnTo>
                  <a:pt x="8930" y="26789"/>
                </a:lnTo>
                <a:lnTo>
                  <a:pt x="0" y="35719"/>
                </a:lnTo>
                <a:lnTo>
                  <a:pt x="0" y="35719"/>
                </a:lnTo>
                <a:lnTo>
                  <a:pt x="0" y="53579"/>
                </a:lnTo>
                <a:lnTo>
                  <a:pt x="0" y="71438"/>
                </a:lnTo>
                <a:lnTo>
                  <a:pt x="0" y="98227"/>
                </a:lnTo>
                <a:lnTo>
                  <a:pt x="8930" y="116086"/>
                </a:lnTo>
                <a:lnTo>
                  <a:pt x="8930" y="133946"/>
                </a:lnTo>
                <a:lnTo>
                  <a:pt x="8930" y="151805"/>
                </a:lnTo>
                <a:lnTo>
                  <a:pt x="8930" y="160735"/>
                </a:lnTo>
                <a:lnTo>
                  <a:pt x="8930" y="160735"/>
                </a:lnTo>
                <a:lnTo>
                  <a:pt x="8930" y="151805"/>
                </a:lnTo>
                <a:lnTo>
                  <a:pt x="8930" y="133946"/>
                </a:lnTo>
                <a:lnTo>
                  <a:pt x="17860" y="116086"/>
                </a:lnTo>
                <a:lnTo>
                  <a:pt x="26789" y="89297"/>
                </a:lnTo>
                <a:lnTo>
                  <a:pt x="35719" y="53579"/>
                </a:lnTo>
                <a:lnTo>
                  <a:pt x="44649" y="35719"/>
                </a:lnTo>
                <a:lnTo>
                  <a:pt x="53579" y="17860"/>
                </a:lnTo>
                <a:lnTo>
                  <a:pt x="62508" y="0"/>
                </a:lnTo>
                <a:lnTo>
                  <a:pt x="62508" y="0"/>
                </a:lnTo>
                <a:lnTo>
                  <a:pt x="62508" y="0"/>
                </a:lnTo>
                <a:lnTo>
                  <a:pt x="71438" y="8930"/>
                </a:lnTo>
                <a:lnTo>
                  <a:pt x="62508" y="17860"/>
                </a:lnTo>
                <a:lnTo>
                  <a:pt x="62508" y="26789"/>
                </a:lnTo>
                <a:lnTo>
                  <a:pt x="62508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9" name="Freeform 68"/>
          <p:cNvSpPr/>
          <p:nvPr/>
        </p:nvSpPr>
        <p:spPr bwMode="auto">
          <a:xfrm>
            <a:off x="8527851" y="2955726"/>
            <a:ext cx="133946" cy="116087"/>
          </a:xfrm>
          <a:custGeom>
            <a:avLst/>
            <a:gdLst/>
            <a:ahLst/>
            <a:cxnLst/>
            <a:rect l="0" t="0" r="0" b="0"/>
            <a:pathLst>
              <a:path w="133946" h="116087">
                <a:moveTo>
                  <a:pt x="0" y="98227"/>
                </a:moveTo>
                <a:lnTo>
                  <a:pt x="0" y="98227"/>
                </a:lnTo>
                <a:lnTo>
                  <a:pt x="0" y="98227"/>
                </a:lnTo>
                <a:lnTo>
                  <a:pt x="8929" y="89297"/>
                </a:lnTo>
                <a:lnTo>
                  <a:pt x="8929" y="89297"/>
                </a:lnTo>
                <a:lnTo>
                  <a:pt x="17859" y="89297"/>
                </a:lnTo>
                <a:lnTo>
                  <a:pt x="26789" y="80367"/>
                </a:lnTo>
                <a:lnTo>
                  <a:pt x="44648" y="71438"/>
                </a:lnTo>
                <a:lnTo>
                  <a:pt x="62508" y="62508"/>
                </a:lnTo>
                <a:lnTo>
                  <a:pt x="71437" y="53578"/>
                </a:lnTo>
                <a:lnTo>
                  <a:pt x="80367" y="44649"/>
                </a:lnTo>
                <a:lnTo>
                  <a:pt x="98226" y="35719"/>
                </a:lnTo>
                <a:lnTo>
                  <a:pt x="98226" y="17860"/>
                </a:lnTo>
                <a:lnTo>
                  <a:pt x="98226" y="8930"/>
                </a:lnTo>
                <a:lnTo>
                  <a:pt x="89297" y="0"/>
                </a:lnTo>
                <a:lnTo>
                  <a:pt x="80367" y="0"/>
                </a:lnTo>
                <a:lnTo>
                  <a:pt x="62508" y="0"/>
                </a:lnTo>
                <a:lnTo>
                  <a:pt x="53578" y="8930"/>
                </a:lnTo>
                <a:lnTo>
                  <a:pt x="35719" y="26789"/>
                </a:lnTo>
                <a:lnTo>
                  <a:pt x="35719" y="53578"/>
                </a:lnTo>
                <a:lnTo>
                  <a:pt x="26789" y="71438"/>
                </a:lnTo>
                <a:lnTo>
                  <a:pt x="35719" y="89297"/>
                </a:lnTo>
                <a:lnTo>
                  <a:pt x="44648" y="98227"/>
                </a:lnTo>
                <a:lnTo>
                  <a:pt x="53578" y="107156"/>
                </a:lnTo>
                <a:lnTo>
                  <a:pt x="71437" y="116086"/>
                </a:lnTo>
                <a:lnTo>
                  <a:pt x="98226" y="116086"/>
                </a:lnTo>
                <a:lnTo>
                  <a:pt x="116086" y="116086"/>
                </a:lnTo>
                <a:lnTo>
                  <a:pt x="133945" y="107156"/>
                </a:lnTo>
                <a:lnTo>
                  <a:pt x="133945" y="10715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0" name="Freeform 69"/>
          <p:cNvSpPr/>
          <p:nvPr/>
        </p:nvSpPr>
        <p:spPr bwMode="auto">
          <a:xfrm>
            <a:off x="8456413" y="2875359"/>
            <a:ext cx="133947" cy="205384"/>
          </a:xfrm>
          <a:custGeom>
            <a:avLst/>
            <a:gdLst/>
            <a:ahLst/>
            <a:cxnLst/>
            <a:rect l="0" t="0" r="0" b="0"/>
            <a:pathLst>
              <a:path w="133947" h="205384">
                <a:moveTo>
                  <a:pt x="26789" y="80367"/>
                </a:moveTo>
                <a:lnTo>
                  <a:pt x="26789" y="80367"/>
                </a:lnTo>
                <a:lnTo>
                  <a:pt x="26789" y="71437"/>
                </a:lnTo>
                <a:lnTo>
                  <a:pt x="17860" y="62508"/>
                </a:lnTo>
                <a:lnTo>
                  <a:pt x="17860" y="44648"/>
                </a:lnTo>
                <a:lnTo>
                  <a:pt x="17860" y="35719"/>
                </a:lnTo>
                <a:lnTo>
                  <a:pt x="17860" y="17859"/>
                </a:lnTo>
                <a:lnTo>
                  <a:pt x="17860" y="8930"/>
                </a:lnTo>
                <a:lnTo>
                  <a:pt x="17860" y="0"/>
                </a:lnTo>
                <a:lnTo>
                  <a:pt x="17860" y="0"/>
                </a:lnTo>
                <a:lnTo>
                  <a:pt x="8930" y="8930"/>
                </a:lnTo>
                <a:lnTo>
                  <a:pt x="8930" y="17859"/>
                </a:lnTo>
                <a:lnTo>
                  <a:pt x="0" y="35719"/>
                </a:lnTo>
                <a:lnTo>
                  <a:pt x="0" y="53578"/>
                </a:lnTo>
                <a:lnTo>
                  <a:pt x="0" y="62508"/>
                </a:lnTo>
                <a:lnTo>
                  <a:pt x="0" y="71437"/>
                </a:lnTo>
                <a:lnTo>
                  <a:pt x="0" y="71437"/>
                </a:lnTo>
                <a:lnTo>
                  <a:pt x="8930" y="71437"/>
                </a:lnTo>
                <a:lnTo>
                  <a:pt x="17860" y="62508"/>
                </a:lnTo>
                <a:lnTo>
                  <a:pt x="26789" y="53578"/>
                </a:lnTo>
                <a:lnTo>
                  <a:pt x="44649" y="44648"/>
                </a:lnTo>
                <a:lnTo>
                  <a:pt x="53578" y="26789"/>
                </a:lnTo>
                <a:lnTo>
                  <a:pt x="62508" y="17859"/>
                </a:lnTo>
                <a:lnTo>
                  <a:pt x="71438" y="8930"/>
                </a:lnTo>
                <a:lnTo>
                  <a:pt x="71438" y="0"/>
                </a:lnTo>
                <a:lnTo>
                  <a:pt x="62508" y="8930"/>
                </a:lnTo>
                <a:lnTo>
                  <a:pt x="53578" y="17859"/>
                </a:lnTo>
                <a:lnTo>
                  <a:pt x="44649" y="35719"/>
                </a:lnTo>
                <a:lnTo>
                  <a:pt x="26789" y="62508"/>
                </a:lnTo>
                <a:lnTo>
                  <a:pt x="17860" y="89297"/>
                </a:lnTo>
                <a:lnTo>
                  <a:pt x="8930" y="107156"/>
                </a:lnTo>
                <a:lnTo>
                  <a:pt x="8930" y="133945"/>
                </a:lnTo>
                <a:lnTo>
                  <a:pt x="8930" y="142875"/>
                </a:lnTo>
                <a:lnTo>
                  <a:pt x="17860" y="151805"/>
                </a:lnTo>
                <a:lnTo>
                  <a:pt x="44649" y="142875"/>
                </a:lnTo>
                <a:lnTo>
                  <a:pt x="62508" y="142875"/>
                </a:lnTo>
                <a:lnTo>
                  <a:pt x="80367" y="125016"/>
                </a:lnTo>
                <a:lnTo>
                  <a:pt x="98227" y="116086"/>
                </a:lnTo>
                <a:lnTo>
                  <a:pt x="116086" y="98227"/>
                </a:lnTo>
                <a:lnTo>
                  <a:pt x="125016" y="80367"/>
                </a:lnTo>
                <a:lnTo>
                  <a:pt x="125016" y="80367"/>
                </a:lnTo>
                <a:lnTo>
                  <a:pt x="107157" y="80367"/>
                </a:lnTo>
                <a:lnTo>
                  <a:pt x="89297" y="89297"/>
                </a:lnTo>
                <a:lnTo>
                  <a:pt x="62508" y="116086"/>
                </a:lnTo>
                <a:lnTo>
                  <a:pt x="53578" y="142875"/>
                </a:lnTo>
                <a:lnTo>
                  <a:pt x="44649" y="169664"/>
                </a:lnTo>
                <a:lnTo>
                  <a:pt x="44649" y="187523"/>
                </a:lnTo>
                <a:lnTo>
                  <a:pt x="53578" y="196453"/>
                </a:lnTo>
                <a:lnTo>
                  <a:pt x="71438" y="205383"/>
                </a:lnTo>
                <a:lnTo>
                  <a:pt x="89297" y="196453"/>
                </a:lnTo>
                <a:lnTo>
                  <a:pt x="116086" y="178594"/>
                </a:lnTo>
                <a:lnTo>
                  <a:pt x="133946" y="160734"/>
                </a:lnTo>
                <a:lnTo>
                  <a:pt x="133946" y="16073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1" name="Freeform 70"/>
          <p:cNvSpPr/>
          <p:nvPr/>
        </p:nvSpPr>
        <p:spPr bwMode="auto">
          <a:xfrm>
            <a:off x="7054453" y="2893218"/>
            <a:ext cx="178595" cy="348259"/>
          </a:xfrm>
          <a:custGeom>
            <a:avLst/>
            <a:gdLst/>
            <a:ahLst/>
            <a:cxnLst/>
            <a:rect l="0" t="0" r="0" b="0"/>
            <a:pathLst>
              <a:path w="178595" h="348259">
                <a:moveTo>
                  <a:pt x="8930" y="53578"/>
                </a:moveTo>
                <a:lnTo>
                  <a:pt x="8930" y="44649"/>
                </a:lnTo>
                <a:lnTo>
                  <a:pt x="8930" y="35719"/>
                </a:lnTo>
                <a:lnTo>
                  <a:pt x="8930" y="26789"/>
                </a:lnTo>
                <a:lnTo>
                  <a:pt x="8930" y="893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17860"/>
                </a:lnTo>
                <a:lnTo>
                  <a:pt x="17860" y="44649"/>
                </a:lnTo>
                <a:lnTo>
                  <a:pt x="17860" y="89297"/>
                </a:lnTo>
                <a:lnTo>
                  <a:pt x="26789" y="133946"/>
                </a:lnTo>
                <a:lnTo>
                  <a:pt x="26789" y="187524"/>
                </a:lnTo>
                <a:lnTo>
                  <a:pt x="26789" y="232172"/>
                </a:lnTo>
                <a:lnTo>
                  <a:pt x="35719" y="276821"/>
                </a:lnTo>
                <a:lnTo>
                  <a:pt x="35719" y="312539"/>
                </a:lnTo>
                <a:lnTo>
                  <a:pt x="26789" y="339328"/>
                </a:lnTo>
                <a:lnTo>
                  <a:pt x="26789" y="348258"/>
                </a:lnTo>
                <a:lnTo>
                  <a:pt x="26789" y="348258"/>
                </a:lnTo>
                <a:lnTo>
                  <a:pt x="26789" y="330399"/>
                </a:lnTo>
                <a:lnTo>
                  <a:pt x="17860" y="303610"/>
                </a:lnTo>
                <a:lnTo>
                  <a:pt x="17860" y="267891"/>
                </a:lnTo>
                <a:lnTo>
                  <a:pt x="8930" y="232172"/>
                </a:lnTo>
                <a:lnTo>
                  <a:pt x="8930" y="187524"/>
                </a:lnTo>
                <a:lnTo>
                  <a:pt x="17860" y="160735"/>
                </a:lnTo>
                <a:lnTo>
                  <a:pt x="35719" y="133946"/>
                </a:lnTo>
                <a:lnTo>
                  <a:pt x="53578" y="116086"/>
                </a:lnTo>
                <a:lnTo>
                  <a:pt x="80367" y="107157"/>
                </a:lnTo>
                <a:lnTo>
                  <a:pt x="107156" y="107157"/>
                </a:lnTo>
                <a:lnTo>
                  <a:pt x="142875" y="107157"/>
                </a:lnTo>
                <a:lnTo>
                  <a:pt x="160735" y="116086"/>
                </a:lnTo>
                <a:lnTo>
                  <a:pt x="178594" y="133946"/>
                </a:lnTo>
                <a:lnTo>
                  <a:pt x="178594" y="160735"/>
                </a:lnTo>
                <a:lnTo>
                  <a:pt x="178594" y="187524"/>
                </a:lnTo>
                <a:lnTo>
                  <a:pt x="151805" y="223243"/>
                </a:lnTo>
                <a:lnTo>
                  <a:pt x="125016" y="250032"/>
                </a:lnTo>
                <a:lnTo>
                  <a:pt x="98227" y="276821"/>
                </a:lnTo>
                <a:lnTo>
                  <a:pt x="62508" y="294680"/>
                </a:lnTo>
                <a:lnTo>
                  <a:pt x="44649" y="303610"/>
                </a:lnTo>
                <a:lnTo>
                  <a:pt x="17860" y="303610"/>
                </a:lnTo>
                <a:lnTo>
                  <a:pt x="17860" y="285750"/>
                </a:lnTo>
                <a:lnTo>
                  <a:pt x="17860" y="267891"/>
                </a:lnTo>
                <a:lnTo>
                  <a:pt x="35719" y="250032"/>
                </a:lnTo>
                <a:lnTo>
                  <a:pt x="62508" y="232172"/>
                </a:lnTo>
                <a:lnTo>
                  <a:pt x="89297" y="205383"/>
                </a:lnTo>
                <a:lnTo>
                  <a:pt x="116086" y="187524"/>
                </a:lnTo>
                <a:lnTo>
                  <a:pt x="116086" y="18752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2" name="Freeform 71"/>
          <p:cNvSpPr/>
          <p:nvPr/>
        </p:nvSpPr>
        <p:spPr bwMode="auto">
          <a:xfrm>
            <a:off x="7277695" y="2973586"/>
            <a:ext cx="107158" cy="151805"/>
          </a:xfrm>
          <a:custGeom>
            <a:avLst/>
            <a:gdLst/>
            <a:ahLst/>
            <a:cxnLst/>
            <a:rect l="0" t="0" r="0" b="0"/>
            <a:pathLst>
              <a:path w="107158" h="151805">
                <a:moveTo>
                  <a:pt x="8930" y="26789"/>
                </a:moveTo>
                <a:lnTo>
                  <a:pt x="8930" y="26789"/>
                </a:lnTo>
                <a:lnTo>
                  <a:pt x="8930" y="26789"/>
                </a:lnTo>
                <a:lnTo>
                  <a:pt x="0" y="35718"/>
                </a:lnTo>
                <a:lnTo>
                  <a:pt x="0" y="44648"/>
                </a:lnTo>
                <a:lnTo>
                  <a:pt x="0" y="53578"/>
                </a:lnTo>
                <a:lnTo>
                  <a:pt x="8930" y="71437"/>
                </a:lnTo>
                <a:lnTo>
                  <a:pt x="8930" y="89296"/>
                </a:lnTo>
                <a:lnTo>
                  <a:pt x="17860" y="116085"/>
                </a:lnTo>
                <a:lnTo>
                  <a:pt x="26789" y="133945"/>
                </a:lnTo>
                <a:lnTo>
                  <a:pt x="26789" y="142875"/>
                </a:lnTo>
                <a:lnTo>
                  <a:pt x="35719" y="151804"/>
                </a:lnTo>
                <a:lnTo>
                  <a:pt x="35719" y="151804"/>
                </a:lnTo>
                <a:lnTo>
                  <a:pt x="35719" y="142875"/>
                </a:lnTo>
                <a:lnTo>
                  <a:pt x="35719" y="125015"/>
                </a:lnTo>
                <a:lnTo>
                  <a:pt x="35719" y="98226"/>
                </a:lnTo>
                <a:lnTo>
                  <a:pt x="35719" y="71437"/>
                </a:lnTo>
                <a:lnTo>
                  <a:pt x="44649" y="53578"/>
                </a:lnTo>
                <a:lnTo>
                  <a:pt x="53578" y="26789"/>
                </a:lnTo>
                <a:lnTo>
                  <a:pt x="71438" y="8929"/>
                </a:lnTo>
                <a:lnTo>
                  <a:pt x="80368" y="0"/>
                </a:lnTo>
                <a:lnTo>
                  <a:pt x="89297" y="0"/>
                </a:lnTo>
                <a:lnTo>
                  <a:pt x="98227" y="0"/>
                </a:lnTo>
                <a:lnTo>
                  <a:pt x="107157" y="0"/>
                </a:lnTo>
                <a:lnTo>
                  <a:pt x="107157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3" name="Freeform 72"/>
          <p:cNvSpPr/>
          <p:nvPr/>
        </p:nvSpPr>
        <p:spPr bwMode="auto">
          <a:xfrm>
            <a:off x="7331273" y="2991445"/>
            <a:ext cx="178595" cy="142876"/>
          </a:xfrm>
          <a:custGeom>
            <a:avLst/>
            <a:gdLst/>
            <a:ahLst/>
            <a:cxnLst/>
            <a:rect l="0" t="0" r="0" b="0"/>
            <a:pathLst>
              <a:path w="178595" h="142876">
                <a:moveTo>
                  <a:pt x="0" y="80367"/>
                </a:moveTo>
                <a:lnTo>
                  <a:pt x="0" y="89297"/>
                </a:lnTo>
                <a:lnTo>
                  <a:pt x="0" y="89297"/>
                </a:lnTo>
                <a:lnTo>
                  <a:pt x="0" y="107156"/>
                </a:lnTo>
                <a:lnTo>
                  <a:pt x="8930" y="107156"/>
                </a:lnTo>
                <a:lnTo>
                  <a:pt x="17860" y="107156"/>
                </a:lnTo>
                <a:lnTo>
                  <a:pt x="35719" y="107156"/>
                </a:lnTo>
                <a:lnTo>
                  <a:pt x="62508" y="98226"/>
                </a:lnTo>
                <a:lnTo>
                  <a:pt x="80368" y="89297"/>
                </a:lnTo>
                <a:lnTo>
                  <a:pt x="107157" y="80367"/>
                </a:lnTo>
                <a:lnTo>
                  <a:pt x="125016" y="62508"/>
                </a:lnTo>
                <a:lnTo>
                  <a:pt x="142875" y="44648"/>
                </a:lnTo>
                <a:lnTo>
                  <a:pt x="142875" y="26789"/>
                </a:lnTo>
                <a:lnTo>
                  <a:pt x="142875" y="8930"/>
                </a:lnTo>
                <a:lnTo>
                  <a:pt x="133946" y="0"/>
                </a:lnTo>
                <a:lnTo>
                  <a:pt x="116086" y="0"/>
                </a:lnTo>
                <a:lnTo>
                  <a:pt x="98227" y="8930"/>
                </a:lnTo>
                <a:lnTo>
                  <a:pt x="80368" y="35719"/>
                </a:lnTo>
                <a:lnTo>
                  <a:pt x="71438" y="62508"/>
                </a:lnTo>
                <a:lnTo>
                  <a:pt x="62508" y="89297"/>
                </a:lnTo>
                <a:lnTo>
                  <a:pt x="71438" y="107156"/>
                </a:lnTo>
                <a:lnTo>
                  <a:pt x="80368" y="125016"/>
                </a:lnTo>
                <a:lnTo>
                  <a:pt x="89297" y="142875"/>
                </a:lnTo>
                <a:lnTo>
                  <a:pt x="116086" y="142875"/>
                </a:lnTo>
                <a:lnTo>
                  <a:pt x="133946" y="142875"/>
                </a:lnTo>
                <a:lnTo>
                  <a:pt x="151805" y="142875"/>
                </a:lnTo>
                <a:lnTo>
                  <a:pt x="169665" y="125016"/>
                </a:lnTo>
                <a:lnTo>
                  <a:pt x="178594" y="107156"/>
                </a:lnTo>
                <a:lnTo>
                  <a:pt x="178594" y="10715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4" name="Freeform 73"/>
          <p:cNvSpPr/>
          <p:nvPr/>
        </p:nvSpPr>
        <p:spPr bwMode="auto">
          <a:xfrm>
            <a:off x="7545586" y="2964656"/>
            <a:ext cx="17860" cy="53579"/>
          </a:xfrm>
          <a:custGeom>
            <a:avLst/>
            <a:gdLst/>
            <a:ahLst/>
            <a:cxnLst/>
            <a:rect l="0" t="0" r="0" b="0"/>
            <a:pathLst>
              <a:path w="17860" h="53579">
                <a:moveTo>
                  <a:pt x="17859" y="0"/>
                </a:moveTo>
                <a:lnTo>
                  <a:pt x="17859" y="0"/>
                </a:lnTo>
                <a:lnTo>
                  <a:pt x="8930" y="0"/>
                </a:lnTo>
                <a:lnTo>
                  <a:pt x="8930" y="8930"/>
                </a:lnTo>
                <a:lnTo>
                  <a:pt x="0" y="17859"/>
                </a:lnTo>
                <a:lnTo>
                  <a:pt x="0" y="26789"/>
                </a:lnTo>
                <a:lnTo>
                  <a:pt x="0" y="35719"/>
                </a:lnTo>
                <a:lnTo>
                  <a:pt x="0" y="44648"/>
                </a:ln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5" name="Freeform 74"/>
          <p:cNvSpPr/>
          <p:nvPr/>
        </p:nvSpPr>
        <p:spPr bwMode="auto">
          <a:xfrm>
            <a:off x="7554516" y="2964656"/>
            <a:ext cx="17860" cy="44649"/>
          </a:xfrm>
          <a:custGeom>
            <a:avLst/>
            <a:gdLst/>
            <a:ahLst/>
            <a:cxnLst/>
            <a:rect l="0" t="0" r="0" b="0"/>
            <a:pathLst>
              <a:path w="17860" h="44649">
                <a:moveTo>
                  <a:pt x="17859" y="35719"/>
                </a:moveTo>
                <a:lnTo>
                  <a:pt x="17859" y="26789"/>
                </a:lnTo>
                <a:lnTo>
                  <a:pt x="8929" y="26789"/>
                </a:lnTo>
                <a:lnTo>
                  <a:pt x="8929" y="17859"/>
                </a:lnTo>
                <a:lnTo>
                  <a:pt x="8929" y="17859"/>
                </a:lnTo>
                <a:lnTo>
                  <a:pt x="17859" y="893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8930"/>
                </a:lnTo>
                <a:lnTo>
                  <a:pt x="17859" y="8930"/>
                </a:lnTo>
                <a:lnTo>
                  <a:pt x="8929" y="17859"/>
                </a:lnTo>
                <a:lnTo>
                  <a:pt x="8929" y="26789"/>
                </a:lnTo>
                <a:lnTo>
                  <a:pt x="0" y="35719"/>
                </a:lnTo>
                <a:lnTo>
                  <a:pt x="0" y="35719"/>
                </a:lnTo>
                <a:lnTo>
                  <a:pt x="0" y="44648"/>
                </a:lnTo>
                <a:lnTo>
                  <a:pt x="0" y="44648"/>
                </a:lnTo>
                <a:lnTo>
                  <a:pt x="0" y="35719"/>
                </a:lnTo>
                <a:lnTo>
                  <a:pt x="0" y="35719"/>
                </a:lnTo>
                <a:lnTo>
                  <a:pt x="0" y="26789"/>
                </a:lnTo>
                <a:lnTo>
                  <a:pt x="8929" y="17859"/>
                </a:lnTo>
                <a:lnTo>
                  <a:pt x="8929" y="17859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17859"/>
                </a:lnTo>
                <a:lnTo>
                  <a:pt x="8929" y="17859"/>
                </a:lnTo>
                <a:lnTo>
                  <a:pt x="8929" y="26789"/>
                </a:lnTo>
                <a:lnTo>
                  <a:pt x="0" y="2678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6" name="Freeform 75"/>
          <p:cNvSpPr/>
          <p:nvPr/>
        </p:nvSpPr>
        <p:spPr bwMode="auto">
          <a:xfrm>
            <a:off x="7500938" y="2964656"/>
            <a:ext cx="151805" cy="160735"/>
          </a:xfrm>
          <a:custGeom>
            <a:avLst/>
            <a:gdLst/>
            <a:ahLst/>
            <a:cxnLst/>
            <a:rect l="0" t="0" r="0" b="0"/>
            <a:pathLst>
              <a:path w="151805" h="160735">
                <a:moveTo>
                  <a:pt x="53578" y="35719"/>
                </a:moveTo>
                <a:lnTo>
                  <a:pt x="53578" y="35719"/>
                </a:lnTo>
                <a:lnTo>
                  <a:pt x="53578" y="35719"/>
                </a:lnTo>
                <a:lnTo>
                  <a:pt x="53578" y="26789"/>
                </a:lnTo>
                <a:lnTo>
                  <a:pt x="44648" y="17859"/>
                </a:lnTo>
                <a:lnTo>
                  <a:pt x="44648" y="17859"/>
                </a:lnTo>
                <a:lnTo>
                  <a:pt x="44648" y="26789"/>
                </a:lnTo>
                <a:lnTo>
                  <a:pt x="44648" y="35719"/>
                </a:lnTo>
                <a:lnTo>
                  <a:pt x="35718" y="53578"/>
                </a:lnTo>
                <a:lnTo>
                  <a:pt x="26789" y="71437"/>
                </a:lnTo>
                <a:lnTo>
                  <a:pt x="17859" y="89297"/>
                </a:lnTo>
                <a:lnTo>
                  <a:pt x="8929" y="116086"/>
                </a:lnTo>
                <a:lnTo>
                  <a:pt x="0" y="133945"/>
                </a:lnTo>
                <a:lnTo>
                  <a:pt x="0" y="151805"/>
                </a:lnTo>
                <a:lnTo>
                  <a:pt x="0" y="160734"/>
                </a:lnTo>
                <a:lnTo>
                  <a:pt x="8929" y="160734"/>
                </a:lnTo>
                <a:lnTo>
                  <a:pt x="17859" y="160734"/>
                </a:lnTo>
                <a:lnTo>
                  <a:pt x="26789" y="142875"/>
                </a:lnTo>
                <a:lnTo>
                  <a:pt x="44648" y="125015"/>
                </a:lnTo>
                <a:lnTo>
                  <a:pt x="53578" y="98226"/>
                </a:lnTo>
                <a:lnTo>
                  <a:pt x="62507" y="71437"/>
                </a:lnTo>
                <a:lnTo>
                  <a:pt x="71437" y="53578"/>
                </a:lnTo>
                <a:lnTo>
                  <a:pt x="80367" y="26789"/>
                </a:lnTo>
                <a:lnTo>
                  <a:pt x="80367" y="8930"/>
                </a:lnTo>
                <a:lnTo>
                  <a:pt x="80367" y="0"/>
                </a:lnTo>
                <a:lnTo>
                  <a:pt x="71437" y="8930"/>
                </a:lnTo>
                <a:lnTo>
                  <a:pt x="71437" y="17859"/>
                </a:lnTo>
                <a:lnTo>
                  <a:pt x="71437" y="35719"/>
                </a:lnTo>
                <a:lnTo>
                  <a:pt x="62507" y="53578"/>
                </a:lnTo>
                <a:lnTo>
                  <a:pt x="62507" y="71437"/>
                </a:lnTo>
                <a:lnTo>
                  <a:pt x="71437" y="89297"/>
                </a:lnTo>
                <a:lnTo>
                  <a:pt x="80367" y="107156"/>
                </a:lnTo>
                <a:lnTo>
                  <a:pt x="89296" y="116086"/>
                </a:lnTo>
                <a:lnTo>
                  <a:pt x="107156" y="116086"/>
                </a:lnTo>
                <a:lnTo>
                  <a:pt x="116085" y="116086"/>
                </a:lnTo>
                <a:lnTo>
                  <a:pt x="133945" y="116086"/>
                </a:lnTo>
                <a:lnTo>
                  <a:pt x="142875" y="98226"/>
                </a:lnTo>
                <a:lnTo>
                  <a:pt x="151804" y="80367"/>
                </a:lnTo>
                <a:lnTo>
                  <a:pt x="151804" y="8036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7" name="Freeform 76"/>
          <p:cNvSpPr/>
          <p:nvPr/>
        </p:nvSpPr>
        <p:spPr bwMode="auto">
          <a:xfrm>
            <a:off x="7652742" y="2786063"/>
            <a:ext cx="116087" cy="303609"/>
          </a:xfrm>
          <a:custGeom>
            <a:avLst/>
            <a:gdLst/>
            <a:ahLst/>
            <a:cxnLst/>
            <a:rect l="0" t="0" r="0" b="0"/>
            <a:pathLst>
              <a:path w="116087" h="303609">
                <a:moveTo>
                  <a:pt x="53578" y="133944"/>
                </a:moveTo>
                <a:lnTo>
                  <a:pt x="53578" y="125015"/>
                </a:lnTo>
                <a:lnTo>
                  <a:pt x="53578" y="125015"/>
                </a:lnTo>
                <a:lnTo>
                  <a:pt x="44649" y="125015"/>
                </a:lnTo>
                <a:lnTo>
                  <a:pt x="35719" y="133944"/>
                </a:lnTo>
                <a:lnTo>
                  <a:pt x="26789" y="151804"/>
                </a:lnTo>
                <a:lnTo>
                  <a:pt x="17860" y="178593"/>
                </a:lnTo>
                <a:lnTo>
                  <a:pt x="8930" y="205382"/>
                </a:lnTo>
                <a:lnTo>
                  <a:pt x="0" y="241101"/>
                </a:lnTo>
                <a:lnTo>
                  <a:pt x="0" y="267890"/>
                </a:lnTo>
                <a:lnTo>
                  <a:pt x="0" y="285749"/>
                </a:lnTo>
                <a:lnTo>
                  <a:pt x="8930" y="294679"/>
                </a:lnTo>
                <a:lnTo>
                  <a:pt x="17860" y="303608"/>
                </a:lnTo>
                <a:lnTo>
                  <a:pt x="26789" y="303608"/>
                </a:lnTo>
                <a:lnTo>
                  <a:pt x="35719" y="294679"/>
                </a:lnTo>
                <a:lnTo>
                  <a:pt x="44649" y="276819"/>
                </a:lnTo>
                <a:lnTo>
                  <a:pt x="53578" y="250030"/>
                </a:lnTo>
                <a:lnTo>
                  <a:pt x="62508" y="223241"/>
                </a:lnTo>
                <a:lnTo>
                  <a:pt x="71438" y="187523"/>
                </a:lnTo>
                <a:lnTo>
                  <a:pt x="71438" y="142874"/>
                </a:lnTo>
                <a:lnTo>
                  <a:pt x="80367" y="98226"/>
                </a:lnTo>
                <a:lnTo>
                  <a:pt x="80367" y="53577"/>
                </a:lnTo>
                <a:lnTo>
                  <a:pt x="80367" y="17858"/>
                </a:lnTo>
                <a:lnTo>
                  <a:pt x="71438" y="0"/>
                </a:lnTo>
                <a:lnTo>
                  <a:pt x="62508" y="0"/>
                </a:lnTo>
                <a:lnTo>
                  <a:pt x="53578" y="17858"/>
                </a:lnTo>
                <a:lnTo>
                  <a:pt x="44649" y="53577"/>
                </a:lnTo>
                <a:lnTo>
                  <a:pt x="35719" y="98226"/>
                </a:lnTo>
                <a:lnTo>
                  <a:pt x="35719" y="142874"/>
                </a:lnTo>
                <a:lnTo>
                  <a:pt x="35719" y="196452"/>
                </a:lnTo>
                <a:lnTo>
                  <a:pt x="35719" y="232171"/>
                </a:lnTo>
                <a:lnTo>
                  <a:pt x="44649" y="258960"/>
                </a:lnTo>
                <a:lnTo>
                  <a:pt x="53578" y="285749"/>
                </a:lnTo>
                <a:lnTo>
                  <a:pt x="62508" y="285749"/>
                </a:lnTo>
                <a:lnTo>
                  <a:pt x="80367" y="285749"/>
                </a:lnTo>
                <a:lnTo>
                  <a:pt x="89297" y="267890"/>
                </a:lnTo>
                <a:lnTo>
                  <a:pt x="107156" y="250030"/>
                </a:lnTo>
                <a:lnTo>
                  <a:pt x="116086" y="214312"/>
                </a:lnTo>
                <a:lnTo>
                  <a:pt x="116086" y="21431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8" name="Freeform 77"/>
          <p:cNvSpPr/>
          <p:nvPr/>
        </p:nvSpPr>
        <p:spPr bwMode="auto">
          <a:xfrm>
            <a:off x="7750969" y="2794992"/>
            <a:ext cx="71438" cy="294680"/>
          </a:xfrm>
          <a:custGeom>
            <a:avLst/>
            <a:gdLst/>
            <a:ahLst/>
            <a:cxnLst/>
            <a:rect l="0" t="0" r="0" b="0"/>
            <a:pathLst>
              <a:path w="71438" h="294680">
                <a:moveTo>
                  <a:pt x="71437" y="0"/>
                </a:moveTo>
                <a:lnTo>
                  <a:pt x="62508" y="8929"/>
                </a:lnTo>
                <a:lnTo>
                  <a:pt x="53578" y="17859"/>
                </a:lnTo>
                <a:lnTo>
                  <a:pt x="44648" y="35719"/>
                </a:lnTo>
                <a:lnTo>
                  <a:pt x="44648" y="62508"/>
                </a:lnTo>
                <a:lnTo>
                  <a:pt x="35719" y="98226"/>
                </a:lnTo>
                <a:lnTo>
                  <a:pt x="35719" y="142875"/>
                </a:lnTo>
                <a:lnTo>
                  <a:pt x="35719" y="178594"/>
                </a:lnTo>
                <a:lnTo>
                  <a:pt x="26789" y="223242"/>
                </a:lnTo>
                <a:lnTo>
                  <a:pt x="35719" y="250031"/>
                </a:lnTo>
                <a:lnTo>
                  <a:pt x="35719" y="276820"/>
                </a:lnTo>
                <a:lnTo>
                  <a:pt x="35719" y="294679"/>
                </a:lnTo>
                <a:lnTo>
                  <a:pt x="35719" y="294679"/>
                </a:lnTo>
                <a:lnTo>
                  <a:pt x="35719" y="294679"/>
                </a:lnTo>
                <a:lnTo>
                  <a:pt x="26789" y="285750"/>
                </a:lnTo>
                <a:lnTo>
                  <a:pt x="26789" y="276820"/>
                </a:lnTo>
                <a:lnTo>
                  <a:pt x="8929" y="250031"/>
                </a:lnTo>
                <a:lnTo>
                  <a:pt x="0" y="223242"/>
                </a:lnTo>
                <a:lnTo>
                  <a:pt x="0" y="22324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9" name="Freeform 78"/>
          <p:cNvSpPr/>
          <p:nvPr/>
        </p:nvSpPr>
        <p:spPr bwMode="auto">
          <a:xfrm>
            <a:off x="7688461" y="2821781"/>
            <a:ext cx="285751" cy="285751"/>
          </a:xfrm>
          <a:custGeom>
            <a:avLst/>
            <a:gdLst/>
            <a:ahLst/>
            <a:cxnLst/>
            <a:rect l="0" t="0" r="0" b="0"/>
            <a:pathLst>
              <a:path w="285751" h="285751">
                <a:moveTo>
                  <a:pt x="0" y="125015"/>
                </a:moveTo>
                <a:lnTo>
                  <a:pt x="0" y="125015"/>
                </a:lnTo>
                <a:lnTo>
                  <a:pt x="0" y="133945"/>
                </a:lnTo>
                <a:lnTo>
                  <a:pt x="8930" y="142875"/>
                </a:lnTo>
                <a:lnTo>
                  <a:pt x="8930" y="160734"/>
                </a:lnTo>
                <a:lnTo>
                  <a:pt x="17859" y="169664"/>
                </a:lnTo>
                <a:lnTo>
                  <a:pt x="35719" y="169664"/>
                </a:lnTo>
                <a:lnTo>
                  <a:pt x="62508" y="169664"/>
                </a:lnTo>
                <a:lnTo>
                  <a:pt x="89297" y="160734"/>
                </a:lnTo>
                <a:lnTo>
                  <a:pt x="116086" y="151805"/>
                </a:lnTo>
                <a:lnTo>
                  <a:pt x="142875" y="133945"/>
                </a:lnTo>
                <a:lnTo>
                  <a:pt x="160734" y="107156"/>
                </a:lnTo>
                <a:lnTo>
                  <a:pt x="178594" y="80367"/>
                </a:lnTo>
                <a:lnTo>
                  <a:pt x="196453" y="53578"/>
                </a:lnTo>
                <a:lnTo>
                  <a:pt x="196453" y="26789"/>
                </a:lnTo>
                <a:lnTo>
                  <a:pt x="205383" y="8930"/>
                </a:lnTo>
                <a:lnTo>
                  <a:pt x="205383" y="0"/>
                </a:lnTo>
                <a:lnTo>
                  <a:pt x="196453" y="8930"/>
                </a:lnTo>
                <a:lnTo>
                  <a:pt x="187523" y="35719"/>
                </a:lnTo>
                <a:lnTo>
                  <a:pt x="178594" y="80367"/>
                </a:lnTo>
                <a:lnTo>
                  <a:pt x="169664" y="125015"/>
                </a:lnTo>
                <a:lnTo>
                  <a:pt x="160734" y="169664"/>
                </a:lnTo>
                <a:lnTo>
                  <a:pt x="151805" y="214312"/>
                </a:lnTo>
                <a:lnTo>
                  <a:pt x="151805" y="250031"/>
                </a:lnTo>
                <a:lnTo>
                  <a:pt x="151805" y="267890"/>
                </a:lnTo>
                <a:lnTo>
                  <a:pt x="160734" y="285750"/>
                </a:lnTo>
                <a:lnTo>
                  <a:pt x="169664" y="276820"/>
                </a:lnTo>
                <a:lnTo>
                  <a:pt x="178594" y="267890"/>
                </a:lnTo>
                <a:lnTo>
                  <a:pt x="196453" y="241101"/>
                </a:lnTo>
                <a:lnTo>
                  <a:pt x="223242" y="205383"/>
                </a:lnTo>
                <a:lnTo>
                  <a:pt x="241102" y="178594"/>
                </a:lnTo>
                <a:lnTo>
                  <a:pt x="258961" y="142875"/>
                </a:lnTo>
                <a:lnTo>
                  <a:pt x="267891" y="125015"/>
                </a:lnTo>
                <a:lnTo>
                  <a:pt x="276820" y="116086"/>
                </a:lnTo>
                <a:lnTo>
                  <a:pt x="285750" y="125015"/>
                </a:lnTo>
                <a:lnTo>
                  <a:pt x="276820" y="142875"/>
                </a:lnTo>
                <a:lnTo>
                  <a:pt x="276820" y="169664"/>
                </a:lnTo>
                <a:lnTo>
                  <a:pt x="276820" y="196453"/>
                </a:lnTo>
                <a:lnTo>
                  <a:pt x="276820" y="214312"/>
                </a:lnTo>
                <a:lnTo>
                  <a:pt x="276820" y="232172"/>
                </a:lnTo>
                <a:lnTo>
                  <a:pt x="276820" y="241101"/>
                </a:lnTo>
                <a:lnTo>
                  <a:pt x="285750" y="241101"/>
                </a:lnTo>
                <a:lnTo>
                  <a:pt x="285750" y="241101"/>
                </a:lnTo>
                <a:lnTo>
                  <a:pt x="285750" y="223242"/>
                </a:lnTo>
                <a:lnTo>
                  <a:pt x="285750" y="22324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0" name="Freeform 79"/>
          <p:cNvSpPr/>
          <p:nvPr/>
        </p:nvSpPr>
        <p:spPr bwMode="auto">
          <a:xfrm>
            <a:off x="7054453" y="3116461"/>
            <a:ext cx="1009056" cy="250032"/>
          </a:xfrm>
          <a:custGeom>
            <a:avLst/>
            <a:gdLst/>
            <a:ahLst/>
            <a:cxnLst/>
            <a:rect l="0" t="0" r="0" b="0"/>
            <a:pathLst>
              <a:path w="1009056" h="250032">
                <a:moveTo>
                  <a:pt x="125016" y="241101"/>
                </a:moveTo>
                <a:lnTo>
                  <a:pt x="107156" y="241101"/>
                </a:lnTo>
                <a:lnTo>
                  <a:pt x="71438" y="241101"/>
                </a:lnTo>
                <a:lnTo>
                  <a:pt x="44649" y="250031"/>
                </a:lnTo>
                <a:lnTo>
                  <a:pt x="17860" y="250031"/>
                </a:lnTo>
                <a:lnTo>
                  <a:pt x="0" y="250031"/>
                </a:lnTo>
                <a:lnTo>
                  <a:pt x="0" y="250031"/>
                </a:lnTo>
                <a:lnTo>
                  <a:pt x="26789" y="241101"/>
                </a:lnTo>
                <a:lnTo>
                  <a:pt x="62508" y="232171"/>
                </a:lnTo>
                <a:lnTo>
                  <a:pt x="125016" y="214312"/>
                </a:lnTo>
                <a:lnTo>
                  <a:pt x="205383" y="196453"/>
                </a:lnTo>
                <a:lnTo>
                  <a:pt x="312539" y="178593"/>
                </a:lnTo>
                <a:lnTo>
                  <a:pt x="419695" y="151804"/>
                </a:lnTo>
                <a:lnTo>
                  <a:pt x="535781" y="125015"/>
                </a:lnTo>
                <a:lnTo>
                  <a:pt x="651867" y="107156"/>
                </a:lnTo>
                <a:lnTo>
                  <a:pt x="767953" y="80367"/>
                </a:lnTo>
                <a:lnTo>
                  <a:pt x="857250" y="53578"/>
                </a:lnTo>
                <a:lnTo>
                  <a:pt x="946547" y="35718"/>
                </a:lnTo>
                <a:lnTo>
                  <a:pt x="991195" y="17859"/>
                </a:lnTo>
                <a:lnTo>
                  <a:pt x="1009055" y="8929"/>
                </a:lnTo>
                <a:lnTo>
                  <a:pt x="1000125" y="0"/>
                </a:lnTo>
                <a:lnTo>
                  <a:pt x="964406" y="8929"/>
                </a:lnTo>
                <a:lnTo>
                  <a:pt x="901899" y="26789"/>
                </a:lnTo>
                <a:lnTo>
                  <a:pt x="830461" y="53578"/>
                </a:lnTo>
                <a:lnTo>
                  <a:pt x="750094" y="80367"/>
                </a:lnTo>
                <a:lnTo>
                  <a:pt x="660797" y="116085"/>
                </a:lnTo>
                <a:lnTo>
                  <a:pt x="660797" y="11608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1" name="Freeform 80"/>
          <p:cNvSpPr/>
          <p:nvPr/>
        </p:nvSpPr>
        <p:spPr bwMode="auto">
          <a:xfrm>
            <a:off x="7081242" y="3232546"/>
            <a:ext cx="1017986" cy="241103"/>
          </a:xfrm>
          <a:custGeom>
            <a:avLst/>
            <a:gdLst/>
            <a:ahLst/>
            <a:cxnLst/>
            <a:rect l="0" t="0" r="0" b="0"/>
            <a:pathLst>
              <a:path w="1017986" h="241103">
                <a:moveTo>
                  <a:pt x="0" y="223243"/>
                </a:moveTo>
                <a:lnTo>
                  <a:pt x="0" y="232172"/>
                </a:lnTo>
                <a:lnTo>
                  <a:pt x="0" y="232172"/>
                </a:lnTo>
                <a:lnTo>
                  <a:pt x="0" y="241102"/>
                </a:lnTo>
                <a:lnTo>
                  <a:pt x="26789" y="232172"/>
                </a:lnTo>
                <a:lnTo>
                  <a:pt x="71438" y="223243"/>
                </a:lnTo>
                <a:lnTo>
                  <a:pt x="142875" y="205383"/>
                </a:lnTo>
                <a:lnTo>
                  <a:pt x="223242" y="187524"/>
                </a:lnTo>
                <a:lnTo>
                  <a:pt x="330399" y="160735"/>
                </a:lnTo>
                <a:lnTo>
                  <a:pt x="446485" y="125016"/>
                </a:lnTo>
                <a:lnTo>
                  <a:pt x="562571" y="89297"/>
                </a:lnTo>
                <a:lnTo>
                  <a:pt x="678656" y="62508"/>
                </a:lnTo>
                <a:lnTo>
                  <a:pt x="776883" y="35719"/>
                </a:lnTo>
                <a:lnTo>
                  <a:pt x="875110" y="8930"/>
                </a:lnTo>
                <a:lnTo>
                  <a:pt x="946547" y="0"/>
                </a:lnTo>
                <a:lnTo>
                  <a:pt x="1000125" y="0"/>
                </a:lnTo>
                <a:lnTo>
                  <a:pt x="1017985" y="0"/>
                </a:lnTo>
                <a:lnTo>
                  <a:pt x="1009055" y="8930"/>
                </a:lnTo>
                <a:lnTo>
                  <a:pt x="982266" y="8930"/>
                </a:lnTo>
                <a:lnTo>
                  <a:pt x="937617" y="17860"/>
                </a:lnTo>
                <a:lnTo>
                  <a:pt x="937617" y="1786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2" name="Freeform 81"/>
          <p:cNvSpPr/>
          <p:nvPr/>
        </p:nvSpPr>
        <p:spPr bwMode="auto">
          <a:xfrm>
            <a:off x="4464844" y="2955726"/>
            <a:ext cx="26790" cy="8931"/>
          </a:xfrm>
          <a:custGeom>
            <a:avLst/>
            <a:gdLst/>
            <a:ahLst/>
            <a:cxnLst/>
            <a:rect l="0" t="0" r="0" b="0"/>
            <a:pathLst>
              <a:path w="26790" h="8931">
                <a:moveTo>
                  <a:pt x="26789" y="0"/>
                </a:moveTo>
                <a:lnTo>
                  <a:pt x="2678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3" name="Freeform 82"/>
          <p:cNvSpPr/>
          <p:nvPr/>
        </p:nvSpPr>
        <p:spPr bwMode="auto">
          <a:xfrm>
            <a:off x="4572000" y="2982515"/>
            <a:ext cx="8931" cy="8931"/>
          </a:xfrm>
          <a:custGeom>
            <a:avLst/>
            <a:gdLst/>
            <a:ahLst/>
            <a:cxnLst/>
            <a:rect l="0" t="0" r="0" b="0"/>
            <a:pathLst>
              <a:path w="8931" h="893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4" name="Freeform 83"/>
          <p:cNvSpPr/>
          <p:nvPr/>
        </p:nvSpPr>
        <p:spPr bwMode="auto">
          <a:xfrm>
            <a:off x="4616648" y="2928937"/>
            <a:ext cx="1" cy="8931"/>
          </a:xfrm>
          <a:custGeom>
            <a:avLst/>
            <a:gdLst/>
            <a:ahLst/>
            <a:cxnLst/>
            <a:rect l="0" t="0" r="0" b="0"/>
            <a:pathLst>
              <a:path w="1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5" name="Freeform 84"/>
          <p:cNvSpPr/>
          <p:nvPr/>
        </p:nvSpPr>
        <p:spPr bwMode="auto">
          <a:xfrm>
            <a:off x="6616898" y="5206008"/>
            <a:ext cx="2000251" cy="1589484"/>
          </a:xfrm>
          <a:custGeom>
            <a:avLst/>
            <a:gdLst/>
            <a:ahLst/>
            <a:cxnLst/>
            <a:rect l="0" t="0" r="0" b="0"/>
            <a:pathLst>
              <a:path w="2000251" h="1589484">
                <a:moveTo>
                  <a:pt x="2000250" y="89297"/>
                </a:moveTo>
                <a:lnTo>
                  <a:pt x="1991320" y="98226"/>
                </a:lnTo>
                <a:lnTo>
                  <a:pt x="1964531" y="125015"/>
                </a:lnTo>
                <a:lnTo>
                  <a:pt x="1928812" y="169664"/>
                </a:lnTo>
                <a:lnTo>
                  <a:pt x="1893093" y="214312"/>
                </a:lnTo>
                <a:lnTo>
                  <a:pt x="1848445" y="276820"/>
                </a:lnTo>
                <a:lnTo>
                  <a:pt x="1794867" y="339328"/>
                </a:lnTo>
                <a:lnTo>
                  <a:pt x="1714500" y="410765"/>
                </a:lnTo>
                <a:lnTo>
                  <a:pt x="1589484" y="491132"/>
                </a:lnTo>
                <a:lnTo>
                  <a:pt x="1446610" y="580429"/>
                </a:lnTo>
                <a:lnTo>
                  <a:pt x="1285875" y="669726"/>
                </a:lnTo>
                <a:lnTo>
                  <a:pt x="1125141" y="767952"/>
                </a:lnTo>
                <a:lnTo>
                  <a:pt x="964407" y="866179"/>
                </a:lnTo>
                <a:lnTo>
                  <a:pt x="812602" y="964405"/>
                </a:lnTo>
                <a:lnTo>
                  <a:pt x="660797" y="1071562"/>
                </a:lnTo>
                <a:lnTo>
                  <a:pt x="553641" y="1151929"/>
                </a:lnTo>
                <a:lnTo>
                  <a:pt x="482204" y="1214437"/>
                </a:lnTo>
                <a:lnTo>
                  <a:pt x="410766" y="1276944"/>
                </a:lnTo>
                <a:lnTo>
                  <a:pt x="357188" y="1312663"/>
                </a:lnTo>
                <a:lnTo>
                  <a:pt x="276821" y="1375171"/>
                </a:lnTo>
                <a:lnTo>
                  <a:pt x="196454" y="1437679"/>
                </a:lnTo>
                <a:lnTo>
                  <a:pt x="125016" y="1491257"/>
                </a:lnTo>
                <a:lnTo>
                  <a:pt x="71438" y="1544835"/>
                </a:lnTo>
                <a:lnTo>
                  <a:pt x="26790" y="1571624"/>
                </a:lnTo>
                <a:lnTo>
                  <a:pt x="8930" y="1589483"/>
                </a:lnTo>
                <a:lnTo>
                  <a:pt x="0" y="1571624"/>
                </a:lnTo>
                <a:lnTo>
                  <a:pt x="35719" y="1526976"/>
                </a:lnTo>
                <a:lnTo>
                  <a:pt x="98227" y="1446608"/>
                </a:lnTo>
                <a:lnTo>
                  <a:pt x="196454" y="1330522"/>
                </a:lnTo>
                <a:lnTo>
                  <a:pt x="312540" y="1214437"/>
                </a:lnTo>
                <a:lnTo>
                  <a:pt x="446485" y="1098351"/>
                </a:lnTo>
                <a:lnTo>
                  <a:pt x="598290" y="982265"/>
                </a:lnTo>
                <a:lnTo>
                  <a:pt x="750094" y="857249"/>
                </a:lnTo>
                <a:lnTo>
                  <a:pt x="910829" y="723304"/>
                </a:lnTo>
                <a:lnTo>
                  <a:pt x="1098352" y="598288"/>
                </a:lnTo>
                <a:lnTo>
                  <a:pt x="1294805" y="464343"/>
                </a:lnTo>
                <a:lnTo>
                  <a:pt x="1473399" y="339328"/>
                </a:lnTo>
                <a:lnTo>
                  <a:pt x="1634132" y="214312"/>
                </a:lnTo>
                <a:lnTo>
                  <a:pt x="1759148" y="107156"/>
                </a:lnTo>
                <a:lnTo>
                  <a:pt x="1857375" y="0"/>
                </a:lnTo>
                <a:lnTo>
                  <a:pt x="1857375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6" name="Freeform 85"/>
          <p:cNvSpPr/>
          <p:nvPr/>
        </p:nvSpPr>
        <p:spPr bwMode="auto">
          <a:xfrm>
            <a:off x="7643813" y="5125641"/>
            <a:ext cx="1017984" cy="750094"/>
          </a:xfrm>
          <a:custGeom>
            <a:avLst/>
            <a:gdLst/>
            <a:ahLst/>
            <a:cxnLst/>
            <a:rect l="0" t="0" r="0" b="0"/>
            <a:pathLst>
              <a:path w="1017984" h="750094">
                <a:moveTo>
                  <a:pt x="1017983" y="0"/>
                </a:moveTo>
                <a:lnTo>
                  <a:pt x="991194" y="26789"/>
                </a:lnTo>
                <a:lnTo>
                  <a:pt x="955475" y="62507"/>
                </a:lnTo>
                <a:lnTo>
                  <a:pt x="892967" y="133945"/>
                </a:lnTo>
                <a:lnTo>
                  <a:pt x="785811" y="223242"/>
                </a:lnTo>
                <a:lnTo>
                  <a:pt x="634007" y="330398"/>
                </a:lnTo>
                <a:lnTo>
                  <a:pt x="446484" y="455413"/>
                </a:lnTo>
                <a:lnTo>
                  <a:pt x="232171" y="598288"/>
                </a:lnTo>
                <a:lnTo>
                  <a:pt x="0" y="750093"/>
                </a:lnTo>
                <a:lnTo>
                  <a:pt x="0" y="75009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7" name="Freeform 86"/>
          <p:cNvSpPr/>
          <p:nvPr/>
        </p:nvSpPr>
        <p:spPr bwMode="auto">
          <a:xfrm>
            <a:off x="6607969" y="5411391"/>
            <a:ext cx="1785937" cy="1437680"/>
          </a:xfrm>
          <a:custGeom>
            <a:avLst/>
            <a:gdLst/>
            <a:ahLst/>
            <a:cxnLst/>
            <a:rect l="0" t="0" r="0" b="0"/>
            <a:pathLst>
              <a:path w="1785937" h="1437680">
                <a:moveTo>
                  <a:pt x="205383" y="1214436"/>
                </a:moveTo>
                <a:lnTo>
                  <a:pt x="125015" y="1294804"/>
                </a:lnTo>
                <a:lnTo>
                  <a:pt x="71437" y="1348382"/>
                </a:lnTo>
                <a:lnTo>
                  <a:pt x="35719" y="1393030"/>
                </a:lnTo>
                <a:lnTo>
                  <a:pt x="17859" y="1419819"/>
                </a:lnTo>
                <a:lnTo>
                  <a:pt x="0" y="1437679"/>
                </a:lnTo>
                <a:lnTo>
                  <a:pt x="0" y="1437679"/>
                </a:lnTo>
                <a:lnTo>
                  <a:pt x="8929" y="1437679"/>
                </a:lnTo>
                <a:lnTo>
                  <a:pt x="62508" y="1410889"/>
                </a:lnTo>
                <a:lnTo>
                  <a:pt x="151804" y="1321593"/>
                </a:lnTo>
                <a:lnTo>
                  <a:pt x="285750" y="1187647"/>
                </a:lnTo>
                <a:lnTo>
                  <a:pt x="473273" y="1017983"/>
                </a:lnTo>
                <a:lnTo>
                  <a:pt x="651867" y="857249"/>
                </a:lnTo>
                <a:lnTo>
                  <a:pt x="839390" y="696514"/>
                </a:lnTo>
                <a:lnTo>
                  <a:pt x="1044773" y="544710"/>
                </a:lnTo>
                <a:lnTo>
                  <a:pt x="1259086" y="392905"/>
                </a:lnTo>
                <a:lnTo>
                  <a:pt x="1464469" y="250030"/>
                </a:lnTo>
                <a:lnTo>
                  <a:pt x="1643061" y="125015"/>
                </a:lnTo>
                <a:lnTo>
                  <a:pt x="1785936" y="0"/>
                </a:lnTo>
                <a:lnTo>
                  <a:pt x="1785936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8" name="Freeform 87"/>
          <p:cNvSpPr/>
          <p:nvPr/>
        </p:nvSpPr>
        <p:spPr bwMode="auto">
          <a:xfrm>
            <a:off x="6974086" y="5170289"/>
            <a:ext cx="1696641" cy="1375172"/>
          </a:xfrm>
          <a:custGeom>
            <a:avLst/>
            <a:gdLst/>
            <a:ahLst/>
            <a:cxnLst/>
            <a:rect l="0" t="0" r="0" b="0"/>
            <a:pathLst>
              <a:path w="1696641" h="1375172">
                <a:moveTo>
                  <a:pt x="1696640" y="0"/>
                </a:moveTo>
                <a:lnTo>
                  <a:pt x="1660921" y="26789"/>
                </a:lnTo>
                <a:lnTo>
                  <a:pt x="1598413" y="80367"/>
                </a:lnTo>
                <a:lnTo>
                  <a:pt x="1500187" y="160734"/>
                </a:lnTo>
                <a:lnTo>
                  <a:pt x="1348382" y="267891"/>
                </a:lnTo>
                <a:lnTo>
                  <a:pt x="1169789" y="392906"/>
                </a:lnTo>
                <a:lnTo>
                  <a:pt x="946547" y="535781"/>
                </a:lnTo>
                <a:lnTo>
                  <a:pt x="723305" y="687585"/>
                </a:lnTo>
                <a:lnTo>
                  <a:pt x="517922" y="839390"/>
                </a:lnTo>
                <a:lnTo>
                  <a:pt x="339328" y="982265"/>
                </a:lnTo>
                <a:lnTo>
                  <a:pt x="187523" y="1116210"/>
                </a:lnTo>
                <a:lnTo>
                  <a:pt x="107156" y="1205507"/>
                </a:lnTo>
                <a:lnTo>
                  <a:pt x="71437" y="1259085"/>
                </a:lnTo>
                <a:lnTo>
                  <a:pt x="35719" y="1303734"/>
                </a:lnTo>
                <a:lnTo>
                  <a:pt x="17859" y="1330523"/>
                </a:lnTo>
                <a:lnTo>
                  <a:pt x="0" y="1366241"/>
                </a:lnTo>
                <a:lnTo>
                  <a:pt x="17859" y="1375171"/>
                </a:lnTo>
                <a:lnTo>
                  <a:pt x="89297" y="1330523"/>
                </a:lnTo>
                <a:lnTo>
                  <a:pt x="214312" y="1232296"/>
                </a:lnTo>
                <a:lnTo>
                  <a:pt x="357187" y="1098351"/>
                </a:lnTo>
                <a:lnTo>
                  <a:pt x="526852" y="946546"/>
                </a:lnTo>
                <a:lnTo>
                  <a:pt x="723305" y="785812"/>
                </a:lnTo>
                <a:lnTo>
                  <a:pt x="928687" y="616148"/>
                </a:lnTo>
                <a:lnTo>
                  <a:pt x="1125141" y="446484"/>
                </a:lnTo>
                <a:lnTo>
                  <a:pt x="1312663" y="276820"/>
                </a:lnTo>
                <a:lnTo>
                  <a:pt x="1312663" y="27682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9" name="Freeform 88"/>
          <p:cNvSpPr/>
          <p:nvPr/>
        </p:nvSpPr>
        <p:spPr bwMode="auto">
          <a:xfrm>
            <a:off x="7983141" y="5965030"/>
            <a:ext cx="473273" cy="446486"/>
          </a:xfrm>
          <a:custGeom>
            <a:avLst/>
            <a:gdLst/>
            <a:ahLst/>
            <a:cxnLst/>
            <a:rect l="0" t="0" r="0" b="0"/>
            <a:pathLst>
              <a:path w="473273" h="446486">
                <a:moveTo>
                  <a:pt x="17859" y="26790"/>
                </a:moveTo>
                <a:lnTo>
                  <a:pt x="17859" y="17860"/>
                </a:lnTo>
                <a:lnTo>
                  <a:pt x="8929" y="1786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26789" y="0"/>
                </a:lnTo>
                <a:lnTo>
                  <a:pt x="53578" y="8930"/>
                </a:lnTo>
                <a:lnTo>
                  <a:pt x="98226" y="17860"/>
                </a:lnTo>
                <a:lnTo>
                  <a:pt x="142875" y="35719"/>
                </a:lnTo>
                <a:lnTo>
                  <a:pt x="187523" y="53579"/>
                </a:lnTo>
                <a:lnTo>
                  <a:pt x="223241" y="80368"/>
                </a:lnTo>
                <a:lnTo>
                  <a:pt x="258960" y="98227"/>
                </a:lnTo>
                <a:lnTo>
                  <a:pt x="285749" y="125016"/>
                </a:lnTo>
                <a:lnTo>
                  <a:pt x="303608" y="151805"/>
                </a:lnTo>
                <a:lnTo>
                  <a:pt x="330397" y="187524"/>
                </a:lnTo>
                <a:lnTo>
                  <a:pt x="348257" y="223243"/>
                </a:lnTo>
                <a:lnTo>
                  <a:pt x="366116" y="258961"/>
                </a:lnTo>
                <a:lnTo>
                  <a:pt x="383975" y="294680"/>
                </a:lnTo>
                <a:lnTo>
                  <a:pt x="401835" y="330399"/>
                </a:lnTo>
                <a:lnTo>
                  <a:pt x="419694" y="366118"/>
                </a:lnTo>
                <a:lnTo>
                  <a:pt x="437554" y="392907"/>
                </a:lnTo>
                <a:lnTo>
                  <a:pt x="455413" y="428625"/>
                </a:lnTo>
                <a:lnTo>
                  <a:pt x="473272" y="446485"/>
                </a:lnTo>
                <a:lnTo>
                  <a:pt x="473272" y="44648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0" name="Freeform 89"/>
          <p:cNvSpPr/>
          <p:nvPr/>
        </p:nvSpPr>
        <p:spPr bwMode="auto">
          <a:xfrm>
            <a:off x="7858125" y="5947171"/>
            <a:ext cx="482203" cy="232173"/>
          </a:xfrm>
          <a:custGeom>
            <a:avLst/>
            <a:gdLst/>
            <a:ahLst/>
            <a:cxnLst/>
            <a:rect l="0" t="0" r="0" b="0"/>
            <a:pathLst>
              <a:path w="482203" h="232173">
                <a:moveTo>
                  <a:pt x="125016" y="35719"/>
                </a:moveTo>
                <a:lnTo>
                  <a:pt x="116086" y="26789"/>
                </a:lnTo>
                <a:lnTo>
                  <a:pt x="116086" y="26789"/>
                </a:lnTo>
                <a:lnTo>
                  <a:pt x="107156" y="26789"/>
                </a:lnTo>
                <a:lnTo>
                  <a:pt x="107156" y="26789"/>
                </a:lnTo>
                <a:lnTo>
                  <a:pt x="98227" y="26789"/>
                </a:lnTo>
                <a:lnTo>
                  <a:pt x="98227" y="26789"/>
                </a:lnTo>
                <a:lnTo>
                  <a:pt x="89297" y="17859"/>
                </a:lnTo>
                <a:lnTo>
                  <a:pt x="89297" y="17859"/>
                </a:lnTo>
                <a:lnTo>
                  <a:pt x="80367" y="17859"/>
                </a:lnTo>
                <a:lnTo>
                  <a:pt x="80367" y="17859"/>
                </a:lnTo>
                <a:lnTo>
                  <a:pt x="80367" y="17859"/>
                </a:lnTo>
                <a:lnTo>
                  <a:pt x="80367" y="17859"/>
                </a:lnTo>
                <a:lnTo>
                  <a:pt x="80367" y="26789"/>
                </a:lnTo>
                <a:lnTo>
                  <a:pt x="89297" y="44649"/>
                </a:lnTo>
                <a:lnTo>
                  <a:pt x="89297" y="71438"/>
                </a:lnTo>
                <a:lnTo>
                  <a:pt x="89297" y="98227"/>
                </a:lnTo>
                <a:lnTo>
                  <a:pt x="89297" y="125016"/>
                </a:lnTo>
                <a:lnTo>
                  <a:pt x="89297" y="160734"/>
                </a:lnTo>
                <a:lnTo>
                  <a:pt x="89297" y="187524"/>
                </a:lnTo>
                <a:lnTo>
                  <a:pt x="89297" y="205383"/>
                </a:lnTo>
                <a:lnTo>
                  <a:pt x="89297" y="223242"/>
                </a:lnTo>
                <a:lnTo>
                  <a:pt x="89297" y="232172"/>
                </a:lnTo>
                <a:lnTo>
                  <a:pt x="89297" y="232172"/>
                </a:lnTo>
                <a:lnTo>
                  <a:pt x="89297" y="232172"/>
                </a:lnTo>
                <a:lnTo>
                  <a:pt x="89297" y="214313"/>
                </a:lnTo>
                <a:lnTo>
                  <a:pt x="89297" y="196453"/>
                </a:lnTo>
                <a:lnTo>
                  <a:pt x="80367" y="169664"/>
                </a:lnTo>
                <a:lnTo>
                  <a:pt x="71438" y="142875"/>
                </a:lnTo>
                <a:lnTo>
                  <a:pt x="53578" y="116086"/>
                </a:lnTo>
                <a:lnTo>
                  <a:pt x="35719" y="89297"/>
                </a:lnTo>
                <a:lnTo>
                  <a:pt x="17859" y="71438"/>
                </a:lnTo>
                <a:lnTo>
                  <a:pt x="8930" y="53578"/>
                </a:lnTo>
                <a:lnTo>
                  <a:pt x="8930" y="35719"/>
                </a:lnTo>
                <a:lnTo>
                  <a:pt x="0" y="26789"/>
                </a:lnTo>
                <a:lnTo>
                  <a:pt x="0" y="17859"/>
                </a:lnTo>
                <a:lnTo>
                  <a:pt x="0" y="8930"/>
                </a:lnTo>
                <a:lnTo>
                  <a:pt x="8930" y="8930"/>
                </a:lnTo>
                <a:lnTo>
                  <a:pt x="17859" y="8930"/>
                </a:lnTo>
                <a:lnTo>
                  <a:pt x="26789" y="8930"/>
                </a:lnTo>
                <a:lnTo>
                  <a:pt x="44648" y="17859"/>
                </a:lnTo>
                <a:lnTo>
                  <a:pt x="71438" y="17859"/>
                </a:lnTo>
                <a:lnTo>
                  <a:pt x="89297" y="17859"/>
                </a:lnTo>
                <a:lnTo>
                  <a:pt x="125016" y="26789"/>
                </a:lnTo>
                <a:lnTo>
                  <a:pt x="169664" y="26789"/>
                </a:lnTo>
                <a:lnTo>
                  <a:pt x="223242" y="35719"/>
                </a:lnTo>
                <a:lnTo>
                  <a:pt x="276820" y="44649"/>
                </a:lnTo>
                <a:lnTo>
                  <a:pt x="321469" y="53578"/>
                </a:lnTo>
                <a:lnTo>
                  <a:pt x="366116" y="53578"/>
                </a:lnTo>
                <a:lnTo>
                  <a:pt x="392905" y="62508"/>
                </a:lnTo>
                <a:lnTo>
                  <a:pt x="410765" y="71438"/>
                </a:lnTo>
                <a:lnTo>
                  <a:pt x="428624" y="71438"/>
                </a:lnTo>
                <a:lnTo>
                  <a:pt x="446484" y="71438"/>
                </a:lnTo>
                <a:lnTo>
                  <a:pt x="455413" y="62508"/>
                </a:lnTo>
                <a:lnTo>
                  <a:pt x="464343" y="53578"/>
                </a:lnTo>
                <a:lnTo>
                  <a:pt x="473273" y="35719"/>
                </a:lnTo>
                <a:lnTo>
                  <a:pt x="482202" y="17859"/>
                </a:lnTo>
                <a:lnTo>
                  <a:pt x="482202" y="8930"/>
                </a:lnTo>
                <a:lnTo>
                  <a:pt x="482202" y="0"/>
                </a:lnTo>
                <a:lnTo>
                  <a:pt x="482202" y="0"/>
                </a:lnTo>
                <a:lnTo>
                  <a:pt x="464343" y="17859"/>
                </a:lnTo>
                <a:lnTo>
                  <a:pt x="419695" y="26789"/>
                </a:lnTo>
                <a:lnTo>
                  <a:pt x="419695" y="2678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1" name="Freeform 90"/>
          <p:cNvSpPr/>
          <p:nvPr/>
        </p:nvSpPr>
        <p:spPr bwMode="auto">
          <a:xfrm>
            <a:off x="7304484" y="330398"/>
            <a:ext cx="53580" cy="241103"/>
          </a:xfrm>
          <a:custGeom>
            <a:avLst/>
            <a:gdLst/>
            <a:ahLst/>
            <a:cxnLst/>
            <a:rect l="0" t="0" r="0" b="0"/>
            <a:pathLst>
              <a:path w="53580" h="241103">
                <a:moveTo>
                  <a:pt x="26789" y="44649"/>
                </a:moveTo>
                <a:lnTo>
                  <a:pt x="26789" y="35719"/>
                </a:lnTo>
                <a:lnTo>
                  <a:pt x="35719" y="35719"/>
                </a:lnTo>
                <a:lnTo>
                  <a:pt x="35719" y="35719"/>
                </a:lnTo>
                <a:lnTo>
                  <a:pt x="35719" y="35719"/>
                </a:lnTo>
                <a:lnTo>
                  <a:pt x="35719" y="35719"/>
                </a:lnTo>
                <a:lnTo>
                  <a:pt x="35719" y="35719"/>
                </a:lnTo>
                <a:lnTo>
                  <a:pt x="44649" y="26789"/>
                </a:lnTo>
                <a:lnTo>
                  <a:pt x="44649" y="26789"/>
                </a:lnTo>
                <a:lnTo>
                  <a:pt x="44649" y="17860"/>
                </a:lnTo>
                <a:lnTo>
                  <a:pt x="44649" y="17860"/>
                </a:lnTo>
                <a:lnTo>
                  <a:pt x="44649" y="17860"/>
                </a:lnTo>
                <a:lnTo>
                  <a:pt x="44649" y="8930"/>
                </a:lnTo>
                <a:lnTo>
                  <a:pt x="53579" y="8930"/>
                </a:lnTo>
                <a:lnTo>
                  <a:pt x="53579" y="0"/>
                </a:lnTo>
                <a:lnTo>
                  <a:pt x="53579" y="0"/>
                </a:lnTo>
                <a:lnTo>
                  <a:pt x="53579" y="0"/>
                </a:lnTo>
                <a:lnTo>
                  <a:pt x="53579" y="0"/>
                </a:lnTo>
                <a:lnTo>
                  <a:pt x="44649" y="17860"/>
                </a:lnTo>
                <a:lnTo>
                  <a:pt x="44649" y="35719"/>
                </a:lnTo>
                <a:lnTo>
                  <a:pt x="35719" y="71438"/>
                </a:lnTo>
                <a:lnTo>
                  <a:pt x="26789" y="116086"/>
                </a:lnTo>
                <a:lnTo>
                  <a:pt x="8930" y="169664"/>
                </a:lnTo>
                <a:lnTo>
                  <a:pt x="0" y="205383"/>
                </a:lnTo>
                <a:lnTo>
                  <a:pt x="0" y="232172"/>
                </a:lnTo>
                <a:lnTo>
                  <a:pt x="0" y="241102"/>
                </a:lnTo>
                <a:lnTo>
                  <a:pt x="8930" y="241102"/>
                </a:lnTo>
                <a:lnTo>
                  <a:pt x="17860" y="232172"/>
                </a:lnTo>
                <a:lnTo>
                  <a:pt x="26789" y="196454"/>
                </a:lnTo>
                <a:lnTo>
                  <a:pt x="35719" y="169664"/>
                </a:lnTo>
                <a:lnTo>
                  <a:pt x="35719" y="16966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2" name="Freeform 91"/>
          <p:cNvSpPr/>
          <p:nvPr/>
        </p:nvSpPr>
        <p:spPr bwMode="auto">
          <a:xfrm>
            <a:off x="7384852" y="357187"/>
            <a:ext cx="187524" cy="214314"/>
          </a:xfrm>
          <a:custGeom>
            <a:avLst/>
            <a:gdLst/>
            <a:ahLst/>
            <a:cxnLst/>
            <a:rect l="0" t="0" r="0" b="0"/>
            <a:pathLst>
              <a:path w="187524" h="214314">
                <a:moveTo>
                  <a:pt x="133945" y="53579"/>
                </a:moveTo>
                <a:lnTo>
                  <a:pt x="142875" y="53579"/>
                </a:lnTo>
                <a:lnTo>
                  <a:pt x="142875" y="53579"/>
                </a:lnTo>
                <a:lnTo>
                  <a:pt x="133945" y="53579"/>
                </a:lnTo>
                <a:lnTo>
                  <a:pt x="133945" y="44649"/>
                </a:lnTo>
                <a:lnTo>
                  <a:pt x="133945" y="44649"/>
                </a:lnTo>
                <a:lnTo>
                  <a:pt x="133945" y="35719"/>
                </a:lnTo>
                <a:lnTo>
                  <a:pt x="133945" y="26790"/>
                </a:lnTo>
                <a:lnTo>
                  <a:pt x="133945" y="17860"/>
                </a:lnTo>
                <a:lnTo>
                  <a:pt x="125015" y="8930"/>
                </a:lnTo>
                <a:lnTo>
                  <a:pt x="125015" y="0"/>
                </a:lnTo>
                <a:lnTo>
                  <a:pt x="116086" y="0"/>
                </a:lnTo>
                <a:lnTo>
                  <a:pt x="98226" y="0"/>
                </a:lnTo>
                <a:lnTo>
                  <a:pt x="80367" y="8930"/>
                </a:lnTo>
                <a:lnTo>
                  <a:pt x="53578" y="35719"/>
                </a:lnTo>
                <a:lnTo>
                  <a:pt x="26789" y="62508"/>
                </a:lnTo>
                <a:lnTo>
                  <a:pt x="8929" y="89297"/>
                </a:lnTo>
                <a:lnTo>
                  <a:pt x="0" y="107157"/>
                </a:lnTo>
                <a:lnTo>
                  <a:pt x="8929" y="116086"/>
                </a:lnTo>
                <a:lnTo>
                  <a:pt x="26789" y="116086"/>
                </a:lnTo>
                <a:lnTo>
                  <a:pt x="44648" y="107157"/>
                </a:lnTo>
                <a:lnTo>
                  <a:pt x="71437" y="98227"/>
                </a:lnTo>
                <a:lnTo>
                  <a:pt x="98226" y="80368"/>
                </a:lnTo>
                <a:lnTo>
                  <a:pt x="116086" y="62508"/>
                </a:lnTo>
                <a:lnTo>
                  <a:pt x="125015" y="53579"/>
                </a:lnTo>
                <a:lnTo>
                  <a:pt x="151804" y="44649"/>
                </a:lnTo>
                <a:lnTo>
                  <a:pt x="169664" y="26790"/>
                </a:lnTo>
                <a:lnTo>
                  <a:pt x="178593" y="17860"/>
                </a:lnTo>
                <a:lnTo>
                  <a:pt x="187523" y="26790"/>
                </a:lnTo>
                <a:lnTo>
                  <a:pt x="169664" y="53579"/>
                </a:lnTo>
                <a:lnTo>
                  <a:pt x="142875" y="98227"/>
                </a:lnTo>
                <a:lnTo>
                  <a:pt x="125015" y="142875"/>
                </a:lnTo>
                <a:lnTo>
                  <a:pt x="107156" y="178594"/>
                </a:lnTo>
                <a:lnTo>
                  <a:pt x="98226" y="196454"/>
                </a:lnTo>
                <a:lnTo>
                  <a:pt x="107156" y="214313"/>
                </a:lnTo>
                <a:lnTo>
                  <a:pt x="107156" y="214313"/>
                </a:lnTo>
                <a:lnTo>
                  <a:pt x="125015" y="196454"/>
                </a:lnTo>
                <a:lnTo>
                  <a:pt x="142875" y="169665"/>
                </a:lnTo>
                <a:lnTo>
                  <a:pt x="160734" y="142875"/>
                </a:lnTo>
                <a:lnTo>
                  <a:pt x="169664" y="116086"/>
                </a:lnTo>
                <a:lnTo>
                  <a:pt x="169664" y="11608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3" name="Freeform 92"/>
          <p:cNvSpPr/>
          <p:nvPr/>
        </p:nvSpPr>
        <p:spPr bwMode="auto">
          <a:xfrm>
            <a:off x="7581305" y="375047"/>
            <a:ext cx="142876" cy="178595"/>
          </a:xfrm>
          <a:custGeom>
            <a:avLst/>
            <a:gdLst/>
            <a:ahLst/>
            <a:cxnLst/>
            <a:rect l="0" t="0" r="0" b="0"/>
            <a:pathLst>
              <a:path w="142876" h="178595">
                <a:moveTo>
                  <a:pt x="98226" y="26789"/>
                </a:moveTo>
                <a:lnTo>
                  <a:pt x="98226" y="26789"/>
                </a:lnTo>
                <a:lnTo>
                  <a:pt x="98226" y="17859"/>
                </a:lnTo>
                <a:lnTo>
                  <a:pt x="98226" y="17859"/>
                </a:lnTo>
                <a:lnTo>
                  <a:pt x="98226" y="17859"/>
                </a:lnTo>
                <a:lnTo>
                  <a:pt x="98226" y="8930"/>
                </a:lnTo>
                <a:lnTo>
                  <a:pt x="98226" y="8930"/>
                </a:lnTo>
                <a:lnTo>
                  <a:pt x="89297" y="0"/>
                </a:lnTo>
                <a:lnTo>
                  <a:pt x="89297" y="0"/>
                </a:lnTo>
                <a:lnTo>
                  <a:pt x="80367" y="8930"/>
                </a:lnTo>
                <a:lnTo>
                  <a:pt x="62508" y="17859"/>
                </a:lnTo>
                <a:lnTo>
                  <a:pt x="35718" y="35719"/>
                </a:lnTo>
                <a:lnTo>
                  <a:pt x="17859" y="53578"/>
                </a:lnTo>
                <a:lnTo>
                  <a:pt x="8929" y="71437"/>
                </a:lnTo>
                <a:lnTo>
                  <a:pt x="0" y="89297"/>
                </a:lnTo>
                <a:lnTo>
                  <a:pt x="0" y="89297"/>
                </a:lnTo>
                <a:lnTo>
                  <a:pt x="8929" y="89297"/>
                </a:lnTo>
                <a:lnTo>
                  <a:pt x="35718" y="80367"/>
                </a:lnTo>
                <a:lnTo>
                  <a:pt x="53578" y="71437"/>
                </a:lnTo>
                <a:lnTo>
                  <a:pt x="71437" y="53578"/>
                </a:lnTo>
                <a:lnTo>
                  <a:pt x="80367" y="44648"/>
                </a:lnTo>
                <a:lnTo>
                  <a:pt x="98226" y="44648"/>
                </a:lnTo>
                <a:lnTo>
                  <a:pt x="116086" y="26789"/>
                </a:lnTo>
                <a:lnTo>
                  <a:pt x="133945" y="17859"/>
                </a:lnTo>
                <a:lnTo>
                  <a:pt x="142875" y="17859"/>
                </a:lnTo>
                <a:lnTo>
                  <a:pt x="142875" y="26789"/>
                </a:lnTo>
                <a:lnTo>
                  <a:pt x="125015" y="53578"/>
                </a:lnTo>
                <a:lnTo>
                  <a:pt x="107156" y="89297"/>
                </a:lnTo>
                <a:lnTo>
                  <a:pt x="89297" y="116086"/>
                </a:lnTo>
                <a:lnTo>
                  <a:pt x="80367" y="133945"/>
                </a:lnTo>
                <a:lnTo>
                  <a:pt x="71437" y="160734"/>
                </a:lnTo>
                <a:lnTo>
                  <a:pt x="71437" y="169664"/>
                </a:lnTo>
                <a:lnTo>
                  <a:pt x="71437" y="178594"/>
                </a:lnTo>
                <a:lnTo>
                  <a:pt x="71437" y="178594"/>
                </a:lnTo>
                <a:lnTo>
                  <a:pt x="80367" y="178594"/>
                </a:lnTo>
                <a:lnTo>
                  <a:pt x="80367" y="178594"/>
                </a:lnTo>
                <a:lnTo>
                  <a:pt x="80367" y="17859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4" name="Freeform 93"/>
          <p:cNvSpPr/>
          <p:nvPr/>
        </p:nvSpPr>
        <p:spPr bwMode="auto">
          <a:xfrm>
            <a:off x="7688461" y="410766"/>
            <a:ext cx="160735" cy="187524"/>
          </a:xfrm>
          <a:custGeom>
            <a:avLst/>
            <a:gdLst/>
            <a:ahLst/>
            <a:cxnLst/>
            <a:rect l="0" t="0" r="0" b="0"/>
            <a:pathLst>
              <a:path w="160735" h="187524">
                <a:moveTo>
                  <a:pt x="89297" y="0"/>
                </a:moveTo>
                <a:lnTo>
                  <a:pt x="89297" y="0"/>
                </a:lnTo>
                <a:lnTo>
                  <a:pt x="80367" y="8929"/>
                </a:lnTo>
                <a:lnTo>
                  <a:pt x="62508" y="17859"/>
                </a:lnTo>
                <a:lnTo>
                  <a:pt x="44648" y="35718"/>
                </a:lnTo>
                <a:lnTo>
                  <a:pt x="35719" y="62507"/>
                </a:lnTo>
                <a:lnTo>
                  <a:pt x="17859" y="89296"/>
                </a:lnTo>
                <a:lnTo>
                  <a:pt x="8930" y="116086"/>
                </a:lnTo>
                <a:lnTo>
                  <a:pt x="0" y="142875"/>
                </a:lnTo>
                <a:lnTo>
                  <a:pt x="0" y="160734"/>
                </a:lnTo>
                <a:lnTo>
                  <a:pt x="17859" y="178593"/>
                </a:lnTo>
                <a:lnTo>
                  <a:pt x="35719" y="187523"/>
                </a:lnTo>
                <a:lnTo>
                  <a:pt x="53578" y="178593"/>
                </a:lnTo>
                <a:lnTo>
                  <a:pt x="80367" y="160734"/>
                </a:lnTo>
                <a:lnTo>
                  <a:pt x="107156" y="142875"/>
                </a:lnTo>
                <a:lnTo>
                  <a:pt x="133945" y="107156"/>
                </a:lnTo>
                <a:lnTo>
                  <a:pt x="151805" y="80367"/>
                </a:lnTo>
                <a:lnTo>
                  <a:pt x="160734" y="53578"/>
                </a:lnTo>
                <a:lnTo>
                  <a:pt x="151805" y="44648"/>
                </a:lnTo>
                <a:lnTo>
                  <a:pt x="151805" y="35718"/>
                </a:lnTo>
                <a:lnTo>
                  <a:pt x="142875" y="17859"/>
                </a:lnTo>
                <a:lnTo>
                  <a:pt x="116086" y="8929"/>
                </a:lnTo>
                <a:lnTo>
                  <a:pt x="80367" y="8929"/>
                </a:lnTo>
                <a:lnTo>
                  <a:pt x="44648" y="17859"/>
                </a:lnTo>
                <a:lnTo>
                  <a:pt x="26789" y="35718"/>
                </a:lnTo>
                <a:lnTo>
                  <a:pt x="26789" y="53578"/>
                </a:lnTo>
                <a:lnTo>
                  <a:pt x="35719" y="53578"/>
                </a:lnTo>
                <a:lnTo>
                  <a:pt x="53578" y="53578"/>
                </a:lnTo>
                <a:lnTo>
                  <a:pt x="80367" y="44648"/>
                </a:lnTo>
                <a:lnTo>
                  <a:pt x="116086" y="26789"/>
                </a:lnTo>
                <a:lnTo>
                  <a:pt x="116086" y="2678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5" name="Freeform 94"/>
          <p:cNvSpPr/>
          <p:nvPr/>
        </p:nvSpPr>
        <p:spPr bwMode="auto">
          <a:xfrm>
            <a:off x="7849195" y="250031"/>
            <a:ext cx="89298" cy="160736"/>
          </a:xfrm>
          <a:custGeom>
            <a:avLst/>
            <a:gdLst/>
            <a:ahLst/>
            <a:cxnLst/>
            <a:rect l="0" t="0" r="0" b="0"/>
            <a:pathLst>
              <a:path w="89298" h="160736">
                <a:moveTo>
                  <a:pt x="89297" y="17860"/>
                </a:moveTo>
                <a:lnTo>
                  <a:pt x="89297" y="8930"/>
                </a:lnTo>
                <a:lnTo>
                  <a:pt x="80368" y="0"/>
                </a:lnTo>
                <a:lnTo>
                  <a:pt x="80368" y="8930"/>
                </a:lnTo>
                <a:lnTo>
                  <a:pt x="53578" y="26789"/>
                </a:lnTo>
                <a:lnTo>
                  <a:pt x="35719" y="62508"/>
                </a:lnTo>
                <a:lnTo>
                  <a:pt x="17860" y="98227"/>
                </a:lnTo>
                <a:lnTo>
                  <a:pt x="0" y="133946"/>
                </a:lnTo>
                <a:lnTo>
                  <a:pt x="0" y="151805"/>
                </a:lnTo>
                <a:lnTo>
                  <a:pt x="8930" y="160735"/>
                </a:lnTo>
                <a:lnTo>
                  <a:pt x="26789" y="151805"/>
                </a:lnTo>
                <a:lnTo>
                  <a:pt x="35719" y="151805"/>
                </a:lnTo>
                <a:lnTo>
                  <a:pt x="35719" y="15180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6" name="Freeform 95"/>
          <p:cNvSpPr/>
          <p:nvPr/>
        </p:nvSpPr>
        <p:spPr bwMode="auto">
          <a:xfrm>
            <a:off x="7947422" y="428625"/>
            <a:ext cx="107157" cy="133946"/>
          </a:xfrm>
          <a:custGeom>
            <a:avLst/>
            <a:gdLst/>
            <a:ahLst/>
            <a:cxnLst/>
            <a:rect l="0" t="0" r="0" b="0"/>
            <a:pathLst>
              <a:path w="107157" h="133946">
                <a:moveTo>
                  <a:pt x="89297" y="0"/>
                </a:moveTo>
                <a:lnTo>
                  <a:pt x="89297" y="0"/>
                </a:lnTo>
                <a:lnTo>
                  <a:pt x="89297" y="0"/>
                </a:lnTo>
                <a:lnTo>
                  <a:pt x="80367" y="0"/>
                </a:lnTo>
                <a:lnTo>
                  <a:pt x="71437" y="0"/>
                </a:lnTo>
                <a:lnTo>
                  <a:pt x="53578" y="8930"/>
                </a:lnTo>
                <a:lnTo>
                  <a:pt x="35719" y="17859"/>
                </a:lnTo>
                <a:lnTo>
                  <a:pt x="26789" y="17859"/>
                </a:lnTo>
                <a:lnTo>
                  <a:pt x="26789" y="26789"/>
                </a:lnTo>
                <a:lnTo>
                  <a:pt x="26789" y="35719"/>
                </a:lnTo>
                <a:lnTo>
                  <a:pt x="35719" y="35719"/>
                </a:lnTo>
                <a:lnTo>
                  <a:pt x="44648" y="53578"/>
                </a:lnTo>
                <a:lnTo>
                  <a:pt x="62508" y="53578"/>
                </a:lnTo>
                <a:lnTo>
                  <a:pt x="80367" y="71437"/>
                </a:lnTo>
                <a:lnTo>
                  <a:pt x="98226" y="80367"/>
                </a:lnTo>
                <a:lnTo>
                  <a:pt x="107156" y="98227"/>
                </a:lnTo>
                <a:lnTo>
                  <a:pt x="98226" y="107156"/>
                </a:lnTo>
                <a:lnTo>
                  <a:pt x="80367" y="125016"/>
                </a:lnTo>
                <a:lnTo>
                  <a:pt x="53578" y="133945"/>
                </a:lnTo>
                <a:lnTo>
                  <a:pt x="26789" y="133945"/>
                </a:lnTo>
                <a:lnTo>
                  <a:pt x="8930" y="133945"/>
                </a:lnTo>
                <a:lnTo>
                  <a:pt x="0" y="133945"/>
                </a:lnTo>
                <a:lnTo>
                  <a:pt x="0" y="116086"/>
                </a:lnTo>
                <a:lnTo>
                  <a:pt x="8930" y="107156"/>
                </a:lnTo>
                <a:lnTo>
                  <a:pt x="8930" y="10715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7" name="Freeform 96"/>
          <p:cNvSpPr/>
          <p:nvPr/>
        </p:nvSpPr>
        <p:spPr bwMode="auto">
          <a:xfrm>
            <a:off x="6670477" y="1116211"/>
            <a:ext cx="1768078" cy="142876"/>
          </a:xfrm>
          <a:custGeom>
            <a:avLst/>
            <a:gdLst/>
            <a:ahLst/>
            <a:cxnLst/>
            <a:rect l="0" t="0" r="0" b="0"/>
            <a:pathLst>
              <a:path w="1768078" h="142876">
                <a:moveTo>
                  <a:pt x="0" y="142875"/>
                </a:moveTo>
                <a:lnTo>
                  <a:pt x="0" y="142875"/>
                </a:lnTo>
                <a:lnTo>
                  <a:pt x="0" y="142875"/>
                </a:lnTo>
                <a:lnTo>
                  <a:pt x="8929" y="133945"/>
                </a:lnTo>
                <a:lnTo>
                  <a:pt x="8929" y="133945"/>
                </a:lnTo>
                <a:lnTo>
                  <a:pt x="8929" y="133945"/>
                </a:lnTo>
                <a:lnTo>
                  <a:pt x="17859" y="133945"/>
                </a:lnTo>
                <a:lnTo>
                  <a:pt x="26789" y="142875"/>
                </a:lnTo>
                <a:lnTo>
                  <a:pt x="44648" y="142875"/>
                </a:lnTo>
                <a:lnTo>
                  <a:pt x="62507" y="142875"/>
                </a:lnTo>
                <a:lnTo>
                  <a:pt x="89296" y="142875"/>
                </a:lnTo>
                <a:lnTo>
                  <a:pt x="107156" y="133945"/>
                </a:lnTo>
                <a:lnTo>
                  <a:pt x="133945" y="133945"/>
                </a:lnTo>
                <a:lnTo>
                  <a:pt x="169664" y="125016"/>
                </a:lnTo>
                <a:lnTo>
                  <a:pt x="196453" y="125016"/>
                </a:lnTo>
                <a:lnTo>
                  <a:pt x="223242" y="116086"/>
                </a:lnTo>
                <a:lnTo>
                  <a:pt x="267890" y="116086"/>
                </a:lnTo>
                <a:lnTo>
                  <a:pt x="303609" y="116086"/>
                </a:lnTo>
                <a:lnTo>
                  <a:pt x="348257" y="107156"/>
                </a:lnTo>
                <a:lnTo>
                  <a:pt x="392906" y="107156"/>
                </a:lnTo>
                <a:lnTo>
                  <a:pt x="437554" y="107156"/>
                </a:lnTo>
                <a:lnTo>
                  <a:pt x="482203" y="116086"/>
                </a:lnTo>
                <a:lnTo>
                  <a:pt x="535781" y="116086"/>
                </a:lnTo>
                <a:lnTo>
                  <a:pt x="580429" y="107156"/>
                </a:lnTo>
                <a:lnTo>
                  <a:pt x="634007" y="107156"/>
                </a:lnTo>
                <a:lnTo>
                  <a:pt x="678656" y="98226"/>
                </a:lnTo>
                <a:lnTo>
                  <a:pt x="732234" y="89297"/>
                </a:lnTo>
                <a:lnTo>
                  <a:pt x="785812" y="89297"/>
                </a:lnTo>
                <a:lnTo>
                  <a:pt x="830461" y="80367"/>
                </a:lnTo>
                <a:lnTo>
                  <a:pt x="875109" y="80367"/>
                </a:lnTo>
                <a:lnTo>
                  <a:pt x="928687" y="71437"/>
                </a:lnTo>
                <a:lnTo>
                  <a:pt x="973336" y="62508"/>
                </a:lnTo>
                <a:lnTo>
                  <a:pt x="1017984" y="62508"/>
                </a:lnTo>
                <a:lnTo>
                  <a:pt x="1062632" y="53578"/>
                </a:lnTo>
                <a:lnTo>
                  <a:pt x="1116211" y="53578"/>
                </a:lnTo>
                <a:lnTo>
                  <a:pt x="1169789" y="53578"/>
                </a:lnTo>
                <a:lnTo>
                  <a:pt x="1232296" y="44648"/>
                </a:lnTo>
                <a:lnTo>
                  <a:pt x="1285875" y="35719"/>
                </a:lnTo>
                <a:lnTo>
                  <a:pt x="1348382" y="35719"/>
                </a:lnTo>
                <a:lnTo>
                  <a:pt x="1410890" y="26789"/>
                </a:lnTo>
                <a:lnTo>
                  <a:pt x="1464468" y="26789"/>
                </a:lnTo>
                <a:lnTo>
                  <a:pt x="1518046" y="17859"/>
                </a:lnTo>
                <a:lnTo>
                  <a:pt x="1562694" y="8930"/>
                </a:lnTo>
                <a:lnTo>
                  <a:pt x="1598413" y="8930"/>
                </a:lnTo>
                <a:lnTo>
                  <a:pt x="1625202" y="8930"/>
                </a:lnTo>
                <a:lnTo>
                  <a:pt x="1643061" y="8930"/>
                </a:lnTo>
                <a:lnTo>
                  <a:pt x="1669850" y="8930"/>
                </a:lnTo>
                <a:lnTo>
                  <a:pt x="1687710" y="8930"/>
                </a:lnTo>
                <a:lnTo>
                  <a:pt x="1705569" y="8930"/>
                </a:lnTo>
                <a:lnTo>
                  <a:pt x="1723428" y="8930"/>
                </a:lnTo>
                <a:lnTo>
                  <a:pt x="1750218" y="0"/>
                </a:lnTo>
                <a:lnTo>
                  <a:pt x="1768077" y="0"/>
                </a:lnTo>
                <a:lnTo>
                  <a:pt x="1768077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8" name="Freeform 97"/>
          <p:cNvSpPr/>
          <p:nvPr/>
        </p:nvSpPr>
        <p:spPr bwMode="auto">
          <a:xfrm>
            <a:off x="8143875" y="1446609"/>
            <a:ext cx="17860" cy="1"/>
          </a:xfrm>
          <a:custGeom>
            <a:avLst/>
            <a:gdLst/>
            <a:ahLst/>
            <a:cxnLst/>
            <a:rect l="0" t="0" r="0" b="0"/>
            <a:pathLst>
              <a:path w="17860" h="1">
                <a:moveTo>
                  <a:pt x="17859" y="0"/>
                </a:moveTo>
                <a:lnTo>
                  <a:pt x="17859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9" name="Freeform 98"/>
          <p:cNvSpPr/>
          <p:nvPr/>
        </p:nvSpPr>
        <p:spPr bwMode="auto">
          <a:xfrm>
            <a:off x="4411266" y="1696640"/>
            <a:ext cx="1589485" cy="205384"/>
          </a:xfrm>
          <a:custGeom>
            <a:avLst/>
            <a:gdLst/>
            <a:ahLst/>
            <a:cxnLst/>
            <a:rect l="0" t="0" r="0" b="0"/>
            <a:pathLst>
              <a:path w="1589485" h="205384">
                <a:moveTo>
                  <a:pt x="1589484" y="205383"/>
                </a:moveTo>
                <a:lnTo>
                  <a:pt x="1589484" y="196454"/>
                </a:lnTo>
                <a:lnTo>
                  <a:pt x="1589484" y="196454"/>
                </a:lnTo>
                <a:lnTo>
                  <a:pt x="1580554" y="196454"/>
                </a:lnTo>
                <a:lnTo>
                  <a:pt x="1580554" y="187524"/>
                </a:lnTo>
                <a:lnTo>
                  <a:pt x="1571625" y="187524"/>
                </a:lnTo>
                <a:lnTo>
                  <a:pt x="1562695" y="178594"/>
                </a:lnTo>
                <a:lnTo>
                  <a:pt x="1553765" y="178594"/>
                </a:lnTo>
                <a:lnTo>
                  <a:pt x="1544836" y="178594"/>
                </a:lnTo>
                <a:lnTo>
                  <a:pt x="1526976" y="178594"/>
                </a:lnTo>
                <a:lnTo>
                  <a:pt x="1518047" y="169664"/>
                </a:lnTo>
                <a:lnTo>
                  <a:pt x="1500187" y="169664"/>
                </a:lnTo>
                <a:lnTo>
                  <a:pt x="1473398" y="169664"/>
                </a:lnTo>
                <a:lnTo>
                  <a:pt x="1455539" y="160735"/>
                </a:lnTo>
                <a:lnTo>
                  <a:pt x="1428750" y="160735"/>
                </a:lnTo>
                <a:lnTo>
                  <a:pt x="1401961" y="151805"/>
                </a:lnTo>
                <a:lnTo>
                  <a:pt x="1375172" y="151805"/>
                </a:lnTo>
                <a:lnTo>
                  <a:pt x="1339453" y="142875"/>
                </a:lnTo>
                <a:lnTo>
                  <a:pt x="1303734" y="133946"/>
                </a:lnTo>
                <a:lnTo>
                  <a:pt x="1268015" y="125016"/>
                </a:lnTo>
                <a:lnTo>
                  <a:pt x="1223367" y="116086"/>
                </a:lnTo>
                <a:lnTo>
                  <a:pt x="1178718" y="116086"/>
                </a:lnTo>
                <a:lnTo>
                  <a:pt x="1125140" y="107157"/>
                </a:lnTo>
                <a:lnTo>
                  <a:pt x="1071562" y="98227"/>
                </a:lnTo>
                <a:lnTo>
                  <a:pt x="1017984" y="98227"/>
                </a:lnTo>
                <a:lnTo>
                  <a:pt x="955476" y="89297"/>
                </a:lnTo>
                <a:lnTo>
                  <a:pt x="892968" y="80368"/>
                </a:lnTo>
                <a:lnTo>
                  <a:pt x="830461" y="71438"/>
                </a:lnTo>
                <a:lnTo>
                  <a:pt x="759023" y="62508"/>
                </a:lnTo>
                <a:lnTo>
                  <a:pt x="696515" y="62508"/>
                </a:lnTo>
                <a:lnTo>
                  <a:pt x="625078" y="53579"/>
                </a:lnTo>
                <a:lnTo>
                  <a:pt x="553640" y="53579"/>
                </a:lnTo>
                <a:lnTo>
                  <a:pt x="491132" y="44649"/>
                </a:lnTo>
                <a:lnTo>
                  <a:pt x="419695" y="44649"/>
                </a:lnTo>
                <a:lnTo>
                  <a:pt x="348257" y="35719"/>
                </a:lnTo>
                <a:lnTo>
                  <a:pt x="285750" y="26789"/>
                </a:lnTo>
                <a:lnTo>
                  <a:pt x="214312" y="26789"/>
                </a:lnTo>
                <a:lnTo>
                  <a:pt x="142875" y="17860"/>
                </a:lnTo>
                <a:lnTo>
                  <a:pt x="71437" y="893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0" name="Freeform 99"/>
          <p:cNvSpPr/>
          <p:nvPr/>
        </p:nvSpPr>
        <p:spPr bwMode="auto">
          <a:xfrm>
            <a:off x="1669852" y="1651992"/>
            <a:ext cx="5009555" cy="1393032"/>
          </a:xfrm>
          <a:custGeom>
            <a:avLst/>
            <a:gdLst/>
            <a:ahLst/>
            <a:cxnLst/>
            <a:rect l="0" t="0" r="0" b="0"/>
            <a:pathLst>
              <a:path w="5009555" h="1393032">
                <a:moveTo>
                  <a:pt x="2589609" y="26789"/>
                </a:moveTo>
                <a:lnTo>
                  <a:pt x="2509242" y="17859"/>
                </a:lnTo>
                <a:lnTo>
                  <a:pt x="2428875" y="8930"/>
                </a:lnTo>
                <a:lnTo>
                  <a:pt x="2348507" y="0"/>
                </a:lnTo>
                <a:lnTo>
                  <a:pt x="2259211" y="0"/>
                </a:lnTo>
                <a:lnTo>
                  <a:pt x="2169914" y="0"/>
                </a:lnTo>
                <a:lnTo>
                  <a:pt x="2080617" y="0"/>
                </a:lnTo>
                <a:lnTo>
                  <a:pt x="1991320" y="0"/>
                </a:lnTo>
                <a:lnTo>
                  <a:pt x="1902023" y="0"/>
                </a:lnTo>
                <a:lnTo>
                  <a:pt x="1812726" y="0"/>
                </a:lnTo>
                <a:lnTo>
                  <a:pt x="1723429" y="8930"/>
                </a:lnTo>
                <a:lnTo>
                  <a:pt x="1634132" y="8930"/>
                </a:lnTo>
                <a:lnTo>
                  <a:pt x="1544836" y="8930"/>
                </a:lnTo>
                <a:lnTo>
                  <a:pt x="1455539" y="17859"/>
                </a:lnTo>
                <a:lnTo>
                  <a:pt x="1366242" y="26789"/>
                </a:lnTo>
                <a:lnTo>
                  <a:pt x="1285875" y="35719"/>
                </a:lnTo>
                <a:lnTo>
                  <a:pt x="1196578" y="53578"/>
                </a:lnTo>
                <a:lnTo>
                  <a:pt x="1116211" y="71437"/>
                </a:lnTo>
                <a:lnTo>
                  <a:pt x="1026914" y="98227"/>
                </a:lnTo>
                <a:lnTo>
                  <a:pt x="937617" y="116086"/>
                </a:lnTo>
                <a:lnTo>
                  <a:pt x="857250" y="151805"/>
                </a:lnTo>
                <a:lnTo>
                  <a:pt x="776882" y="178594"/>
                </a:lnTo>
                <a:lnTo>
                  <a:pt x="687586" y="214312"/>
                </a:lnTo>
                <a:lnTo>
                  <a:pt x="616148" y="250031"/>
                </a:lnTo>
                <a:lnTo>
                  <a:pt x="535781" y="285750"/>
                </a:lnTo>
                <a:lnTo>
                  <a:pt x="464343" y="330398"/>
                </a:lnTo>
                <a:lnTo>
                  <a:pt x="401836" y="366117"/>
                </a:lnTo>
                <a:lnTo>
                  <a:pt x="330398" y="410766"/>
                </a:lnTo>
                <a:lnTo>
                  <a:pt x="276820" y="446484"/>
                </a:lnTo>
                <a:lnTo>
                  <a:pt x="223242" y="482203"/>
                </a:lnTo>
                <a:lnTo>
                  <a:pt x="178593" y="517922"/>
                </a:lnTo>
                <a:lnTo>
                  <a:pt x="142875" y="562570"/>
                </a:lnTo>
                <a:lnTo>
                  <a:pt x="107156" y="598289"/>
                </a:lnTo>
                <a:lnTo>
                  <a:pt x="71437" y="634008"/>
                </a:lnTo>
                <a:lnTo>
                  <a:pt x="44648" y="678656"/>
                </a:lnTo>
                <a:lnTo>
                  <a:pt x="26789" y="714375"/>
                </a:lnTo>
                <a:lnTo>
                  <a:pt x="17859" y="759023"/>
                </a:lnTo>
                <a:lnTo>
                  <a:pt x="8929" y="794742"/>
                </a:lnTo>
                <a:lnTo>
                  <a:pt x="0" y="830461"/>
                </a:lnTo>
                <a:lnTo>
                  <a:pt x="8929" y="866180"/>
                </a:lnTo>
                <a:lnTo>
                  <a:pt x="17859" y="892969"/>
                </a:lnTo>
                <a:lnTo>
                  <a:pt x="35718" y="928688"/>
                </a:lnTo>
                <a:lnTo>
                  <a:pt x="62507" y="955477"/>
                </a:lnTo>
                <a:lnTo>
                  <a:pt x="89296" y="991196"/>
                </a:lnTo>
                <a:lnTo>
                  <a:pt x="125015" y="1017985"/>
                </a:lnTo>
                <a:lnTo>
                  <a:pt x="169664" y="1053703"/>
                </a:lnTo>
                <a:lnTo>
                  <a:pt x="214312" y="1080492"/>
                </a:lnTo>
                <a:lnTo>
                  <a:pt x="276820" y="1107281"/>
                </a:lnTo>
                <a:lnTo>
                  <a:pt x="330398" y="1134071"/>
                </a:lnTo>
                <a:lnTo>
                  <a:pt x="401836" y="1160859"/>
                </a:lnTo>
                <a:lnTo>
                  <a:pt x="473273" y="1187648"/>
                </a:lnTo>
                <a:lnTo>
                  <a:pt x="553640" y="1214437"/>
                </a:lnTo>
                <a:lnTo>
                  <a:pt x="642937" y="1223367"/>
                </a:lnTo>
                <a:lnTo>
                  <a:pt x="741164" y="1241226"/>
                </a:lnTo>
                <a:lnTo>
                  <a:pt x="839390" y="1250156"/>
                </a:lnTo>
                <a:lnTo>
                  <a:pt x="946546" y="1259086"/>
                </a:lnTo>
                <a:lnTo>
                  <a:pt x="1053703" y="1268015"/>
                </a:lnTo>
                <a:lnTo>
                  <a:pt x="1160859" y="1276945"/>
                </a:lnTo>
                <a:lnTo>
                  <a:pt x="1276945" y="1285875"/>
                </a:lnTo>
                <a:lnTo>
                  <a:pt x="1393031" y="1285875"/>
                </a:lnTo>
                <a:lnTo>
                  <a:pt x="1500187" y="1294804"/>
                </a:lnTo>
                <a:lnTo>
                  <a:pt x="1625203" y="1303734"/>
                </a:lnTo>
                <a:lnTo>
                  <a:pt x="1741289" y="1312664"/>
                </a:lnTo>
                <a:lnTo>
                  <a:pt x="1866304" y="1321594"/>
                </a:lnTo>
                <a:lnTo>
                  <a:pt x="1991320" y="1330523"/>
                </a:lnTo>
                <a:lnTo>
                  <a:pt x="2116336" y="1339453"/>
                </a:lnTo>
                <a:lnTo>
                  <a:pt x="2232421" y="1348383"/>
                </a:lnTo>
                <a:lnTo>
                  <a:pt x="2357437" y="1357312"/>
                </a:lnTo>
                <a:lnTo>
                  <a:pt x="2473523" y="1366242"/>
                </a:lnTo>
                <a:lnTo>
                  <a:pt x="2598539" y="1366242"/>
                </a:lnTo>
                <a:lnTo>
                  <a:pt x="2723554" y="1375172"/>
                </a:lnTo>
                <a:lnTo>
                  <a:pt x="2848570" y="1375172"/>
                </a:lnTo>
                <a:lnTo>
                  <a:pt x="2964656" y="1384101"/>
                </a:lnTo>
                <a:lnTo>
                  <a:pt x="3080742" y="1384101"/>
                </a:lnTo>
                <a:lnTo>
                  <a:pt x="3196828" y="1384101"/>
                </a:lnTo>
                <a:lnTo>
                  <a:pt x="3303984" y="1384101"/>
                </a:lnTo>
                <a:lnTo>
                  <a:pt x="3420070" y="1393031"/>
                </a:lnTo>
                <a:lnTo>
                  <a:pt x="3527226" y="1393031"/>
                </a:lnTo>
                <a:lnTo>
                  <a:pt x="3643312" y="1393031"/>
                </a:lnTo>
                <a:lnTo>
                  <a:pt x="3750468" y="1393031"/>
                </a:lnTo>
                <a:lnTo>
                  <a:pt x="3857625" y="1393031"/>
                </a:lnTo>
                <a:lnTo>
                  <a:pt x="3964781" y="1384101"/>
                </a:lnTo>
                <a:lnTo>
                  <a:pt x="4063007" y="1375172"/>
                </a:lnTo>
                <a:lnTo>
                  <a:pt x="4152304" y="1366242"/>
                </a:lnTo>
                <a:lnTo>
                  <a:pt x="4232671" y="1357312"/>
                </a:lnTo>
                <a:lnTo>
                  <a:pt x="4313039" y="1348383"/>
                </a:lnTo>
                <a:lnTo>
                  <a:pt x="4393406" y="1339453"/>
                </a:lnTo>
                <a:lnTo>
                  <a:pt x="4464843" y="1321594"/>
                </a:lnTo>
                <a:lnTo>
                  <a:pt x="4527351" y="1312664"/>
                </a:lnTo>
                <a:lnTo>
                  <a:pt x="4598789" y="1294804"/>
                </a:lnTo>
                <a:lnTo>
                  <a:pt x="4661296" y="1268015"/>
                </a:lnTo>
                <a:lnTo>
                  <a:pt x="4714875" y="1241226"/>
                </a:lnTo>
                <a:lnTo>
                  <a:pt x="4768453" y="1214437"/>
                </a:lnTo>
                <a:lnTo>
                  <a:pt x="4813101" y="1187648"/>
                </a:lnTo>
                <a:lnTo>
                  <a:pt x="4866679" y="1143000"/>
                </a:lnTo>
                <a:lnTo>
                  <a:pt x="4902398" y="1107281"/>
                </a:lnTo>
                <a:lnTo>
                  <a:pt x="4938117" y="1062633"/>
                </a:lnTo>
                <a:lnTo>
                  <a:pt x="4955976" y="1017985"/>
                </a:lnTo>
                <a:lnTo>
                  <a:pt x="4982765" y="973336"/>
                </a:lnTo>
                <a:lnTo>
                  <a:pt x="4991695" y="928688"/>
                </a:lnTo>
                <a:lnTo>
                  <a:pt x="5000625" y="875110"/>
                </a:lnTo>
                <a:lnTo>
                  <a:pt x="5009554" y="830461"/>
                </a:lnTo>
                <a:lnTo>
                  <a:pt x="5000625" y="785812"/>
                </a:lnTo>
                <a:lnTo>
                  <a:pt x="5000625" y="732234"/>
                </a:lnTo>
                <a:lnTo>
                  <a:pt x="4982765" y="678656"/>
                </a:lnTo>
                <a:lnTo>
                  <a:pt x="4964906" y="625078"/>
                </a:lnTo>
                <a:lnTo>
                  <a:pt x="4938117" y="562570"/>
                </a:lnTo>
                <a:lnTo>
                  <a:pt x="4911328" y="508992"/>
                </a:lnTo>
                <a:lnTo>
                  <a:pt x="4866679" y="455414"/>
                </a:lnTo>
                <a:lnTo>
                  <a:pt x="4822031" y="410766"/>
                </a:lnTo>
                <a:lnTo>
                  <a:pt x="4759523" y="357187"/>
                </a:lnTo>
                <a:lnTo>
                  <a:pt x="4679156" y="303609"/>
                </a:lnTo>
                <a:lnTo>
                  <a:pt x="4589859" y="258961"/>
                </a:lnTo>
                <a:lnTo>
                  <a:pt x="4473773" y="223242"/>
                </a:lnTo>
                <a:lnTo>
                  <a:pt x="4339828" y="187523"/>
                </a:lnTo>
                <a:lnTo>
                  <a:pt x="4179093" y="160734"/>
                </a:lnTo>
                <a:lnTo>
                  <a:pt x="4000500" y="133945"/>
                </a:lnTo>
                <a:lnTo>
                  <a:pt x="4000500" y="13394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1" name="Freeform 100"/>
          <p:cNvSpPr/>
          <p:nvPr/>
        </p:nvSpPr>
        <p:spPr bwMode="auto">
          <a:xfrm>
            <a:off x="6134695" y="1178719"/>
            <a:ext cx="455415" cy="535782"/>
          </a:xfrm>
          <a:custGeom>
            <a:avLst/>
            <a:gdLst/>
            <a:ahLst/>
            <a:cxnLst/>
            <a:rect l="0" t="0" r="0" b="0"/>
            <a:pathLst>
              <a:path w="455415" h="535782">
                <a:moveTo>
                  <a:pt x="455414" y="0"/>
                </a:moveTo>
                <a:lnTo>
                  <a:pt x="455414" y="0"/>
                </a:lnTo>
                <a:lnTo>
                  <a:pt x="446485" y="8929"/>
                </a:lnTo>
                <a:lnTo>
                  <a:pt x="437555" y="17859"/>
                </a:lnTo>
                <a:lnTo>
                  <a:pt x="428625" y="35718"/>
                </a:lnTo>
                <a:lnTo>
                  <a:pt x="410766" y="53578"/>
                </a:lnTo>
                <a:lnTo>
                  <a:pt x="383977" y="89297"/>
                </a:lnTo>
                <a:lnTo>
                  <a:pt x="348258" y="116086"/>
                </a:lnTo>
                <a:lnTo>
                  <a:pt x="321469" y="160734"/>
                </a:lnTo>
                <a:lnTo>
                  <a:pt x="276821" y="196453"/>
                </a:lnTo>
                <a:lnTo>
                  <a:pt x="241102" y="241101"/>
                </a:lnTo>
                <a:lnTo>
                  <a:pt x="187524" y="294679"/>
                </a:lnTo>
                <a:lnTo>
                  <a:pt x="142875" y="357187"/>
                </a:lnTo>
                <a:lnTo>
                  <a:pt x="89297" y="419695"/>
                </a:lnTo>
                <a:lnTo>
                  <a:pt x="44649" y="482203"/>
                </a:lnTo>
                <a:lnTo>
                  <a:pt x="0" y="535781"/>
                </a:lnTo>
                <a:lnTo>
                  <a:pt x="0" y="535781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2" name="Freeform 101"/>
          <p:cNvSpPr/>
          <p:nvPr/>
        </p:nvSpPr>
        <p:spPr bwMode="auto">
          <a:xfrm>
            <a:off x="4384477" y="2893218"/>
            <a:ext cx="169665" cy="214314"/>
          </a:xfrm>
          <a:custGeom>
            <a:avLst/>
            <a:gdLst/>
            <a:ahLst/>
            <a:cxnLst/>
            <a:rect l="0" t="0" r="0" b="0"/>
            <a:pathLst>
              <a:path w="169665" h="214314">
                <a:moveTo>
                  <a:pt x="169664" y="214313"/>
                </a:moveTo>
                <a:lnTo>
                  <a:pt x="169664" y="214313"/>
                </a:lnTo>
                <a:lnTo>
                  <a:pt x="160734" y="214313"/>
                </a:lnTo>
                <a:lnTo>
                  <a:pt x="160734" y="214313"/>
                </a:lnTo>
                <a:lnTo>
                  <a:pt x="160734" y="214313"/>
                </a:lnTo>
                <a:lnTo>
                  <a:pt x="160734" y="214313"/>
                </a:lnTo>
                <a:lnTo>
                  <a:pt x="160734" y="205383"/>
                </a:lnTo>
                <a:lnTo>
                  <a:pt x="160734" y="205383"/>
                </a:lnTo>
                <a:lnTo>
                  <a:pt x="160734" y="196453"/>
                </a:lnTo>
                <a:lnTo>
                  <a:pt x="169664" y="196453"/>
                </a:lnTo>
                <a:lnTo>
                  <a:pt x="169664" y="187524"/>
                </a:lnTo>
                <a:lnTo>
                  <a:pt x="169664" y="178594"/>
                </a:lnTo>
                <a:lnTo>
                  <a:pt x="169664" y="160735"/>
                </a:lnTo>
                <a:lnTo>
                  <a:pt x="169664" y="151805"/>
                </a:lnTo>
                <a:lnTo>
                  <a:pt x="160734" y="133946"/>
                </a:lnTo>
                <a:lnTo>
                  <a:pt x="151804" y="125016"/>
                </a:lnTo>
                <a:lnTo>
                  <a:pt x="133945" y="107157"/>
                </a:lnTo>
                <a:lnTo>
                  <a:pt x="116086" y="98227"/>
                </a:lnTo>
                <a:lnTo>
                  <a:pt x="98226" y="80368"/>
                </a:lnTo>
                <a:lnTo>
                  <a:pt x="80367" y="62508"/>
                </a:lnTo>
                <a:lnTo>
                  <a:pt x="53578" y="44649"/>
                </a:lnTo>
                <a:lnTo>
                  <a:pt x="35718" y="26789"/>
                </a:lnTo>
                <a:lnTo>
                  <a:pt x="17859" y="893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3" name="Freeform 102"/>
          <p:cNvSpPr/>
          <p:nvPr/>
        </p:nvSpPr>
        <p:spPr bwMode="auto">
          <a:xfrm>
            <a:off x="3321844" y="2857500"/>
            <a:ext cx="1428751" cy="2955727"/>
          </a:xfrm>
          <a:custGeom>
            <a:avLst/>
            <a:gdLst/>
            <a:ahLst/>
            <a:cxnLst/>
            <a:rect l="0" t="0" r="0" b="0"/>
            <a:pathLst>
              <a:path w="1428751" h="2955727">
                <a:moveTo>
                  <a:pt x="857250" y="0"/>
                </a:moveTo>
                <a:lnTo>
                  <a:pt x="821531" y="0"/>
                </a:lnTo>
                <a:lnTo>
                  <a:pt x="776883" y="8929"/>
                </a:lnTo>
                <a:lnTo>
                  <a:pt x="732234" y="8929"/>
                </a:lnTo>
                <a:lnTo>
                  <a:pt x="696515" y="17859"/>
                </a:lnTo>
                <a:lnTo>
                  <a:pt x="651867" y="35718"/>
                </a:lnTo>
                <a:lnTo>
                  <a:pt x="616148" y="35718"/>
                </a:lnTo>
                <a:lnTo>
                  <a:pt x="571500" y="53578"/>
                </a:lnTo>
                <a:lnTo>
                  <a:pt x="535781" y="62507"/>
                </a:lnTo>
                <a:lnTo>
                  <a:pt x="500062" y="89296"/>
                </a:lnTo>
                <a:lnTo>
                  <a:pt x="464344" y="107156"/>
                </a:lnTo>
                <a:lnTo>
                  <a:pt x="428625" y="133945"/>
                </a:lnTo>
                <a:lnTo>
                  <a:pt x="392906" y="169664"/>
                </a:lnTo>
                <a:lnTo>
                  <a:pt x="357187" y="205382"/>
                </a:lnTo>
                <a:lnTo>
                  <a:pt x="321469" y="250031"/>
                </a:lnTo>
                <a:lnTo>
                  <a:pt x="285750" y="294679"/>
                </a:lnTo>
                <a:lnTo>
                  <a:pt x="250031" y="339328"/>
                </a:lnTo>
                <a:lnTo>
                  <a:pt x="223242" y="392906"/>
                </a:lnTo>
                <a:lnTo>
                  <a:pt x="196453" y="437554"/>
                </a:lnTo>
                <a:lnTo>
                  <a:pt x="169664" y="491132"/>
                </a:lnTo>
                <a:lnTo>
                  <a:pt x="151804" y="544711"/>
                </a:lnTo>
                <a:lnTo>
                  <a:pt x="125015" y="598289"/>
                </a:lnTo>
                <a:lnTo>
                  <a:pt x="116086" y="660796"/>
                </a:lnTo>
                <a:lnTo>
                  <a:pt x="98226" y="732234"/>
                </a:lnTo>
                <a:lnTo>
                  <a:pt x="80367" y="794742"/>
                </a:lnTo>
                <a:lnTo>
                  <a:pt x="62508" y="866179"/>
                </a:lnTo>
                <a:lnTo>
                  <a:pt x="53578" y="946546"/>
                </a:lnTo>
                <a:lnTo>
                  <a:pt x="44648" y="1026914"/>
                </a:lnTo>
                <a:lnTo>
                  <a:pt x="35719" y="1107281"/>
                </a:lnTo>
                <a:lnTo>
                  <a:pt x="26789" y="1187648"/>
                </a:lnTo>
                <a:lnTo>
                  <a:pt x="17859" y="1259086"/>
                </a:lnTo>
                <a:lnTo>
                  <a:pt x="8929" y="1339453"/>
                </a:lnTo>
                <a:lnTo>
                  <a:pt x="0" y="1419820"/>
                </a:lnTo>
                <a:lnTo>
                  <a:pt x="0" y="1491257"/>
                </a:lnTo>
                <a:lnTo>
                  <a:pt x="0" y="1571625"/>
                </a:lnTo>
                <a:lnTo>
                  <a:pt x="0" y="1643062"/>
                </a:lnTo>
                <a:lnTo>
                  <a:pt x="8929" y="1723429"/>
                </a:lnTo>
                <a:lnTo>
                  <a:pt x="17859" y="1794867"/>
                </a:lnTo>
                <a:lnTo>
                  <a:pt x="35719" y="1866304"/>
                </a:lnTo>
                <a:lnTo>
                  <a:pt x="44648" y="1937742"/>
                </a:lnTo>
                <a:lnTo>
                  <a:pt x="62508" y="2009179"/>
                </a:lnTo>
                <a:lnTo>
                  <a:pt x="71437" y="2089547"/>
                </a:lnTo>
                <a:lnTo>
                  <a:pt x="89297" y="2160984"/>
                </a:lnTo>
                <a:lnTo>
                  <a:pt x="98226" y="2232422"/>
                </a:lnTo>
                <a:lnTo>
                  <a:pt x="107156" y="2294930"/>
                </a:lnTo>
                <a:lnTo>
                  <a:pt x="116086" y="2357438"/>
                </a:lnTo>
                <a:lnTo>
                  <a:pt x="125015" y="2419945"/>
                </a:lnTo>
                <a:lnTo>
                  <a:pt x="125015" y="2473523"/>
                </a:lnTo>
                <a:lnTo>
                  <a:pt x="142875" y="2518172"/>
                </a:lnTo>
                <a:lnTo>
                  <a:pt x="142875" y="2562820"/>
                </a:lnTo>
                <a:lnTo>
                  <a:pt x="160734" y="2607469"/>
                </a:lnTo>
                <a:lnTo>
                  <a:pt x="169664" y="2661047"/>
                </a:lnTo>
                <a:lnTo>
                  <a:pt x="187523" y="2696766"/>
                </a:lnTo>
                <a:lnTo>
                  <a:pt x="205383" y="2741413"/>
                </a:lnTo>
                <a:lnTo>
                  <a:pt x="223242" y="2786062"/>
                </a:lnTo>
                <a:lnTo>
                  <a:pt x="250031" y="2830710"/>
                </a:lnTo>
                <a:lnTo>
                  <a:pt x="267890" y="2866429"/>
                </a:lnTo>
                <a:lnTo>
                  <a:pt x="285750" y="2893218"/>
                </a:lnTo>
                <a:lnTo>
                  <a:pt x="312539" y="2920007"/>
                </a:lnTo>
                <a:lnTo>
                  <a:pt x="339328" y="2937866"/>
                </a:lnTo>
                <a:lnTo>
                  <a:pt x="366117" y="2946796"/>
                </a:lnTo>
                <a:lnTo>
                  <a:pt x="392906" y="2946796"/>
                </a:lnTo>
                <a:lnTo>
                  <a:pt x="419695" y="2937866"/>
                </a:lnTo>
                <a:lnTo>
                  <a:pt x="455414" y="2937866"/>
                </a:lnTo>
                <a:lnTo>
                  <a:pt x="482203" y="2928937"/>
                </a:lnTo>
                <a:lnTo>
                  <a:pt x="517922" y="2928937"/>
                </a:lnTo>
                <a:lnTo>
                  <a:pt x="553640" y="2937866"/>
                </a:lnTo>
                <a:lnTo>
                  <a:pt x="580429" y="2937866"/>
                </a:lnTo>
                <a:lnTo>
                  <a:pt x="616148" y="2946796"/>
                </a:lnTo>
                <a:lnTo>
                  <a:pt x="660797" y="2955726"/>
                </a:lnTo>
                <a:lnTo>
                  <a:pt x="696515" y="2955726"/>
                </a:lnTo>
                <a:lnTo>
                  <a:pt x="741164" y="2946796"/>
                </a:lnTo>
                <a:lnTo>
                  <a:pt x="785812" y="2920007"/>
                </a:lnTo>
                <a:lnTo>
                  <a:pt x="830461" y="2893218"/>
                </a:lnTo>
                <a:lnTo>
                  <a:pt x="866179" y="2857499"/>
                </a:lnTo>
                <a:lnTo>
                  <a:pt x="910828" y="2821780"/>
                </a:lnTo>
                <a:lnTo>
                  <a:pt x="946547" y="2786062"/>
                </a:lnTo>
                <a:lnTo>
                  <a:pt x="973336" y="2750343"/>
                </a:lnTo>
                <a:lnTo>
                  <a:pt x="1009054" y="2714625"/>
                </a:lnTo>
                <a:lnTo>
                  <a:pt x="1035844" y="2687836"/>
                </a:lnTo>
                <a:lnTo>
                  <a:pt x="1062633" y="2652117"/>
                </a:lnTo>
                <a:lnTo>
                  <a:pt x="1089422" y="2625328"/>
                </a:lnTo>
                <a:lnTo>
                  <a:pt x="1116211" y="2589609"/>
                </a:lnTo>
                <a:lnTo>
                  <a:pt x="1143000" y="2553891"/>
                </a:lnTo>
                <a:lnTo>
                  <a:pt x="1169789" y="2509242"/>
                </a:lnTo>
                <a:lnTo>
                  <a:pt x="1196578" y="2455664"/>
                </a:lnTo>
                <a:lnTo>
                  <a:pt x="1223367" y="2402086"/>
                </a:lnTo>
                <a:lnTo>
                  <a:pt x="1250156" y="2339578"/>
                </a:lnTo>
                <a:lnTo>
                  <a:pt x="1268015" y="2286000"/>
                </a:lnTo>
                <a:lnTo>
                  <a:pt x="1294804" y="2232422"/>
                </a:lnTo>
                <a:lnTo>
                  <a:pt x="1312664" y="2169914"/>
                </a:lnTo>
                <a:lnTo>
                  <a:pt x="1321594" y="2116336"/>
                </a:lnTo>
                <a:lnTo>
                  <a:pt x="1339453" y="2062758"/>
                </a:lnTo>
                <a:lnTo>
                  <a:pt x="1348383" y="2009179"/>
                </a:lnTo>
                <a:lnTo>
                  <a:pt x="1357312" y="1955601"/>
                </a:lnTo>
                <a:lnTo>
                  <a:pt x="1375172" y="1910953"/>
                </a:lnTo>
                <a:lnTo>
                  <a:pt x="1384101" y="1848445"/>
                </a:lnTo>
                <a:lnTo>
                  <a:pt x="1393031" y="1794867"/>
                </a:lnTo>
                <a:lnTo>
                  <a:pt x="1401961" y="1732359"/>
                </a:lnTo>
                <a:lnTo>
                  <a:pt x="1410890" y="1678781"/>
                </a:lnTo>
                <a:lnTo>
                  <a:pt x="1419820" y="1616273"/>
                </a:lnTo>
                <a:lnTo>
                  <a:pt x="1419820" y="1553765"/>
                </a:lnTo>
                <a:lnTo>
                  <a:pt x="1428750" y="1482328"/>
                </a:lnTo>
                <a:lnTo>
                  <a:pt x="1428750" y="1428750"/>
                </a:lnTo>
                <a:lnTo>
                  <a:pt x="1428750" y="1366242"/>
                </a:lnTo>
                <a:lnTo>
                  <a:pt x="1428750" y="1303734"/>
                </a:lnTo>
                <a:lnTo>
                  <a:pt x="1428750" y="1250156"/>
                </a:lnTo>
                <a:lnTo>
                  <a:pt x="1419820" y="1187648"/>
                </a:lnTo>
                <a:lnTo>
                  <a:pt x="1419820" y="1134070"/>
                </a:lnTo>
                <a:lnTo>
                  <a:pt x="1410890" y="1071562"/>
                </a:lnTo>
                <a:lnTo>
                  <a:pt x="1401961" y="1009054"/>
                </a:lnTo>
                <a:lnTo>
                  <a:pt x="1401961" y="946546"/>
                </a:lnTo>
                <a:lnTo>
                  <a:pt x="1393031" y="884039"/>
                </a:lnTo>
                <a:lnTo>
                  <a:pt x="1384101" y="830461"/>
                </a:lnTo>
                <a:lnTo>
                  <a:pt x="1375172" y="767953"/>
                </a:lnTo>
                <a:lnTo>
                  <a:pt x="1366242" y="714375"/>
                </a:lnTo>
                <a:lnTo>
                  <a:pt x="1357312" y="669726"/>
                </a:lnTo>
                <a:lnTo>
                  <a:pt x="1339453" y="616148"/>
                </a:lnTo>
                <a:lnTo>
                  <a:pt x="1330523" y="571500"/>
                </a:lnTo>
                <a:lnTo>
                  <a:pt x="1330523" y="526851"/>
                </a:lnTo>
                <a:lnTo>
                  <a:pt x="1321594" y="482203"/>
                </a:lnTo>
                <a:lnTo>
                  <a:pt x="1312664" y="437554"/>
                </a:lnTo>
                <a:lnTo>
                  <a:pt x="1303734" y="392906"/>
                </a:lnTo>
                <a:lnTo>
                  <a:pt x="1303734" y="357187"/>
                </a:lnTo>
                <a:lnTo>
                  <a:pt x="1285875" y="312539"/>
                </a:lnTo>
                <a:lnTo>
                  <a:pt x="1276945" y="276820"/>
                </a:lnTo>
                <a:lnTo>
                  <a:pt x="1259086" y="241101"/>
                </a:lnTo>
                <a:lnTo>
                  <a:pt x="1232297" y="214312"/>
                </a:lnTo>
                <a:lnTo>
                  <a:pt x="1205508" y="187523"/>
                </a:lnTo>
                <a:lnTo>
                  <a:pt x="1187648" y="160734"/>
                </a:lnTo>
                <a:lnTo>
                  <a:pt x="1160859" y="142875"/>
                </a:lnTo>
                <a:lnTo>
                  <a:pt x="1134070" y="125015"/>
                </a:lnTo>
                <a:lnTo>
                  <a:pt x="1116211" y="107156"/>
                </a:lnTo>
                <a:lnTo>
                  <a:pt x="1098351" y="89296"/>
                </a:lnTo>
                <a:lnTo>
                  <a:pt x="1080492" y="80367"/>
                </a:lnTo>
                <a:lnTo>
                  <a:pt x="1071562" y="71437"/>
                </a:lnTo>
                <a:lnTo>
                  <a:pt x="1053703" y="62507"/>
                </a:lnTo>
                <a:lnTo>
                  <a:pt x="1026914" y="62507"/>
                </a:lnTo>
                <a:lnTo>
                  <a:pt x="1000125" y="53578"/>
                </a:lnTo>
                <a:lnTo>
                  <a:pt x="1000125" y="5357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9872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Attitude of </a:t>
            </a:r>
            <a:r>
              <a:rPr lang="en-US" dirty="0"/>
              <a:t>T</a:t>
            </a:r>
            <a:r>
              <a:rPr lang="en-US" dirty="0" smtClean="0"/>
              <a:t>hree Musketeers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“All for one and one for all.”   A. Dumas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“They win as a team or they fail as a team.”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52600" y="6443538"/>
            <a:ext cx="3788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Scrum by </a:t>
            </a:r>
            <a:r>
              <a:rPr lang="en-US" dirty="0" smtClean="0"/>
              <a:t>Rubin, </a:t>
            </a:r>
            <a:r>
              <a:rPr lang="en-US" dirty="0" err="1" smtClean="0"/>
              <a:t>Ch</a:t>
            </a:r>
            <a:r>
              <a:rPr lang="en-US" dirty="0" smtClean="0"/>
              <a:t> 07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295525"/>
            <a:ext cx="4391025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5118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Reasons to keep teams small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 There is less social loafing—people exerting less effort because they believe that others will pick up the slack. </a:t>
            </a:r>
            <a:endParaRPr lang="en-US" dirty="0" smtClean="0"/>
          </a:p>
          <a:p>
            <a:r>
              <a:rPr lang="en-US" dirty="0" smtClean="0"/>
              <a:t>• </a:t>
            </a:r>
            <a:r>
              <a:rPr lang="en-US" dirty="0"/>
              <a:t>Constructive interaction is more likely to occur on a small team. </a:t>
            </a:r>
            <a:endParaRPr lang="en-US" dirty="0" smtClean="0"/>
          </a:p>
          <a:p>
            <a:r>
              <a:rPr lang="en-US" dirty="0" smtClean="0"/>
              <a:t>• </a:t>
            </a:r>
            <a:r>
              <a:rPr lang="en-US" dirty="0"/>
              <a:t>Less time is spent coordinating efforts. </a:t>
            </a:r>
            <a:endParaRPr lang="en-US" dirty="0" smtClean="0"/>
          </a:p>
          <a:p>
            <a:r>
              <a:rPr lang="en-US" dirty="0" smtClean="0"/>
              <a:t>• </a:t>
            </a:r>
            <a:r>
              <a:rPr lang="en-US" dirty="0"/>
              <a:t>No one can fade into the background. </a:t>
            </a:r>
            <a:endParaRPr lang="en-US" dirty="0" smtClean="0"/>
          </a:p>
          <a:p>
            <a:r>
              <a:rPr lang="en-US" dirty="0" smtClean="0"/>
              <a:t>• </a:t>
            </a:r>
            <a:r>
              <a:rPr lang="en-US" dirty="0"/>
              <a:t>Small teams are more satisfying to their members. </a:t>
            </a:r>
            <a:endParaRPr lang="en-US" dirty="0" smtClean="0"/>
          </a:p>
          <a:p>
            <a:r>
              <a:rPr lang="en-US" dirty="0" smtClean="0"/>
              <a:t>• </a:t>
            </a:r>
            <a:r>
              <a:rPr lang="en-US" dirty="0"/>
              <a:t>Harmful overspecialization is less likely to occur</a:t>
            </a:r>
            <a:r>
              <a:rPr lang="en-US" dirty="0" smtClean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Cohn 2009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8179" y="6488668"/>
            <a:ext cx="5938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Scrum by </a:t>
            </a:r>
            <a:r>
              <a:rPr lang="en-US" dirty="0" smtClean="0"/>
              <a:t>Rubin, </a:t>
            </a:r>
            <a:r>
              <a:rPr lang="en-US" dirty="0" err="1" smtClean="0"/>
              <a:t>Ch</a:t>
            </a:r>
            <a:r>
              <a:rPr lang="en-US" dirty="0" smtClean="0"/>
              <a:t> 11 Development Team</a:t>
            </a:r>
            <a:endParaRPr lang="en-US" dirty="0"/>
          </a:p>
        </p:txBody>
      </p:sp>
      <p:sp>
        <p:nvSpPr>
          <p:cNvPr id="5" name="Freeform 4"/>
          <p:cNvSpPr/>
          <p:nvPr/>
        </p:nvSpPr>
        <p:spPr bwMode="auto">
          <a:xfrm>
            <a:off x="4839891" y="1625203"/>
            <a:ext cx="2812852" cy="89298"/>
          </a:xfrm>
          <a:custGeom>
            <a:avLst/>
            <a:gdLst/>
            <a:ahLst/>
            <a:cxnLst/>
            <a:rect l="0" t="0" r="0" b="0"/>
            <a:pathLst>
              <a:path w="2812852" h="89298">
                <a:moveTo>
                  <a:pt x="8929" y="53578"/>
                </a:moveTo>
                <a:lnTo>
                  <a:pt x="8929" y="53578"/>
                </a:lnTo>
                <a:lnTo>
                  <a:pt x="8929" y="53578"/>
                </a:lnTo>
                <a:lnTo>
                  <a:pt x="8929" y="53578"/>
                </a:lnTo>
                <a:lnTo>
                  <a:pt x="8929" y="53578"/>
                </a:lnTo>
                <a:lnTo>
                  <a:pt x="0" y="53578"/>
                </a:lnTo>
                <a:lnTo>
                  <a:pt x="0" y="53578"/>
                </a:lnTo>
                <a:lnTo>
                  <a:pt x="8929" y="53578"/>
                </a:lnTo>
                <a:lnTo>
                  <a:pt x="8929" y="44648"/>
                </a:lnTo>
                <a:lnTo>
                  <a:pt x="17859" y="44648"/>
                </a:lnTo>
                <a:lnTo>
                  <a:pt x="26789" y="44648"/>
                </a:lnTo>
                <a:lnTo>
                  <a:pt x="35718" y="44648"/>
                </a:lnTo>
                <a:lnTo>
                  <a:pt x="35718" y="44648"/>
                </a:lnTo>
                <a:lnTo>
                  <a:pt x="44648" y="53578"/>
                </a:lnTo>
                <a:lnTo>
                  <a:pt x="62507" y="62508"/>
                </a:lnTo>
                <a:lnTo>
                  <a:pt x="80367" y="71437"/>
                </a:lnTo>
                <a:lnTo>
                  <a:pt x="98226" y="80367"/>
                </a:lnTo>
                <a:lnTo>
                  <a:pt x="116086" y="89297"/>
                </a:lnTo>
                <a:lnTo>
                  <a:pt x="142875" y="89297"/>
                </a:lnTo>
                <a:lnTo>
                  <a:pt x="178593" y="80367"/>
                </a:lnTo>
                <a:lnTo>
                  <a:pt x="214312" y="71437"/>
                </a:lnTo>
                <a:lnTo>
                  <a:pt x="258961" y="62508"/>
                </a:lnTo>
                <a:lnTo>
                  <a:pt x="294679" y="53578"/>
                </a:lnTo>
                <a:lnTo>
                  <a:pt x="339328" y="44648"/>
                </a:lnTo>
                <a:lnTo>
                  <a:pt x="383976" y="35719"/>
                </a:lnTo>
                <a:lnTo>
                  <a:pt x="428625" y="35719"/>
                </a:lnTo>
                <a:lnTo>
                  <a:pt x="473273" y="35719"/>
                </a:lnTo>
                <a:lnTo>
                  <a:pt x="517922" y="35719"/>
                </a:lnTo>
                <a:lnTo>
                  <a:pt x="562570" y="35719"/>
                </a:lnTo>
                <a:lnTo>
                  <a:pt x="616148" y="44648"/>
                </a:lnTo>
                <a:lnTo>
                  <a:pt x="660797" y="44648"/>
                </a:lnTo>
                <a:lnTo>
                  <a:pt x="714375" y="53578"/>
                </a:lnTo>
                <a:lnTo>
                  <a:pt x="759023" y="53578"/>
                </a:lnTo>
                <a:lnTo>
                  <a:pt x="821531" y="53578"/>
                </a:lnTo>
                <a:lnTo>
                  <a:pt x="866179" y="44648"/>
                </a:lnTo>
                <a:lnTo>
                  <a:pt x="919757" y="35719"/>
                </a:lnTo>
                <a:lnTo>
                  <a:pt x="964406" y="35719"/>
                </a:lnTo>
                <a:lnTo>
                  <a:pt x="1017984" y="35719"/>
                </a:lnTo>
                <a:lnTo>
                  <a:pt x="1062632" y="35719"/>
                </a:lnTo>
                <a:lnTo>
                  <a:pt x="1116211" y="35719"/>
                </a:lnTo>
                <a:lnTo>
                  <a:pt x="1160859" y="35719"/>
                </a:lnTo>
                <a:lnTo>
                  <a:pt x="1205507" y="44648"/>
                </a:lnTo>
                <a:lnTo>
                  <a:pt x="1250156" y="53578"/>
                </a:lnTo>
                <a:lnTo>
                  <a:pt x="1294804" y="53578"/>
                </a:lnTo>
                <a:lnTo>
                  <a:pt x="1339453" y="62508"/>
                </a:lnTo>
                <a:lnTo>
                  <a:pt x="1384101" y="62508"/>
                </a:lnTo>
                <a:lnTo>
                  <a:pt x="1428750" y="53578"/>
                </a:lnTo>
                <a:lnTo>
                  <a:pt x="1473398" y="53578"/>
                </a:lnTo>
                <a:lnTo>
                  <a:pt x="1518047" y="44648"/>
                </a:lnTo>
                <a:lnTo>
                  <a:pt x="1562695" y="35719"/>
                </a:lnTo>
                <a:lnTo>
                  <a:pt x="1598414" y="35719"/>
                </a:lnTo>
                <a:lnTo>
                  <a:pt x="1643062" y="35719"/>
                </a:lnTo>
                <a:lnTo>
                  <a:pt x="1687711" y="35719"/>
                </a:lnTo>
                <a:lnTo>
                  <a:pt x="1732359" y="26789"/>
                </a:lnTo>
                <a:lnTo>
                  <a:pt x="1777007" y="35719"/>
                </a:lnTo>
                <a:lnTo>
                  <a:pt x="1821656" y="35719"/>
                </a:lnTo>
                <a:lnTo>
                  <a:pt x="1875234" y="35719"/>
                </a:lnTo>
                <a:lnTo>
                  <a:pt x="1919882" y="26789"/>
                </a:lnTo>
                <a:lnTo>
                  <a:pt x="1973461" y="26789"/>
                </a:lnTo>
                <a:lnTo>
                  <a:pt x="2027039" y="17859"/>
                </a:lnTo>
                <a:lnTo>
                  <a:pt x="2080617" y="17859"/>
                </a:lnTo>
                <a:lnTo>
                  <a:pt x="2134195" y="8930"/>
                </a:lnTo>
                <a:lnTo>
                  <a:pt x="2187773" y="8930"/>
                </a:lnTo>
                <a:lnTo>
                  <a:pt x="2241351" y="0"/>
                </a:lnTo>
                <a:lnTo>
                  <a:pt x="2303859" y="0"/>
                </a:lnTo>
                <a:lnTo>
                  <a:pt x="2357437" y="0"/>
                </a:lnTo>
                <a:lnTo>
                  <a:pt x="2411015" y="0"/>
                </a:lnTo>
                <a:lnTo>
                  <a:pt x="2464593" y="0"/>
                </a:lnTo>
                <a:lnTo>
                  <a:pt x="2527101" y="0"/>
                </a:lnTo>
                <a:lnTo>
                  <a:pt x="2589609" y="8930"/>
                </a:lnTo>
                <a:lnTo>
                  <a:pt x="2643187" y="8930"/>
                </a:lnTo>
                <a:lnTo>
                  <a:pt x="2705695" y="8930"/>
                </a:lnTo>
                <a:lnTo>
                  <a:pt x="2759273" y="8930"/>
                </a:lnTo>
                <a:lnTo>
                  <a:pt x="2812851" y="0"/>
                </a:lnTo>
                <a:lnTo>
                  <a:pt x="2812851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857250" y="1982390"/>
            <a:ext cx="6777634" cy="125017"/>
          </a:xfrm>
          <a:custGeom>
            <a:avLst/>
            <a:gdLst/>
            <a:ahLst/>
            <a:cxnLst/>
            <a:rect l="0" t="0" r="0" b="0"/>
            <a:pathLst>
              <a:path w="6777634" h="125017">
                <a:moveTo>
                  <a:pt x="0" y="125016"/>
                </a:moveTo>
                <a:lnTo>
                  <a:pt x="0" y="125016"/>
                </a:lnTo>
                <a:lnTo>
                  <a:pt x="0" y="116086"/>
                </a:lnTo>
                <a:lnTo>
                  <a:pt x="8930" y="116086"/>
                </a:lnTo>
                <a:lnTo>
                  <a:pt x="26789" y="107157"/>
                </a:lnTo>
                <a:lnTo>
                  <a:pt x="44649" y="107157"/>
                </a:lnTo>
                <a:lnTo>
                  <a:pt x="71438" y="98227"/>
                </a:lnTo>
                <a:lnTo>
                  <a:pt x="107156" y="98227"/>
                </a:lnTo>
                <a:lnTo>
                  <a:pt x="142875" y="98227"/>
                </a:lnTo>
                <a:lnTo>
                  <a:pt x="178594" y="89297"/>
                </a:lnTo>
                <a:lnTo>
                  <a:pt x="223242" y="89297"/>
                </a:lnTo>
                <a:lnTo>
                  <a:pt x="267891" y="89297"/>
                </a:lnTo>
                <a:lnTo>
                  <a:pt x="312539" y="89297"/>
                </a:lnTo>
                <a:lnTo>
                  <a:pt x="357188" y="89297"/>
                </a:lnTo>
                <a:lnTo>
                  <a:pt x="392906" y="89297"/>
                </a:lnTo>
                <a:lnTo>
                  <a:pt x="446484" y="98227"/>
                </a:lnTo>
                <a:lnTo>
                  <a:pt x="491133" y="98227"/>
                </a:lnTo>
                <a:lnTo>
                  <a:pt x="535781" y="89297"/>
                </a:lnTo>
                <a:lnTo>
                  <a:pt x="589359" y="89297"/>
                </a:lnTo>
                <a:lnTo>
                  <a:pt x="642938" y="89297"/>
                </a:lnTo>
                <a:lnTo>
                  <a:pt x="705445" y="80368"/>
                </a:lnTo>
                <a:lnTo>
                  <a:pt x="767953" y="71438"/>
                </a:lnTo>
                <a:lnTo>
                  <a:pt x="830461" y="62508"/>
                </a:lnTo>
                <a:lnTo>
                  <a:pt x="892969" y="53579"/>
                </a:lnTo>
                <a:lnTo>
                  <a:pt x="955477" y="53579"/>
                </a:lnTo>
                <a:lnTo>
                  <a:pt x="1017984" y="44649"/>
                </a:lnTo>
                <a:lnTo>
                  <a:pt x="1089422" y="35719"/>
                </a:lnTo>
                <a:lnTo>
                  <a:pt x="1151930" y="35719"/>
                </a:lnTo>
                <a:lnTo>
                  <a:pt x="1223367" y="35719"/>
                </a:lnTo>
                <a:lnTo>
                  <a:pt x="1285875" y="35719"/>
                </a:lnTo>
                <a:lnTo>
                  <a:pt x="1357313" y="35719"/>
                </a:lnTo>
                <a:lnTo>
                  <a:pt x="1428750" y="35719"/>
                </a:lnTo>
                <a:lnTo>
                  <a:pt x="1500188" y="35719"/>
                </a:lnTo>
                <a:lnTo>
                  <a:pt x="1580555" y="35719"/>
                </a:lnTo>
                <a:lnTo>
                  <a:pt x="1660922" y="26789"/>
                </a:lnTo>
                <a:lnTo>
                  <a:pt x="1741289" y="26789"/>
                </a:lnTo>
                <a:lnTo>
                  <a:pt x="1821656" y="17860"/>
                </a:lnTo>
                <a:lnTo>
                  <a:pt x="1902023" y="17860"/>
                </a:lnTo>
                <a:lnTo>
                  <a:pt x="1982391" y="17860"/>
                </a:lnTo>
                <a:lnTo>
                  <a:pt x="2062758" y="17860"/>
                </a:lnTo>
                <a:lnTo>
                  <a:pt x="2143125" y="17860"/>
                </a:lnTo>
                <a:lnTo>
                  <a:pt x="2223492" y="8930"/>
                </a:lnTo>
                <a:lnTo>
                  <a:pt x="2303859" y="8930"/>
                </a:lnTo>
                <a:lnTo>
                  <a:pt x="2384227" y="8930"/>
                </a:lnTo>
                <a:lnTo>
                  <a:pt x="2473523" y="8930"/>
                </a:lnTo>
                <a:lnTo>
                  <a:pt x="2553891" y="0"/>
                </a:lnTo>
                <a:lnTo>
                  <a:pt x="2643188" y="0"/>
                </a:lnTo>
                <a:lnTo>
                  <a:pt x="2723555" y="0"/>
                </a:lnTo>
                <a:lnTo>
                  <a:pt x="2803922" y="0"/>
                </a:lnTo>
                <a:lnTo>
                  <a:pt x="2884289" y="0"/>
                </a:lnTo>
                <a:lnTo>
                  <a:pt x="2973586" y="0"/>
                </a:lnTo>
                <a:lnTo>
                  <a:pt x="3053953" y="0"/>
                </a:lnTo>
                <a:lnTo>
                  <a:pt x="3143250" y="0"/>
                </a:lnTo>
                <a:lnTo>
                  <a:pt x="3232547" y="8930"/>
                </a:lnTo>
                <a:lnTo>
                  <a:pt x="3321844" y="8930"/>
                </a:lnTo>
                <a:lnTo>
                  <a:pt x="3420070" y="8930"/>
                </a:lnTo>
                <a:lnTo>
                  <a:pt x="3509367" y="8930"/>
                </a:lnTo>
                <a:lnTo>
                  <a:pt x="3607594" y="17860"/>
                </a:lnTo>
                <a:lnTo>
                  <a:pt x="3696891" y="17860"/>
                </a:lnTo>
                <a:lnTo>
                  <a:pt x="3786188" y="17860"/>
                </a:lnTo>
                <a:lnTo>
                  <a:pt x="3875484" y="17860"/>
                </a:lnTo>
                <a:lnTo>
                  <a:pt x="3973711" y="17860"/>
                </a:lnTo>
                <a:lnTo>
                  <a:pt x="4063008" y="17860"/>
                </a:lnTo>
                <a:lnTo>
                  <a:pt x="4161234" y="17860"/>
                </a:lnTo>
                <a:lnTo>
                  <a:pt x="4259461" y="17860"/>
                </a:lnTo>
                <a:lnTo>
                  <a:pt x="4357688" y="17860"/>
                </a:lnTo>
                <a:lnTo>
                  <a:pt x="4455914" y="17860"/>
                </a:lnTo>
                <a:lnTo>
                  <a:pt x="4554141" y="17860"/>
                </a:lnTo>
                <a:lnTo>
                  <a:pt x="4661297" y="17860"/>
                </a:lnTo>
                <a:lnTo>
                  <a:pt x="4759523" y="26789"/>
                </a:lnTo>
                <a:lnTo>
                  <a:pt x="4857750" y="26789"/>
                </a:lnTo>
                <a:lnTo>
                  <a:pt x="4964906" y="26789"/>
                </a:lnTo>
                <a:lnTo>
                  <a:pt x="5063133" y="35719"/>
                </a:lnTo>
                <a:lnTo>
                  <a:pt x="5161359" y="35719"/>
                </a:lnTo>
                <a:lnTo>
                  <a:pt x="5268516" y="35719"/>
                </a:lnTo>
                <a:lnTo>
                  <a:pt x="5375672" y="44649"/>
                </a:lnTo>
                <a:lnTo>
                  <a:pt x="5491758" y="44649"/>
                </a:lnTo>
                <a:lnTo>
                  <a:pt x="5598914" y="44649"/>
                </a:lnTo>
                <a:lnTo>
                  <a:pt x="5715000" y="44649"/>
                </a:lnTo>
                <a:lnTo>
                  <a:pt x="5831086" y="44649"/>
                </a:lnTo>
                <a:lnTo>
                  <a:pt x="5947172" y="44649"/>
                </a:lnTo>
                <a:lnTo>
                  <a:pt x="6063258" y="53579"/>
                </a:lnTo>
                <a:lnTo>
                  <a:pt x="6188273" y="53579"/>
                </a:lnTo>
                <a:lnTo>
                  <a:pt x="6313289" y="53579"/>
                </a:lnTo>
                <a:lnTo>
                  <a:pt x="6438305" y="53579"/>
                </a:lnTo>
                <a:lnTo>
                  <a:pt x="6554391" y="62508"/>
                </a:lnTo>
                <a:lnTo>
                  <a:pt x="6670477" y="62508"/>
                </a:lnTo>
                <a:lnTo>
                  <a:pt x="6777633" y="71438"/>
                </a:lnTo>
                <a:lnTo>
                  <a:pt x="6777633" y="7143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1107281" y="5679280"/>
            <a:ext cx="1357314" cy="116087"/>
          </a:xfrm>
          <a:custGeom>
            <a:avLst/>
            <a:gdLst/>
            <a:ahLst/>
            <a:cxnLst/>
            <a:rect l="0" t="0" r="0" b="0"/>
            <a:pathLst>
              <a:path w="1357314" h="116087">
                <a:moveTo>
                  <a:pt x="0" y="26790"/>
                </a:move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8930"/>
                </a:lnTo>
                <a:lnTo>
                  <a:pt x="0" y="8930"/>
                </a:lnTo>
                <a:lnTo>
                  <a:pt x="8930" y="0"/>
                </a:lnTo>
                <a:lnTo>
                  <a:pt x="17860" y="0"/>
                </a:lnTo>
                <a:lnTo>
                  <a:pt x="26789" y="8930"/>
                </a:lnTo>
                <a:lnTo>
                  <a:pt x="26789" y="8930"/>
                </a:lnTo>
                <a:lnTo>
                  <a:pt x="35719" y="17860"/>
                </a:lnTo>
                <a:lnTo>
                  <a:pt x="44649" y="17860"/>
                </a:lnTo>
                <a:lnTo>
                  <a:pt x="53578" y="26790"/>
                </a:lnTo>
                <a:lnTo>
                  <a:pt x="62508" y="35719"/>
                </a:lnTo>
                <a:lnTo>
                  <a:pt x="71438" y="35719"/>
                </a:lnTo>
                <a:lnTo>
                  <a:pt x="80368" y="44649"/>
                </a:lnTo>
                <a:lnTo>
                  <a:pt x="98227" y="53579"/>
                </a:lnTo>
                <a:lnTo>
                  <a:pt x="107157" y="53579"/>
                </a:lnTo>
                <a:lnTo>
                  <a:pt x="125016" y="53579"/>
                </a:lnTo>
                <a:lnTo>
                  <a:pt x="142875" y="53579"/>
                </a:lnTo>
                <a:lnTo>
                  <a:pt x="160735" y="53579"/>
                </a:lnTo>
                <a:lnTo>
                  <a:pt x="178594" y="53579"/>
                </a:lnTo>
                <a:lnTo>
                  <a:pt x="205383" y="62508"/>
                </a:lnTo>
                <a:lnTo>
                  <a:pt x="223242" y="62508"/>
                </a:lnTo>
                <a:lnTo>
                  <a:pt x="250032" y="71438"/>
                </a:lnTo>
                <a:lnTo>
                  <a:pt x="276821" y="80368"/>
                </a:lnTo>
                <a:lnTo>
                  <a:pt x="303610" y="80368"/>
                </a:lnTo>
                <a:lnTo>
                  <a:pt x="330399" y="80368"/>
                </a:lnTo>
                <a:lnTo>
                  <a:pt x="357188" y="80368"/>
                </a:lnTo>
                <a:lnTo>
                  <a:pt x="383977" y="80368"/>
                </a:lnTo>
                <a:lnTo>
                  <a:pt x="410766" y="80368"/>
                </a:lnTo>
                <a:lnTo>
                  <a:pt x="446485" y="71438"/>
                </a:lnTo>
                <a:lnTo>
                  <a:pt x="473274" y="71438"/>
                </a:lnTo>
                <a:lnTo>
                  <a:pt x="500063" y="62508"/>
                </a:lnTo>
                <a:lnTo>
                  <a:pt x="526852" y="62508"/>
                </a:lnTo>
                <a:lnTo>
                  <a:pt x="553641" y="71438"/>
                </a:lnTo>
                <a:lnTo>
                  <a:pt x="580430" y="71438"/>
                </a:lnTo>
                <a:lnTo>
                  <a:pt x="607219" y="80368"/>
                </a:lnTo>
                <a:lnTo>
                  <a:pt x="634008" y="89297"/>
                </a:lnTo>
                <a:lnTo>
                  <a:pt x="669727" y="89297"/>
                </a:lnTo>
                <a:lnTo>
                  <a:pt x="696516" y="98227"/>
                </a:lnTo>
                <a:lnTo>
                  <a:pt x="723305" y="98227"/>
                </a:lnTo>
                <a:lnTo>
                  <a:pt x="750094" y="98227"/>
                </a:lnTo>
                <a:lnTo>
                  <a:pt x="776883" y="89297"/>
                </a:lnTo>
                <a:lnTo>
                  <a:pt x="794742" y="80368"/>
                </a:lnTo>
                <a:lnTo>
                  <a:pt x="821532" y="80368"/>
                </a:lnTo>
                <a:lnTo>
                  <a:pt x="839391" y="80368"/>
                </a:lnTo>
                <a:lnTo>
                  <a:pt x="857250" y="80368"/>
                </a:lnTo>
                <a:lnTo>
                  <a:pt x="875110" y="80368"/>
                </a:lnTo>
                <a:lnTo>
                  <a:pt x="901899" y="89297"/>
                </a:lnTo>
                <a:lnTo>
                  <a:pt x="928688" y="98227"/>
                </a:lnTo>
                <a:lnTo>
                  <a:pt x="964407" y="107157"/>
                </a:lnTo>
                <a:lnTo>
                  <a:pt x="1000125" y="107157"/>
                </a:lnTo>
                <a:lnTo>
                  <a:pt x="1035844" y="116086"/>
                </a:lnTo>
                <a:lnTo>
                  <a:pt x="1071563" y="107157"/>
                </a:lnTo>
                <a:lnTo>
                  <a:pt x="1116211" y="107157"/>
                </a:lnTo>
                <a:lnTo>
                  <a:pt x="1160860" y="98227"/>
                </a:lnTo>
                <a:lnTo>
                  <a:pt x="1205508" y="98227"/>
                </a:lnTo>
                <a:lnTo>
                  <a:pt x="1241227" y="89297"/>
                </a:lnTo>
                <a:lnTo>
                  <a:pt x="1285875" y="80368"/>
                </a:lnTo>
                <a:lnTo>
                  <a:pt x="1330524" y="89297"/>
                </a:lnTo>
                <a:lnTo>
                  <a:pt x="1357313" y="107157"/>
                </a:lnTo>
                <a:lnTo>
                  <a:pt x="1357313" y="10715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2857500" y="6590109"/>
            <a:ext cx="526853" cy="178594"/>
          </a:xfrm>
          <a:custGeom>
            <a:avLst/>
            <a:gdLst/>
            <a:ahLst/>
            <a:cxnLst/>
            <a:rect l="0" t="0" r="0" b="0"/>
            <a:pathLst>
              <a:path w="526853" h="178594">
                <a:moveTo>
                  <a:pt x="8930" y="0"/>
                </a:move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26789" y="8929"/>
                </a:lnTo>
                <a:lnTo>
                  <a:pt x="44648" y="8929"/>
                </a:lnTo>
                <a:lnTo>
                  <a:pt x="71438" y="17859"/>
                </a:lnTo>
                <a:lnTo>
                  <a:pt x="107156" y="26789"/>
                </a:lnTo>
                <a:lnTo>
                  <a:pt x="151805" y="35718"/>
                </a:lnTo>
                <a:lnTo>
                  <a:pt x="196453" y="44648"/>
                </a:lnTo>
                <a:lnTo>
                  <a:pt x="223242" y="53578"/>
                </a:lnTo>
                <a:lnTo>
                  <a:pt x="258961" y="71437"/>
                </a:lnTo>
                <a:lnTo>
                  <a:pt x="294680" y="80367"/>
                </a:lnTo>
                <a:lnTo>
                  <a:pt x="339328" y="98226"/>
                </a:lnTo>
                <a:lnTo>
                  <a:pt x="383977" y="116086"/>
                </a:lnTo>
                <a:lnTo>
                  <a:pt x="428625" y="133945"/>
                </a:lnTo>
                <a:lnTo>
                  <a:pt x="482203" y="160734"/>
                </a:lnTo>
                <a:lnTo>
                  <a:pt x="526852" y="178593"/>
                </a:lnTo>
                <a:lnTo>
                  <a:pt x="526852" y="17859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2973586" y="6393655"/>
            <a:ext cx="410767" cy="455416"/>
          </a:xfrm>
          <a:custGeom>
            <a:avLst/>
            <a:gdLst/>
            <a:ahLst/>
            <a:cxnLst/>
            <a:rect l="0" t="0" r="0" b="0"/>
            <a:pathLst>
              <a:path w="410767" h="455416">
                <a:moveTo>
                  <a:pt x="410766" y="0"/>
                </a:moveTo>
                <a:lnTo>
                  <a:pt x="401836" y="8930"/>
                </a:lnTo>
                <a:lnTo>
                  <a:pt x="383977" y="8930"/>
                </a:lnTo>
                <a:lnTo>
                  <a:pt x="366117" y="17860"/>
                </a:lnTo>
                <a:lnTo>
                  <a:pt x="339328" y="44649"/>
                </a:lnTo>
                <a:lnTo>
                  <a:pt x="312539" y="89297"/>
                </a:lnTo>
                <a:lnTo>
                  <a:pt x="294680" y="142875"/>
                </a:lnTo>
                <a:lnTo>
                  <a:pt x="267891" y="187524"/>
                </a:lnTo>
                <a:lnTo>
                  <a:pt x="241102" y="232172"/>
                </a:lnTo>
                <a:lnTo>
                  <a:pt x="205383" y="285750"/>
                </a:lnTo>
                <a:lnTo>
                  <a:pt x="169664" y="348258"/>
                </a:lnTo>
                <a:lnTo>
                  <a:pt x="116086" y="410766"/>
                </a:lnTo>
                <a:lnTo>
                  <a:pt x="80367" y="455415"/>
                </a:lnTo>
                <a:lnTo>
                  <a:pt x="44648" y="455415"/>
                </a:lnTo>
                <a:lnTo>
                  <a:pt x="8930" y="455415"/>
                </a:lnTo>
                <a:lnTo>
                  <a:pt x="0" y="455415"/>
                </a:lnTo>
                <a:lnTo>
                  <a:pt x="0" y="45541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3161109" y="6206132"/>
            <a:ext cx="330400" cy="508993"/>
          </a:xfrm>
          <a:custGeom>
            <a:avLst/>
            <a:gdLst/>
            <a:ahLst/>
            <a:cxnLst/>
            <a:rect l="0" t="0" r="0" b="0"/>
            <a:pathLst>
              <a:path w="330400" h="508993">
                <a:moveTo>
                  <a:pt x="178594" y="187523"/>
                </a:moveTo>
                <a:lnTo>
                  <a:pt x="169664" y="187523"/>
                </a:lnTo>
                <a:lnTo>
                  <a:pt x="160735" y="205383"/>
                </a:lnTo>
                <a:lnTo>
                  <a:pt x="160735" y="223242"/>
                </a:lnTo>
                <a:lnTo>
                  <a:pt x="160735" y="258961"/>
                </a:lnTo>
                <a:lnTo>
                  <a:pt x="160735" y="294680"/>
                </a:lnTo>
                <a:lnTo>
                  <a:pt x="178594" y="330398"/>
                </a:lnTo>
                <a:lnTo>
                  <a:pt x="187524" y="339328"/>
                </a:lnTo>
                <a:lnTo>
                  <a:pt x="196454" y="330398"/>
                </a:lnTo>
                <a:lnTo>
                  <a:pt x="196454" y="303609"/>
                </a:lnTo>
                <a:lnTo>
                  <a:pt x="196454" y="258961"/>
                </a:lnTo>
                <a:lnTo>
                  <a:pt x="196454" y="214313"/>
                </a:lnTo>
                <a:lnTo>
                  <a:pt x="187524" y="160734"/>
                </a:lnTo>
                <a:lnTo>
                  <a:pt x="178594" y="125016"/>
                </a:lnTo>
                <a:lnTo>
                  <a:pt x="169664" y="107156"/>
                </a:lnTo>
                <a:lnTo>
                  <a:pt x="169664" y="116086"/>
                </a:lnTo>
                <a:lnTo>
                  <a:pt x="178594" y="142875"/>
                </a:lnTo>
                <a:lnTo>
                  <a:pt x="196454" y="196453"/>
                </a:lnTo>
                <a:lnTo>
                  <a:pt x="214313" y="241102"/>
                </a:lnTo>
                <a:lnTo>
                  <a:pt x="232172" y="276820"/>
                </a:lnTo>
                <a:lnTo>
                  <a:pt x="258961" y="330398"/>
                </a:lnTo>
                <a:lnTo>
                  <a:pt x="294680" y="357188"/>
                </a:lnTo>
                <a:lnTo>
                  <a:pt x="303610" y="357188"/>
                </a:lnTo>
                <a:lnTo>
                  <a:pt x="303610" y="321469"/>
                </a:lnTo>
                <a:lnTo>
                  <a:pt x="294680" y="267891"/>
                </a:lnTo>
                <a:lnTo>
                  <a:pt x="267891" y="196453"/>
                </a:lnTo>
                <a:lnTo>
                  <a:pt x="241102" y="116086"/>
                </a:lnTo>
                <a:lnTo>
                  <a:pt x="205383" y="62508"/>
                </a:lnTo>
                <a:lnTo>
                  <a:pt x="178594" y="17859"/>
                </a:lnTo>
                <a:lnTo>
                  <a:pt x="160735" y="0"/>
                </a:lnTo>
                <a:lnTo>
                  <a:pt x="160735" y="26789"/>
                </a:lnTo>
                <a:lnTo>
                  <a:pt x="169664" y="80367"/>
                </a:lnTo>
                <a:lnTo>
                  <a:pt x="196454" y="160734"/>
                </a:lnTo>
                <a:lnTo>
                  <a:pt x="232172" y="223242"/>
                </a:lnTo>
                <a:lnTo>
                  <a:pt x="250032" y="267891"/>
                </a:lnTo>
                <a:lnTo>
                  <a:pt x="285750" y="321469"/>
                </a:lnTo>
                <a:lnTo>
                  <a:pt x="321469" y="357188"/>
                </a:lnTo>
                <a:lnTo>
                  <a:pt x="330399" y="348258"/>
                </a:lnTo>
                <a:lnTo>
                  <a:pt x="330399" y="312539"/>
                </a:lnTo>
                <a:lnTo>
                  <a:pt x="312539" y="258961"/>
                </a:lnTo>
                <a:lnTo>
                  <a:pt x="285750" y="196453"/>
                </a:lnTo>
                <a:lnTo>
                  <a:pt x="258961" y="142875"/>
                </a:lnTo>
                <a:lnTo>
                  <a:pt x="232172" y="107156"/>
                </a:lnTo>
                <a:lnTo>
                  <a:pt x="205383" y="89297"/>
                </a:lnTo>
                <a:lnTo>
                  <a:pt x="196454" y="107156"/>
                </a:lnTo>
                <a:lnTo>
                  <a:pt x="196454" y="160734"/>
                </a:lnTo>
                <a:lnTo>
                  <a:pt x="205383" y="223242"/>
                </a:lnTo>
                <a:lnTo>
                  <a:pt x="214313" y="276820"/>
                </a:lnTo>
                <a:lnTo>
                  <a:pt x="232172" y="312539"/>
                </a:lnTo>
                <a:lnTo>
                  <a:pt x="232172" y="339328"/>
                </a:lnTo>
                <a:lnTo>
                  <a:pt x="241102" y="383977"/>
                </a:lnTo>
                <a:lnTo>
                  <a:pt x="250032" y="419695"/>
                </a:lnTo>
                <a:lnTo>
                  <a:pt x="250032" y="446484"/>
                </a:lnTo>
                <a:lnTo>
                  <a:pt x="241102" y="437555"/>
                </a:lnTo>
                <a:lnTo>
                  <a:pt x="214313" y="383977"/>
                </a:lnTo>
                <a:lnTo>
                  <a:pt x="178594" y="303609"/>
                </a:lnTo>
                <a:lnTo>
                  <a:pt x="142875" y="241102"/>
                </a:lnTo>
                <a:lnTo>
                  <a:pt x="116086" y="205383"/>
                </a:lnTo>
                <a:lnTo>
                  <a:pt x="98227" y="187523"/>
                </a:lnTo>
                <a:lnTo>
                  <a:pt x="89297" y="205383"/>
                </a:lnTo>
                <a:lnTo>
                  <a:pt x="98227" y="250031"/>
                </a:lnTo>
                <a:lnTo>
                  <a:pt x="98227" y="294680"/>
                </a:lnTo>
                <a:lnTo>
                  <a:pt x="107157" y="330398"/>
                </a:lnTo>
                <a:lnTo>
                  <a:pt x="116086" y="357188"/>
                </a:lnTo>
                <a:lnTo>
                  <a:pt x="125016" y="401836"/>
                </a:lnTo>
                <a:lnTo>
                  <a:pt x="125016" y="437555"/>
                </a:lnTo>
                <a:lnTo>
                  <a:pt x="133946" y="464344"/>
                </a:lnTo>
                <a:lnTo>
                  <a:pt x="125016" y="473273"/>
                </a:lnTo>
                <a:lnTo>
                  <a:pt x="107157" y="437555"/>
                </a:lnTo>
                <a:lnTo>
                  <a:pt x="80368" y="366117"/>
                </a:lnTo>
                <a:lnTo>
                  <a:pt x="44649" y="276820"/>
                </a:lnTo>
                <a:lnTo>
                  <a:pt x="17860" y="223242"/>
                </a:lnTo>
                <a:lnTo>
                  <a:pt x="0" y="205383"/>
                </a:lnTo>
                <a:lnTo>
                  <a:pt x="0" y="232172"/>
                </a:lnTo>
                <a:lnTo>
                  <a:pt x="8930" y="276820"/>
                </a:lnTo>
                <a:lnTo>
                  <a:pt x="8930" y="321469"/>
                </a:lnTo>
                <a:lnTo>
                  <a:pt x="26789" y="357188"/>
                </a:lnTo>
                <a:lnTo>
                  <a:pt x="35719" y="410766"/>
                </a:lnTo>
                <a:lnTo>
                  <a:pt x="53579" y="464344"/>
                </a:lnTo>
                <a:lnTo>
                  <a:pt x="71438" y="508992"/>
                </a:lnTo>
                <a:lnTo>
                  <a:pt x="71438" y="508992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3268266" y="6250780"/>
            <a:ext cx="267891" cy="303611"/>
          </a:xfrm>
          <a:custGeom>
            <a:avLst/>
            <a:gdLst/>
            <a:ahLst/>
            <a:cxnLst/>
            <a:rect l="0" t="0" r="0" b="0"/>
            <a:pathLst>
              <a:path w="267891" h="303611">
                <a:moveTo>
                  <a:pt x="196453" y="169665"/>
                </a:moveTo>
                <a:lnTo>
                  <a:pt x="187523" y="160735"/>
                </a:lnTo>
                <a:lnTo>
                  <a:pt x="169664" y="160735"/>
                </a:lnTo>
                <a:lnTo>
                  <a:pt x="142875" y="151805"/>
                </a:lnTo>
                <a:lnTo>
                  <a:pt x="107156" y="142875"/>
                </a:lnTo>
                <a:lnTo>
                  <a:pt x="80367" y="133946"/>
                </a:lnTo>
                <a:lnTo>
                  <a:pt x="53578" y="125016"/>
                </a:lnTo>
                <a:lnTo>
                  <a:pt x="35718" y="125016"/>
                </a:lnTo>
                <a:lnTo>
                  <a:pt x="17859" y="125016"/>
                </a:lnTo>
                <a:lnTo>
                  <a:pt x="8929" y="125016"/>
                </a:lnTo>
                <a:lnTo>
                  <a:pt x="8929" y="125016"/>
                </a:lnTo>
                <a:lnTo>
                  <a:pt x="8929" y="125016"/>
                </a:lnTo>
                <a:lnTo>
                  <a:pt x="8929" y="133946"/>
                </a:lnTo>
                <a:lnTo>
                  <a:pt x="8929" y="133946"/>
                </a:lnTo>
                <a:lnTo>
                  <a:pt x="17859" y="133946"/>
                </a:lnTo>
                <a:lnTo>
                  <a:pt x="26789" y="125016"/>
                </a:lnTo>
                <a:lnTo>
                  <a:pt x="35718" y="116086"/>
                </a:lnTo>
                <a:lnTo>
                  <a:pt x="53578" y="89297"/>
                </a:lnTo>
                <a:lnTo>
                  <a:pt x="71437" y="62508"/>
                </a:lnTo>
                <a:lnTo>
                  <a:pt x="89297" y="35719"/>
                </a:lnTo>
                <a:lnTo>
                  <a:pt x="107156" y="8930"/>
                </a:lnTo>
                <a:lnTo>
                  <a:pt x="107156" y="0"/>
                </a:lnTo>
                <a:lnTo>
                  <a:pt x="107156" y="8930"/>
                </a:lnTo>
                <a:lnTo>
                  <a:pt x="98226" y="35719"/>
                </a:lnTo>
                <a:lnTo>
                  <a:pt x="80367" y="89297"/>
                </a:lnTo>
                <a:lnTo>
                  <a:pt x="62507" y="151805"/>
                </a:lnTo>
                <a:lnTo>
                  <a:pt x="44648" y="214313"/>
                </a:lnTo>
                <a:lnTo>
                  <a:pt x="26789" y="258961"/>
                </a:lnTo>
                <a:lnTo>
                  <a:pt x="17859" y="294680"/>
                </a:lnTo>
                <a:lnTo>
                  <a:pt x="8929" y="294680"/>
                </a:lnTo>
                <a:lnTo>
                  <a:pt x="0" y="276821"/>
                </a:lnTo>
                <a:lnTo>
                  <a:pt x="0" y="241102"/>
                </a:lnTo>
                <a:lnTo>
                  <a:pt x="8929" y="187524"/>
                </a:lnTo>
                <a:lnTo>
                  <a:pt x="26789" y="142875"/>
                </a:lnTo>
                <a:lnTo>
                  <a:pt x="35718" y="98227"/>
                </a:lnTo>
                <a:lnTo>
                  <a:pt x="53578" y="71438"/>
                </a:lnTo>
                <a:lnTo>
                  <a:pt x="71437" y="71438"/>
                </a:lnTo>
                <a:lnTo>
                  <a:pt x="89297" y="89297"/>
                </a:lnTo>
                <a:lnTo>
                  <a:pt x="107156" y="133946"/>
                </a:lnTo>
                <a:lnTo>
                  <a:pt x="116086" y="178594"/>
                </a:lnTo>
                <a:lnTo>
                  <a:pt x="125015" y="232172"/>
                </a:lnTo>
                <a:lnTo>
                  <a:pt x="125015" y="276821"/>
                </a:lnTo>
                <a:lnTo>
                  <a:pt x="125015" y="303610"/>
                </a:lnTo>
                <a:lnTo>
                  <a:pt x="116086" y="303610"/>
                </a:lnTo>
                <a:lnTo>
                  <a:pt x="116086" y="285750"/>
                </a:lnTo>
                <a:lnTo>
                  <a:pt x="107156" y="241102"/>
                </a:lnTo>
                <a:lnTo>
                  <a:pt x="107156" y="187524"/>
                </a:lnTo>
                <a:lnTo>
                  <a:pt x="116086" y="142875"/>
                </a:lnTo>
                <a:lnTo>
                  <a:pt x="133945" y="98227"/>
                </a:lnTo>
                <a:lnTo>
                  <a:pt x="160734" y="71438"/>
                </a:lnTo>
                <a:lnTo>
                  <a:pt x="187523" y="53579"/>
                </a:lnTo>
                <a:lnTo>
                  <a:pt x="214312" y="71438"/>
                </a:lnTo>
                <a:lnTo>
                  <a:pt x="241101" y="98227"/>
                </a:lnTo>
                <a:lnTo>
                  <a:pt x="258961" y="125016"/>
                </a:lnTo>
                <a:lnTo>
                  <a:pt x="267890" y="160735"/>
                </a:lnTo>
                <a:lnTo>
                  <a:pt x="267890" y="187524"/>
                </a:lnTo>
                <a:lnTo>
                  <a:pt x="267890" y="18752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4839891" y="5616773"/>
            <a:ext cx="562571" cy="312540"/>
          </a:xfrm>
          <a:custGeom>
            <a:avLst/>
            <a:gdLst/>
            <a:ahLst/>
            <a:cxnLst/>
            <a:rect l="0" t="0" r="0" b="0"/>
            <a:pathLst>
              <a:path w="562571" h="312540">
                <a:moveTo>
                  <a:pt x="53578" y="53578"/>
                </a:moveTo>
                <a:lnTo>
                  <a:pt x="44648" y="44648"/>
                </a:lnTo>
                <a:lnTo>
                  <a:pt x="35718" y="35718"/>
                </a:lnTo>
                <a:lnTo>
                  <a:pt x="26789" y="26789"/>
                </a:lnTo>
                <a:lnTo>
                  <a:pt x="17859" y="26789"/>
                </a:lnTo>
                <a:lnTo>
                  <a:pt x="8929" y="26789"/>
                </a:lnTo>
                <a:lnTo>
                  <a:pt x="8929" y="35718"/>
                </a:lnTo>
                <a:lnTo>
                  <a:pt x="0" y="53578"/>
                </a:lnTo>
                <a:lnTo>
                  <a:pt x="0" y="71437"/>
                </a:lnTo>
                <a:lnTo>
                  <a:pt x="0" y="107156"/>
                </a:lnTo>
                <a:lnTo>
                  <a:pt x="0" y="142875"/>
                </a:lnTo>
                <a:lnTo>
                  <a:pt x="8929" y="187523"/>
                </a:lnTo>
                <a:lnTo>
                  <a:pt x="26789" y="223242"/>
                </a:lnTo>
                <a:lnTo>
                  <a:pt x="44648" y="258961"/>
                </a:lnTo>
                <a:lnTo>
                  <a:pt x="71437" y="294679"/>
                </a:lnTo>
                <a:lnTo>
                  <a:pt x="98226" y="303609"/>
                </a:lnTo>
                <a:lnTo>
                  <a:pt x="125015" y="312539"/>
                </a:lnTo>
                <a:lnTo>
                  <a:pt x="151804" y="294679"/>
                </a:lnTo>
                <a:lnTo>
                  <a:pt x="169664" y="267890"/>
                </a:lnTo>
                <a:lnTo>
                  <a:pt x="196453" y="223242"/>
                </a:lnTo>
                <a:lnTo>
                  <a:pt x="205382" y="178593"/>
                </a:lnTo>
                <a:lnTo>
                  <a:pt x="223242" y="133945"/>
                </a:lnTo>
                <a:lnTo>
                  <a:pt x="232172" y="89297"/>
                </a:lnTo>
                <a:lnTo>
                  <a:pt x="232172" y="62507"/>
                </a:lnTo>
                <a:lnTo>
                  <a:pt x="241101" y="53578"/>
                </a:lnTo>
                <a:lnTo>
                  <a:pt x="241101" y="62507"/>
                </a:lnTo>
                <a:lnTo>
                  <a:pt x="250031" y="89297"/>
                </a:lnTo>
                <a:lnTo>
                  <a:pt x="258961" y="133945"/>
                </a:lnTo>
                <a:lnTo>
                  <a:pt x="285750" y="178593"/>
                </a:lnTo>
                <a:lnTo>
                  <a:pt x="321468" y="214312"/>
                </a:lnTo>
                <a:lnTo>
                  <a:pt x="357187" y="241101"/>
                </a:lnTo>
                <a:lnTo>
                  <a:pt x="401836" y="241101"/>
                </a:lnTo>
                <a:lnTo>
                  <a:pt x="437554" y="223242"/>
                </a:lnTo>
                <a:lnTo>
                  <a:pt x="464343" y="187523"/>
                </a:lnTo>
                <a:lnTo>
                  <a:pt x="491132" y="142875"/>
                </a:lnTo>
                <a:lnTo>
                  <a:pt x="517922" y="98226"/>
                </a:lnTo>
                <a:lnTo>
                  <a:pt x="526851" y="44648"/>
                </a:lnTo>
                <a:lnTo>
                  <a:pt x="535781" y="17859"/>
                </a:lnTo>
                <a:lnTo>
                  <a:pt x="544711" y="0"/>
                </a:lnTo>
                <a:lnTo>
                  <a:pt x="544711" y="8929"/>
                </a:lnTo>
                <a:lnTo>
                  <a:pt x="553640" y="53578"/>
                </a:lnTo>
                <a:lnTo>
                  <a:pt x="553640" y="125015"/>
                </a:lnTo>
                <a:lnTo>
                  <a:pt x="562570" y="214312"/>
                </a:lnTo>
                <a:lnTo>
                  <a:pt x="562570" y="276820"/>
                </a:lnTo>
                <a:lnTo>
                  <a:pt x="562570" y="27682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2546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</a:t>
            </a:r>
            <a:r>
              <a:rPr lang="en-US" dirty="0" smtClean="0"/>
              <a:t>Owner looks in two 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71600" y="6443538"/>
            <a:ext cx="5506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Scrum by </a:t>
            </a:r>
            <a:r>
              <a:rPr lang="en-US" dirty="0" smtClean="0"/>
              <a:t>Rubin, </a:t>
            </a:r>
            <a:r>
              <a:rPr lang="en-US" dirty="0" err="1" smtClean="0"/>
              <a:t>Ch</a:t>
            </a:r>
            <a:r>
              <a:rPr lang="en-US" dirty="0" smtClean="0"/>
              <a:t> 09 Product Owner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781" y="1538287"/>
            <a:ext cx="6390819" cy="4869780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 bwMode="auto">
          <a:xfrm>
            <a:off x="5000625" y="2053828"/>
            <a:ext cx="241103" cy="919759"/>
          </a:xfrm>
          <a:custGeom>
            <a:avLst/>
            <a:gdLst/>
            <a:ahLst/>
            <a:cxnLst/>
            <a:rect l="0" t="0" r="0" b="0"/>
            <a:pathLst>
              <a:path w="241103" h="919759">
                <a:moveTo>
                  <a:pt x="26789" y="0"/>
                </a:moveTo>
                <a:lnTo>
                  <a:pt x="26789" y="0"/>
                </a:lnTo>
                <a:lnTo>
                  <a:pt x="17859" y="0"/>
                </a:lnTo>
                <a:lnTo>
                  <a:pt x="17859" y="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59" y="8930"/>
                </a:lnTo>
                <a:lnTo>
                  <a:pt x="26789" y="17859"/>
                </a:lnTo>
                <a:lnTo>
                  <a:pt x="35719" y="26789"/>
                </a:lnTo>
                <a:lnTo>
                  <a:pt x="53578" y="35719"/>
                </a:lnTo>
                <a:lnTo>
                  <a:pt x="80367" y="53578"/>
                </a:lnTo>
                <a:lnTo>
                  <a:pt x="107156" y="71437"/>
                </a:lnTo>
                <a:lnTo>
                  <a:pt x="133945" y="98226"/>
                </a:lnTo>
                <a:lnTo>
                  <a:pt x="151805" y="133945"/>
                </a:lnTo>
                <a:lnTo>
                  <a:pt x="169664" y="178594"/>
                </a:lnTo>
                <a:lnTo>
                  <a:pt x="187523" y="223242"/>
                </a:lnTo>
                <a:lnTo>
                  <a:pt x="205383" y="285750"/>
                </a:lnTo>
                <a:lnTo>
                  <a:pt x="214313" y="348258"/>
                </a:lnTo>
                <a:lnTo>
                  <a:pt x="223242" y="410766"/>
                </a:lnTo>
                <a:lnTo>
                  <a:pt x="232172" y="473274"/>
                </a:lnTo>
                <a:lnTo>
                  <a:pt x="232172" y="535781"/>
                </a:lnTo>
                <a:lnTo>
                  <a:pt x="232172" y="598289"/>
                </a:lnTo>
                <a:lnTo>
                  <a:pt x="232172" y="660797"/>
                </a:lnTo>
                <a:lnTo>
                  <a:pt x="232172" y="723305"/>
                </a:lnTo>
                <a:lnTo>
                  <a:pt x="232172" y="767953"/>
                </a:lnTo>
                <a:lnTo>
                  <a:pt x="232172" y="812601"/>
                </a:lnTo>
                <a:lnTo>
                  <a:pt x="223242" y="848320"/>
                </a:lnTo>
                <a:lnTo>
                  <a:pt x="223242" y="875109"/>
                </a:lnTo>
                <a:lnTo>
                  <a:pt x="214313" y="901898"/>
                </a:lnTo>
                <a:lnTo>
                  <a:pt x="214313" y="910828"/>
                </a:lnTo>
                <a:lnTo>
                  <a:pt x="214313" y="919758"/>
                </a:lnTo>
                <a:lnTo>
                  <a:pt x="214313" y="910828"/>
                </a:lnTo>
                <a:lnTo>
                  <a:pt x="223242" y="910828"/>
                </a:lnTo>
                <a:lnTo>
                  <a:pt x="232172" y="892968"/>
                </a:lnTo>
                <a:lnTo>
                  <a:pt x="241102" y="884039"/>
                </a:lnTo>
                <a:lnTo>
                  <a:pt x="241102" y="88403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5375672" y="2080617"/>
            <a:ext cx="508993" cy="892970"/>
          </a:xfrm>
          <a:custGeom>
            <a:avLst/>
            <a:gdLst/>
            <a:ahLst/>
            <a:cxnLst/>
            <a:rect l="0" t="0" r="0" b="0"/>
            <a:pathLst>
              <a:path w="508993" h="892970">
                <a:moveTo>
                  <a:pt x="17859" y="892969"/>
                </a:moveTo>
                <a:lnTo>
                  <a:pt x="17859" y="892969"/>
                </a:lnTo>
                <a:lnTo>
                  <a:pt x="17859" y="892969"/>
                </a:lnTo>
                <a:lnTo>
                  <a:pt x="8930" y="892969"/>
                </a:lnTo>
                <a:lnTo>
                  <a:pt x="8930" y="892969"/>
                </a:lnTo>
                <a:lnTo>
                  <a:pt x="8930" y="892969"/>
                </a:lnTo>
                <a:lnTo>
                  <a:pt x="8930" y="884039"/>
                </a:lnTo>
                <a:lnTo>
                  <a:pt x="0" y="875109"/>
                </a:lnTo>
                <a:lnTo>
                  <a:pt x="0" y="866179"/>
                </a:lnTo>
                <a:lnTo>
                  <a:pt x="0" y="839390"/>
                </a:lnTo>
                <a:lnTo>
                  <a:pt x="0" y="812601"/>
                </a:lnTo>
                <a:lnTo>
                  <a:pt x="0" y="776883"/>
                </a:lnTo>
                <a:lnTo>
                  <a:pt x="8930" y="732234"/>
                </a:lnTo>
                <a:lnTo>
                  <a:pt x="17859" y="678656"/>
                </a:lnTo>
                <a:lnTo>
                  <a:pt x="35719" y="625078"/>
                </a:lnTo>
                <a:lnTo>
                  <a:pt x="53578" y="571500"/>
                </a:lnTo>
                <a:lnTo>
                  <a:pt x="71437" y="508992"/>
                </a:lnTo>
                <a:lnTo>
                  <a:pt x="98226" y="446485"/>
                </a:lnTo>
                <a:lnTo>
                  <a:pt x="125016" y="383977"/>
                </a:lnTo>
                <a:lnTo>
                  <a:pt x="169664" y="321469"/>
                </a:lnTo>
                <a:lnTo>
                  <a:pt x="205383" y="267891"/>
                </a:lnTo>
                <a:lnTo>
                  <a:pt x="250031" y="214312"/>
                </a:lnTo>
                <a:lnTo>
                  <a:pt x="285750" y="160734"/>
                </a:lnTo>
                <a:lnTo>
                  <a:pt x="330398" y="125016"/>
                </a:lnTo>
                <a:lnTo>
                  <a:pt x="366117" y="89297"/>
                </a:lnTo>
                <a:lnTo>
                  <a:pt x="401836" y="71437"/>
                </a:lnTo>
                <a:lnTo>
                  <a:pt x="428625" y="44648"/>
                </a:lnTo>
                <a:lnTo>
                  <a:pt x="455414" y="26789"/>
                </a:lnTo>
                <a:lnTo>
                  <a:pt x="482203" y="17859"/>
                </a:lnTo>
                <a:lnTo>
                  <a:pt x="500062" y="8930"/>
                </a:lnTo>
                <a:lnTo>
                  <a:pt x="500062" y="0"/>
                </a:lnTo>
                <a:lnTo>
                  <a:pt x="508992" y="0"/>
                </a:lnTo>
                <a:lnTo>
                  <a:pt x="500062" y="0"/>
                </a:lnTo>
                <a:lnTo>
                  <a:pt x="491133" y="8930"/>
                </a:lnTo>
                <a:lnTo>
                  <a:pt x="473273" y="17859"/>
                </a:lnTo>
                <a:lnTo>
                  <a:pt x="464344" y="26789"/>
                </a:lnTo>
                <a:lnTo>
                  <a:pt x="455414" y="35719"/>
                </a:lnTo>
                <a:lnTo>
                  <a:pt x="446484" y="44648"/>
                </a:lnTo>
                <a:lnTo>
                  <a:pt x="446484" y="4464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5715000" y="2071687"/>
            <a:ext cx="223243" cy="151806"/>
          </a:xfrm>
          <a:custGeom>
            <a:avLst/>
            <a:gdLst/>
            <a:ahLst/>
            <a:cxnLst/>
            <a:rect l="0" t="0" r="0" b="0"/>
            <a:pathLst>
              <a:path w="223243" h="151806">
                <a:moveTo>
                  <a:pt x="26789" y="35719"/>
                </a:moveTo>
                <a:lnTo>
                  <a:pt x="26789" y="35719"/>
                </a:lnTo>
                <a:lnTo>
                  <a:pt x="17859" y="35719"/>
                </a:lnTo>
                <a:lnTo>
                  <a:pt x="8930" y="35719"/>
                </a:lnTo>
                <a:lnTo>
                  <a:pt x="0" y="44649"/>
                </a:lnTo>
                <a:lnTo>
                  <a:pt x="0" y="44649"/>
                </a:lnTo>
                <a:lnTo>
                  <a:pt x="0" y="44649"/>
                </a:lnTo>
                <a:lnTo>
                  <a:pt x="8930" y="44649"/>
                </a:lnTo>
                <a:lnTo>
                  <a:pt x="26789" y="44649"/>
                </a:lnTo>
                <a:lnTo>
                  <a:pt x="53578" y="35719"/>
                </a:lnTo>
                <a:lnTo>
                  <a:pt x="80367" y="26789"/>
                </a:lnTo>
                <a:lnTo>
                  <a:pt x="116086" y="17860"/>
                </a:lnTo>
                <a:lnTo>
                  <a:pt x="151805" y="8930"/>
                </a:lnTo>
                <a:lnTo>
                  <a:pt x="187523" y="0"/>
                </a:lnTo>
                <a:lnTo>
                  <a:pt x="214313" y="0"/>
                </a:lnTo>
                <a:lnTo>
                  <a:pt x="223242" y="17860"/>
                </a:lnTo>
                <a:lnTo>
                  <a:pt x="223242" y="35719"/>
                </a:lnTo>
                <a:lnTo>
                  <a:pt x="214313" y="62508"/>
                </a:lnTo>
                <a:lnTo>
                  <a:pt x="187523" y="89297"/>
                </a:lnTo>
                <a:lnTo>
                  <a:pt x="160734" y="116086"/>
                </a:lnTo>
                <a:lnTo>
                  <a:pt x="142875" y="142875"/>
                </a:lnTo>
                <a:lnTo>
                  <a:pt x="125016" y="151805"/>
                </a:lnTo>
                <a:lnTo>
                  <a:pt x="125016" y="15180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5277445" y="2786063"/>
            <a:ext cx="169665" cy="205383"/>
          </a:xfrm>
          <a:custGeom>
            <a:avLst/>
            <a:gdLst/>
            <a:ahLst/>
            <a:cxnLst/>
            <a:rect l="0" t="0" r="0" b="0"/>
            <a:pathLst>
              <a:path w="169665" h="205383">
                <a:moveTo>
                  <a:pt x="0" y="80366"/>
                </a:moveTo>
                <a:lnTo>
                  <a:pt x="0" y="80366"/>
                </a:lnTo>
                <a:lnTo>
                  <a:pt x="0" y="80366"/>
                </a:lnTo>
                <a:lnTo>
                  <a:pt x="0" y="89296"/>
                </a:lnTo>
                <a:lnTo>
                  <a:pt x="8930" y="89296"/>
                </a:lnTo>
                <a:lnTo>
                  <a:pt x="8930" y="98226"/>
                </a:lnTo>
                <a:lnTo>
                  <a:pt x="17860" y="107155"/>
                </a:lnTo>
                <a:lnTo>
                  <a:pt x="26789" y="125015"/>
                </a:lnTo>
                <a:lnTo>
                  <a:pt x="35719" y="142874"/>
                </a:lnTo>
                <a:lnTo>
                  <a:pt x="44649" y="169663"/>
                </a:lnTo>
                <a:lnTo>
                  <a:pt x="53578" y="187523"/>
                </a:lnTo>
                <a:lnTo>
                  <a:pt x="62508" y="196452"/>
                </a:lnTo>
                <a:lnTo>
                  <a:pt x="62508" y="205382"/>
                </a:lnTo>
                <a:lnTo>
                  <a:pt x="71438" y="196452"/>
                </a:lnTo>
                <a:lnTo>
                  <a:pt x="71438" y="178593"/>
                </a:lnTo>
                <a:lnTo>
                  <a:pt x="80368" y="142874"/>
                </a:lnTo>
                <a:lnTo>
                  <a:pt x="98227" y="107155"/>
                </a:lnTo>
                <a:lnTo>
                  <a:pt x="116086" y="71437"/>
                </a:lnTo>
                <a:lnTo>
                  <a:pt x="133946" y="35718"/>
                </a:lnTo>
                <a:lnTo>
                  <a:pt x="151805" y="8929"/>
                </a:lnTo>
                <a:lnTo>
                  <a:pt x="160735" y="0"/>
                </a:lnTo>
                <a:lnTo>
                  <a:pt x="169664" y="0"/>
                </a:lnTo>
                <a:lnTo>
                  <a:pt x="169664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5134570" y="2803921"/>
            <a:ext cx="142876" cy="232173"/>
          </a:xfrm>
          <a:custGeom>
            <a:avLst/>
            <a:gdLst/>
            <a:ahLst/>
            <a:cxnLst/>
            <a:rect l="0" t="0" r="0" b="0"/>
            <a:pathLst>
              <a:path w="142876" h="232173">
                <a:moveTo>
                  <a:pt x="0" y="98227"/>
                </a:moveTo>
                <a:lnTo>
                  <a:pt x="0" y="98227"/>
                </a:lnTo>
                <a:lnTo>
                  <a:pt x="8930" y="98227"/>
                </a:lnTo>
                <a:lnTo>
                  <a:pt x="8930" y="98227"/>
                </a:lnTo>
                <a:lnTo>
                  <a:pt x="8930" y="98227"/>
                </a:lnTo>
                <a:lnTo>
                  <a:pt x="8930" y="107157"/>
                </a:lnTo>
                <a:lnTo>
                  <a:pt x="17860" y="116086"/>
                </a:lnTo>
                <a:lnTo>
                  <a:pt x="17860" y="133946"/>
                </a:lnTo>
                <a:lnTo>
                  <a:pt x="26789" y="160735"/>
                </a:lnTo>
                <a:lnTo>
                  <a:pt x="35719" y="178594"/>
                </a:lnTo>
                <a:lnTo>
                  <a:pt x="53578" y="205383"/>
                </a:lnTo>
                <a:lnTo>
                  <a:pt x="62508" y="223243"/>
                </a:lnTo>
                <a:lnTo>
                  <a:pt x="71438" y="232172"/>
                </a:lnTo>
                <a:lnTo>
                  <a:pt x="80368" y="232172"/>
                </a:lnTo>
                <a:lnTo>
                  <a:pt x="89297" y="214313"/>
                </a:lnTo>
                <a:lnTo>
                  <a:pt x="107157" y="187524"/>
                </a:lnTo>
                <a:lnTo>
                  <a:pt x="116086" y="151805"/>
                </a:lnTo>
                <a:lnTo>
                  <a:pt x="125016" y="107157"/>
                </a:lnTo>
                <a:lnTo>
                  <a:pt x="133946" y="62508"/>
                </a:lnTo>
                <a:lnTo>
                  <a:pt x="133946" y="35719"/>
                </a:lnTo>
                <a:lnTo>
                  <a:pt x="142875" y="8930"/>
                </a:lnTo>
                <a:lnTo>
                  <a:pt x="142875" y="0"/>
                </a:lnTo>
                <a:lnTo>
                  <a:pt x="142875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4920258" y="2027039"/>
            <a:ext cx="187524" cy="196454"/>
          </a:xfrm>
          <a:custGeom>
            <a:avLst/>
            <a:gdLst/>
            <a:ahLst/>
            <a:cxnLst/>
            <a:rect l="0" t="0" r="0" b="0"/>
            <a:pathLst>
              <a:path w="187524" h="196454">
                <a:moveTo>
                  <a:pt x="44648" y="80367"/>
                </a:moveTo>
                <a:lnTo>
                  <a:pt x="44648" y="80367"/>
                </a:lnTo>
                <a:lnTo>
                  <a:pt x="44648" y="71437"/>
                </a:lnTo>
                <a:lnTo>
                  <a:pt x="35719" y="71437"/>
                </a:lnTo>
                <a:lnTo>
                  <a:pt x="35719" y="62508"/>
                </a:lnTo>
                <a:lnTo>
                  <a:pt x="35719" y="62508"/>
                </a:lnTo>
                <a:lnTo>
                  <a:pt x="35719" y="62508"/>
                </a:lnTo>
                <a:lnTo>
                  <a:pt x="44648" y="71437"/>
                </a:lnTo>
                <a:lnTo>
                  <a:pt x="44648" y="89297"/>
                </a:lnTo>
                <a:lnTo>
                  <a:pt x="44648" y="107156"/>
                </a:lnTo>
                <a:lnTo>
                  <a:pt x="44648" y="125015"/>
                </a:lnTo>
                <a:lnTo>
                  <a:pt x="44648" y="151805"/>
                </a:lnTo>
                <a:lnTo>
                  <a:pt x="44648" y="169664"/>
                </a:lnTo>
                <a:lnTo>
                  <a:pt x="44648" y="187523"/>
                </a:lnTo>
                <a:lnTo>
                  <a:pt x="44648" y="196453"/>
                </a:lnTo>
                <a:lnTo>
                  <a:pt x="44648" y="196453"/>
                </a:lnTo>
                <a:lnTo>
                  <a:pt x="44648" y="187523"/>
                </a:lnTo>
                <a:lnTo>
                  <a:pt x="35719" y="169664"/>
                </a:lnTo>
                <a:lnTo>
                  <a:pt x="35719" y="142875"/>
                </a:lnTo>
                <a:lnTo>
                  <a:pt x="26789" y="107156"/>
                </a:lnTo>
                <a:lnTo>
                  <a:pt x="17859" y="71437"/>
                </a:lnTo>
                <a:lnTo>
                  <a:pt x="8930" y="44648"/>
                </a:lnTo>
                <a:lnTo>
                  <a:pt x="8930" y="17859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17859" y="8930"/>
                </a:lnTo>
                <a:lnTo>
                  <a:pt x="26789" y="26789"/>
                </a:lnTo>
                <a:lnTo>
                  <a:pt x="35719" y="44648"/>
                </a:lnTo>
                <a:lnTo>
                  <a:pt x="44648" y="53578"/>
                </a:lnTo>
                <a:lnTo>
                  <a:pt x="62508" y="62508"/>
                </a:lnTo>
                <a:lnTo>
                  <a:pt x="89297" y="62508"/>
                </a:lnTo>
                <a:lnTo>
                  <a:pt x="107156" y="53578"/>
                </a:lnTo>
                <a:lnTo>
                  <a:pt x="133945" y="44648"/>
                </a:lnTo>
                <a:lnTo>
                  <a:pt x="151805" y="26789"/>
                </a:lnTo>
                <a:lnTo>
                  <a:pt x="169664" y="17859"/>
                </a:lnTo>
                <a:lnTo>
                  <a:pt x="178594" y="8930"/>
                </a:lnTo>
                <a:lnTo>
                  <a:pt x="187523" y="8930"/>
                </a:lnTo>
                <a:lnTo>
                  <a:pt x="187523" y="893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299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Scrum of Scrums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48179" y="6488668"/>
            <a:ext cx="5938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Scrum by </a:t>
            </a:r>
            <a:r>
              <a:rPr lang="en-US" dirty="0" smtClean="0"/>
              <a:t>Rubin, </a:t>
            </a:r>
            <a:r>
              <a:rPr lang="en-US" dirty="0" err="1" smtClean="0"/>
              <a:t>Ch</a:t>
            </a:r>
            <a:r>
              <a:rPr lang="en-US" dirty="0" smtClean="0"/>
              <a:t> 11 Development Team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4649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of multitasking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48179" y="6488668"/>
            <a:ext cx="5938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Scrum by </a:t>
            </a:r>
            <a:r>
              <a:rPr lang="en-US" dirty="0" smtClean="0"/>
              <a:t>Rubin, </a:t>
            </a:r>
            <a:r>
              <a:rPr lang="en-US" dirty="0" err="1" smtClean="0"/>
              <a:t>Ch</a:t>
            </a:r>
            <a:r>
              <a:rPr lang="en-US" dirty="0" smtClean="0"/>
              <a:t> 11 Development Team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813" y="1957387"/>
            <a:ext cx="6548437" cy="4046934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 bwMode="auto">
          <a:xfrm>
            <a:off x="660797" y="4420195"/>
            <a:ext cx="17860" cy="26790"/>
          </a:xfrm>
          <a:custGeom>
            <a:avLst/>
            <a:gdLst/>
            <a:ahLst/>
            <a:cxnLst/>
            <a:rect l="0" t="0" r="0" b="0"/>
            <a:pathLst>
              <a:path w="17860" h="2679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8930"/>
                </a:lnTo>
                <a:lnTo>
                  <a:pt x="8930" y="8930"/>
                </a:lnTo>
                <a:lnTo>
                  <a:pt x="17859" y="8930"/>
                </a:lnTo>
                <a:lnTo>
                  <a:pt x="17859" y="17859"/>
                </a:lnTo>
                <a:lnTo>
                  <a:pt x="17859" y="17859"/>
                </a:lnTo>
                <a:lnTo>
                  <a:pt x="17859" y="26789"/>
                </a:lnTo>
                <a:lnTo>
                  <a:pt x="17859" y="26789"/>
                </a:lnTo>
                <a:lnTo>
                  <a:pt x="17859" y="2678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634008" y="2268140"/>
            <a:ext cx="250032" cy="2232423"/>
          </a:xfrm>
          <a:custGeom>
            <a:avLst/>
            <a:gdLst/>
            <a:ahLst/>
            <a:cxnLst/>
            <a:rect l="0" t="0" r="0" b="0"/>
            <a:pathLst>
              <a:path w="250032" h="2232423">
                <a:moveTo>
                  <a:pt x="8930" y="2196703"/>
                </a:moveTo>
                <a:lnTo>
                  <a:pt x="8930" y="2196703"/>
                </a:lnTo>
                <a:lnTo>
                  <a:pt x="8930" y="2205633"/>
                </a:lnTo>
                <a:lnTo>
                  <a:pt x="8930" y="2205633"/>
                </a:lnTo>
                <a:lnTo>
                  <a:pt x="8930" y="2214563"/>
                </a:lnTo>
                <a:lnTo>
                  <a:pt x="0" y="2223492"/>
                </a:lnTo>
                <a:lnTo>
                  <a:pt x="0" y="2223492"/>
                </a:lnTo>
                <a:lnTo>
                  <a:pt x="0" y="2232422"/>
                </a:lnTo>
                <a:lnTo>
                  <a:pt x="0" y="2232422"/>
                </a:lnTo>
                <a:lnTo>
                  <a:pt x="0" y="2232422"/>
                </a:lnTo>
                <a:lnTo>
                  <a:pt x="0" y="2232422"/>
                </a:lnTo>
                <a:lnTo>
                  <a:pt x="0" y="2223492"/>
                </a:lnTo>
                <a:lnTo>
                  <a:pt x="0" y="2223492"/>
                </a:lnTo>
                <a:lnTo>
                  <a:pt x="0" y="2214563"/>
                </a:lnTo>
                <a:lnTo>
                  <a:pt x="8930" y="2214563"/>
                </a:lnTo>
                <a:lnTo>
                  <a:pt x="8930" y="2205633"/>
                </a:lnTo>
                <a:lnTo>
                  <a:pt x="8930" y="2205633"/>
                </a:lnTo>
                <a:lnTo>
                  <a:pt x="8930" y="2205633"/>
                </a:lnTo>
                <a:lnTo>
                  <a:pt x="17859" y="2205633"/>
                </a:lnTo>
                <a:lnTo>
                  <a:pt x="17859" y="2196703"/>
                </a:lnTo>
                <a:lnTo>
                  <a:pt x="17859" y="2187774"/>
                </a:lnTo>
                <a:lnTo>
                  <a:pt x="26789" y="2178844"/>
                </a:lnTo>
                <a:lnTo>
                  <a:pt x="26789" y="2169914"/>
                </a:lnTo>
                <a:lnTo>
                  <a:pt x="26789" y="2152055"/>
                </a:lnTo>
                <a:lnTo>
                  <a:pt x="26789" y="2134196"/>
                </a:lnTo>
                <a:lnTo>
                  <a:pt x="26789" y="2116336"/>
                </a:lnTo>
                <a:lnTo>
                  <a:pt x="35719" y="2089547"/>
                </a:lnTo>
                <a:lnTo>
                  <a:pt x="35719" y="2071688"/>
                </a:lnTo>
                <a:lnTo>
                  <a:pt x="35719" y="2044899"/>
                </a:lnTo>
                <a:lnTo>
                  <a:pt x="35719" y="2009180"/>
                </a:lnTo>
                <a:lnTo>
                  <a:pt x="35719" y="1982391"/>
                </a:lnTo>
                <a:lnTo>
                  <a:pt x="35719" y="1946672"/>
                </a:lnTo>
                <a:lnTo>
                  <a:pt x="35719" y="1919883"/>
                </a:lnTo>
                <a:lnTo>
                  <a:pt x="35719" y="1884164"/>
                </a:lnTo>
                <a:lnTo>
                  <a:pt x="35719" y="1839516"/>
                </a:lnTo>
                <a:lnTo>
                  <a:pt x="44648" y="1803797"/>
                </a:lnTo>
                <a:lnTo>
                  <a:pt x="44648" y="1759149"/>
                </a:lnTo>
                <a:lnTo>
                  <a:pt x="53578" y="1723430"/>
                </a:lnTo>
                <a:lnTo>
                  <a:pt x="53578" y="1678781"/>
                </a:lnTo>
                <a:lnTo>
                  <a:pt x="53578" y="1643063"/>
                </a:lnTo>
                <a:lnTo>
                  <a:pt x="62508" y="1598414"/>
                </a:lnTo>
                <a:lnTo>
                  <a:pt x="62508" y="1562696"/>
                </a:lnTo>
                <a:lnTo>
                  <a:pt x="62508" y="1526977"/>
                </a:lnTo>
                <a:lnTo>
                  <a:pt x="62508" y="1491258"/>
                </a:lnTo>
                <a:lnTo>
                  <a:pt x="62508" y="1446610"/>
                </a:lnTo>
                <a:lnTo>
                  <a:pt x="62508" y="1410891"/>
                </a:lnTo>
                <a:lnTo>
                  <a:pt x="62508" y="1366242"/>
                </a:lnTo>
                <a:lnTo>
                  <a:pt x="62508" y="1321594"/>
                </a:lnTo>
                <a:lnTo>
                  <a:pt x="62508" y="1276946"/>
                </a:lnTo>
                <a:lnTo>
                  <a:pt x="53578" y="1241227"/>
                </a:lnTo>
                <a:lnTo>
                  <a:pt x="53578" y="1196578"/>
                </a:lnTo>
                <a:lnTo>
                  <a:pt x="53578" y="1151930"/>
                </a:lnTo>
                <a:lnTo>
                  <a:pt x="62508" y="1116211"/>
                </a:lnTo>
                <a:lnTo>
                  <a:pt x="62508" y="1080492"/>
                </a:lnTo>
                <a:lnTo>
                  <a:pt x="71437" y="1044774"/>
                </a:lnTo>
                <a:lnTo>
                  <a:pt x="80367" y="1009055"/>
                </a:lnTo>
                <a:lnTo>
                  <a:pt x="80367" y="973336"/>
                </a:lnTo>
                <a:lnTo>
                  <a:pt x="89297" y="937617"/>
                </a:lnTo>
                <a:lnTo>
                  <a:pt x="89297" y="901899"/>
                </a:lnTo>
                <a:lnTo>
                  <a:pt x="98226" y="875110"/>
                </a:lnTo>
                <a:lnTo>
                  <a:pt x="98226" y="839391"/>
                </a:lnTo>
                <a:lnTo>
                  <a:pt x="98226" y="812602"/>
                </a:lnTo>
                <a:lnTo>
                  <a:pt x="98226" y="776883"/>
                </a:lnTo>
                <a:lnTo>
                  <a:pt x="98226" y="750094"/>
                </a:lnTo>
                <a:lnTo>
                  <a:pt x="107156" y="714375"/>
                </a:lnTo>
                <a:lnTo>
                  <a:pt x="107156" y="687586"/>
                </a:lnTo>
                <a:lnTo>
                  <a:pt x="116086" y="651867"/>
                </a:lnTo>
                <a:lnTo>
                  <a:pt x="125016" y="625078"/>
                </a:lnTo>
                <a:lnTo>
                  <a:pt x="133945" y="598289"/>
                </a:lnTo>
                <a:lnTo>
                  <a:pt x="142875" y="562571"/>
                </a:lnTo>
                <a:lnTo>
                  <a:pt x="151805" y="535781"/>
                </a:lnTo>
                <a:lnTo>
                  <a:pt x="151805" y="500063"/>
                </a:lnTo>
                <a:lnTo>
                  <a:pt x="160734" y="464344"/>
                </a:lnTo>
                <a:lnTo>
                  <a:pt x="169664" y="428626"/>
                </a:lnTo>
                <a:lnTo>
                  <a:pt x="178594" y="392907"/>
                </a:lnTo>
                <a:lnTo>
                  <a:pt x="187523" y="357188"/>
                </a:lnTo>
                <a:lnTo>
                  <a:pt x="196453" y="321469"/>
                </a:lnTo>
                <a:lnTo>
                  <a:pt x="205383" y="276821"/>
                </a:lnTo>
                <a:lnTo>
                  <a:pt x="214312" y="241102"/>
                </a:lnTo>
                <a:lnTo>
                  <a:pt x="223242" y="205383"/>
                </a:lnTo>
                <a:lnTo>
                  <a:pt x="223242" y="160735"/>
                </a:lnTo>
                <a:lnTo>
                  <a:pt x="232172" y="125016"/>
                </a:lnTo>
                <a:lnTo>
                  <a:pt x="241101" y="89297"/>
                </a:lnTo>
                <a:lnTo>
                  <a:pt x="241101" y="62508"/>
                </a:lnTo>
                <a:lnTo>
                  <a:pt x="250031" y="26789"/>
                </a:lnTo>
                <a:lnTo>
                  <a:pt x="250031" y="0"/>
                </a:lnTo>
                <a:lnTo>
                  <a:pt x="250031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1799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Sustaining Intensity/Pace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48179" y="6488668"/>
            <a:ext cx="5938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Scrum by </a:t>
            </a:r>
            <a:r>
              <a:rPr lang="en-US" dirty="0" smtClean="0"/>
              <a:t>Rubin, </a:t>
            </a:r>
            <a:r>
              <a:rPr lang="en-US" dirty="0" err="1" smtClean="0"/>
              <a:t>Ch</a:t>
            </a:r>
            <a:r>
              <a:rPr lang="en-US" dirty="0" smtClean="0"/>
              <a:t> 11 Development Team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1" y="1447800"/>
            <a:ext cx="5834062" cy="472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5473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Managers and Team Structures –</a:t>
            </a:r>
            <a:br>
              <a:rPr lang="en-US" dirty="0" smtClean="0"/>
            </a:br>
            <a:r>
              <a:rPr lang="en-US" dirty="0" smtClean="0"/>
              <a:t>Later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48179" y="6488668"/>
            <a:ext cx="5938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Scrum by </a:t>
            </a:r>
            <a:r>
              <a:rPr lang="en-US" dirty="0" smtClean="0"/>
              <a:t>Rubin, </a:t>
            </a:r>
            <a:r>
              <a:rPr lang="en-US" dirty="0" err="1" smtClean="0"/>
              <a:t>Ch</a:t>
            </a:r>
            <a:r>
              <a:rPr lang="en-US" dirty="0" smtClean="0"/>
              <a:t> 11 Development Team</a:t>
            </a:r>
            <a:endParaRPr lang="en-US" dirty="0"/>
          </a:p>
        </p:txBody>
      </p:sp>
      <p:sp>
        <p:nvSpPr>
          <p:cNvPr id="5" name="Freeform 4"/>
          <p:cNvSpPr/>
          <p:nvPr/>
        </p:nvSpPr>
        <p:spPr bwMode="auto">
          <a:xfrm>
            <a:off x="348258" y="437555"/>
            <a:ext cx="1848446" cy="964407"/>
          </a:xfrm>
          <a:custGeom>
            <a:avLst/>
            <a:gdLst/>
            <a:ahLst/>
            <a:cxnLst/>
            <a:rect l="0" t="0" r="0" b="0"/>
            <a:pathLst>
              <a:path w="1848446" h="964407">
                <a:moveTo>
                  <a:pt x="1518047" y="285750"/>
                </a:moveTo>
                <a:lnTo>
                  <a:pt x="1518047" y="285750"/>
                </a:lnTo>
                <a:lnTo>
                  <a:pt x="1509117" y="285750"/>
                </a:lnTo>
                <a:lnTo>
                  <a:pt x="1509117" y="285750"/>
                </a:lnTo>
                <a:lnTo>
                  <a:pt x="1509117" y="276820"/>
                </a:lnTo>
                <a:lnTo>
                  <a:pt x="1500187" y="276820"/>
                </a:lnTo>
                <a:lnTo>
                  <a:pt x="1491258" y="276820"/>
                </a:lnTo>
                <a:lnTo>
                  <a:pt x="1491258" y="276820"/>
                </a:lnTo>
                <a:lnTo>
                  <a:pt x="1482328" y="276820"/>
                </a:lnTo>
                <a:lnTo>
                  <a:pt x="1473398" y="267890"/>
                </a:lnTo>
                <a:lnTo>
                  <a:pt x="1464469" y="267890"/>
                </a:lnTo>
                <a:lnTo>
                  <a:pt x="1464469" y="258961"/>
                </a:lnTo>
                <a:lnTo>
                  <a:pt x="1446609" y="258961"/>
                </a:lnTo>
                <a:lnTo>
                  <a:pt x="1437680" y="258961"/>
                </a:lnTo>
                <a:lnTo>
                  <a:pt x="1419820" y="250031"/>
                </a:lnTo>
                <a:lnTo>
                  <a:pt x="1401961" y="241101"/>
                </a:lnTo>
                <a:lnTo>
                  <a:pt x="1375172" y="232172"/>
                </a:lnTo>
                <a:lnTo>
                  <a:pt x="1348383" y="214312"/>
                </a:lnTo>
                <a:lnTo>
                  <a:pt x="1312664" y="196453"/>
                </a:lnTo>
                <a:lnTo>
                  <a:pt x="1276945" y="178593"/>
                </a:lnTo>
                <a:lnTo>
                  <a:pt x="1232297" y="160734"/>
                </a:lnTo>
                <a:lnTo>
                  <a:pt x="1178719" y="142875"/>
                </a:lnTo>
                <a:lnTo>
                  <a:pt x="1125140" y="125015"/>
                </a:lnTo>
                <a:lnTo>
                  <a:pt x="1071562" y="116086"/>
                </a:lnTo>
                <a:lnTo>
                  <a:pt x="1017984" y="98226"/>
                </a:lnTo>
                <a:lnTo>
                  <a:pt x="964406" y="89297"/>
                </a:lnTo>
                <a:lnTo>
                  <a:pt x="901898" y="71437"/>
                </a:lnTo>
                <a:lnTo>
                  <a:pt x="839391" y="71437"/>
                </a:lnTo>
                <a:lnTo>
                  <a:pt x="776883" y="62507"/>
                </a:lnTo>
                <a:lnTo>
                  <a:pt x="705445" y="62507"/>
                </a:lnTo>
                <a:lnTo>
                  <a:pt x="634008" y="62507"/>
                </a:lnTo>
                <a:lnTo>
                  <a:pt x="562570" y="62507"/>
                </a:lnTo>
                <a:lnTo>
                  <a:pt x="491133" y="62507"/>
                </a:lnTo>
                <a:lnTo>
                  <a:pt x="428625" y="71437"/>
                </a:lnTo>
                <a:lnTo>
                  <a:pt x="375047" y="71437"/>
                </a:lnTo>
                <a:lnTo>
                  <a:pt x="321469" y="80367"/>
                </a:lnTo>
                <a:lnTo>
                  <a:pt x="267891" y="89297"/>
                </a:lnTo>
                <a:lnTo>
                  <a:pt x="214312" y="107156"/>
                </a:lnTo>
                <a:lnTo>
                  <a:pt x="187523" y="125015"/>
                </a:lnTo>
                <a:lnTo>
                  <a:pt x="160734" y="142875"/>
                </a:lnTo>
                <a:lnTo>
                  <a:pt x="133945" y="160734"/>
                </a:lnTo>
                <a:lnTo>
                  <a:pt x="116086" y="178593"/>
                </a:lnTo>
                <a:lnTo>
                  <a:pt x="89297" y="205383"/>
                </a:lnTo>
                <a:lnTo>
                  <a:pt x="62508" y="241101"/>
                </a:lnTo>
                <a:lnTo>
                  <a:pt x="35719" y="285750"/>
                </a:lnTo>
                <a:lnTo>
                  <a:pt x="17859" y="330398"/>
                </a:lnTo>
                <a:lnTo>
                  <a:pt x="8930" y="383976"/>
                </a:lnTo>
                <a:lnTo>
                  <a:pt x="0" y="446484"/>
                </a:lnTo>
                <a:lnTo>
                  <a:pt x="8930" y="517921"/>
                </a:lnTo>
                <a:lnTo>
                  <a:pt x="26789" y="589359"/>
                </a:lnTo>
                <a:lnTo>
                  <a:pt x="62508" y="669726"/>
                </a:lnTo>
                <a:lnTo>
                  <a:pt x="107156" y="732234"/>
                </a:lnTo>
                <a:lnTo>
                  <a:pt x="151805" y="785812"/>
                </a:lnTo>
                <a:lnTo>
                  <a:pt x="214312" y="839390"/>
                </a:lnTo>
                <a:lnTo>
                  <a:pt x="276820" y="875109"/>
                </a:lnTo>
                <a:lnTo>
                  <a:pt x="357187" y="910828"/>
                </a:lnTo>
                <a:lnTo>
                  <a:pt x="446484" y="928687"/>
                </a:lnTo>
                <a:lnTo>
                  <a:pt x="544711" y="946547"/>
                </a:lnTo>
                <a:lnTo>
                  <a:pt x="642937" y="955476"/>
                </a:lnTo>
                <a:lnTo>
                  <a:pt x="750094" y="964406"/>
                </a:lnTo>
                <a:lnTo>
                  <a:pt x="857250" y="964406"/>
                </a:lnTo>
                <a:lnTo>
                  <a:pt x="964406" y="955476"/>
                </a:lnTo>
                <a:lnTo>
                  <a:pt x="1071562" y="946547"/>
                </a:lnTo>
                <a:lnTo>
                  <a:pt x="1178719" y="928687"/>
                </a:lnTo>
                <a:lnTo>
                  <a:pt x="1285875" y="901898"/>
                </a:lnTo>
                <a:lnTo>
                  <a:pt x="1384101" y="875109"/>
                </a:lnTo>
                <a:lnTo>
                  <a:pt x="1482328" y="830461"/>
                </a:lnTo>
                <a:lnTo>
                  <a:pt x="1571625" y="785812"/>
                </a:lnTo>
                <a:lnTo>
                  <a:pt x="1643062" y="732234"/>
                </a:lnTo>
                <a:lnTo>
                  <a:pt x="1714500" y="669726"/>
                </a:lnTo>
                <a:lnTo>
                  <a:pt x="1768078" y="607218"/>
                </a:lnTo>
                <a:lnTo>
                  <a:pt x="1803797" y="535781"/>
                </a:lnTo>
                <a:lnTo>
                  <a:pt x="1830586" y="464343"/>
                </a:lnTo>
                <a:lnTo>
                  <a:pt x="1848445" y="401836"/>
                </a:lnTo>
                <a:lnTo>
                  <a:pt x="1839515" y="330398"/>
                </a:lnTo>
                <a:lnTo>
                  <a:pt x="1812726" y="258961"/>
                </a:lnTo>
                <a:lnTo>
                  <a:pt x="1768078" y="205383"/>
                </a:lnTo>
                <a:lnTo>
                  <a:pt x="1696640" y="151804"/>
                </a:lnTo>
                <a:lnTo>
                  <a:pt x="1598414" y="107156"/>
                </a:lnTo>
                <a:lnTo>
                  <a:pt x="1473398" y="71437"/>
                </a:lnTo>
                <a:lnTo>
                  <a:pt x="1330523" y="44648"/>
                </a:lnTo>
                <a:lnTo>
                  <a:pt x="1169789" y="26789"/>
                </a:lnTo>
                <a:lnTo>
                  <a:pt x="991195" y="8929"/>
                </a:lnTo>
                <a:lnTo>
                  <a:pt x="803672" y="0"/>
                </a:lnTo>
                <a:lnTo>
                  <a:pt x="625078" y="8929"/>
                </a:lnTo>
                <a:lnTo>
                  <a:pt x="455414" y="17859"/>
                </a:lnTo>
                <a:lnTo>
                  <a:pt x="339328" y="26789"/>
                </a:lnTo>
                <a:lnTo>
                  <a:pt x="258961" y="44648"/>
                </a:lnTo>
                <a:lnTo>
                  <a:pt x="258961" y="4464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2547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 Spring Boot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Ch</a:t>
            </a:r>
            <a:r>
              <a:rPr lang="en-US" dirty="0" smtClean="0"/>
              <a:t> 07 External DB</a:t>
            </a:r>
          </a:p>
          <a:p>
            <a:r>
              <a:rPr lang="en-US" dirty="0" err="1" smtClean="0"/>
              <a:t>Ch</a:t>
            </a:r>
            <a:r>
              <a:rPr lang="en-US" dirty="0" smtClean="0"/>
              <a:t> 08 MVC = </a:t>
            </a:r>
            <a:r>
              <a:rPr lang="en-US" dirty="0" err="1" smtClean="0"/>
              <a:t>Webdevelopment</a:t>
            </a:r>
            <a:endParaRPr lang="en-US" dirty="0" smtClean="0"/>
          </a:p>
          <a:p>
            <a:r>
              <a:rPr lang="en-US" dirty="0" err="1" smtClean="0"/>
              <a:t>Ch</a:t>
            </a:r>
            <a:r>
              <a:rPr lang="en-US" dirty="0" smtClean="0"/>
              <a:t> 09 Security</a:t>
            </a:r>
          </a:p>
          <a:p>
            <a:r>
              <a:rPr lang="en-US" dirty="0" err="1" smtClean="0"/>
              <a:t>Ch</a:t>
            </a:r>
            <a:r>
              <a:rPr lang="en-US" dirty="0" smtClean="0"/>
              <a:t> 10 Messaging ???</a:t>
            </a:r>
            <a:endParaRPr lang="en-US" dirty="0"/>
          </a:p>
          <a:p>
            <a:r>
              <a:rPr lang="en-US" dirty="0" err="1" smtClean="0"/>
              <a:t>Ch</a:t>
            </a:r>
            <a:r>
              <a:rPr lang="en-US" dirty="0" smtClean="0"/>
              <a:t> 11 Spring Boot Actuator</a:t>
            </a:r>
          </a:p>
          <a:p>
            <a:r>
              <a:rPr lang="en-US" dirty="0" err="1" smtClean="0"/>
              <a:t>Ch</a:t>
            </a:r>
            <a:r>
              <a:rPr lang="en-US" dirty="0" smtClean="0"/>
              <a:t> 12 Deploying</a:t>
            </a:r>
          </a:p>
          <a:p>
            <a:r>
              <a:rPr lang="en-US" dirty="0" err="1" smtClean="0"/>
              <a:t>Ch</a:t>
            </a:r>
            <a:r>
              <a:rPr lang="en-US" dirty="0" smtClean="0"/>
              <a:t> 13 Spring in the Cloud</a:t>
            </a:r>
          </a:p>
          <a:p>
            <a:r>
              <a:rPr lang="en-US" dirty="0" err="1" smtClean="0"/>
              <a:t>Ch</a:t>
            </a:r>
            <a:r>
              <a:rPr lang="en-US" dirty="0" smtClean="0"/>
              <a:t> 14 Extending Spring Boot Applications</a:t>
            </a:r>
            <a:endParaRPr lang="en-US" dirty="0"/>
          </a:p>
        </p:txBody>
      </p:sp>
      <p:sp>
        <p:nvSpPr>
          <p:cNvPr id="4" name="Freeform 3"/>
          <p:cNvSpPr/>
          <p:nvPr/>
        </p:nvSpPr>
        <p:spPr bwMode="auto">
          <a:xfrm>
            <a:off x="2830711" y="1777008"/>
            <a:ext cx="160735" cy="562571"/>
          </a:xfrm>
          <a:custGeom>
            <a:avLst/>
            <a:gdLst/>
            <a:ahLst/>
            <a:cxnLst/>
            <a:rect l="0" t="0" r="0" b="0"/>
            <a:pathLst>
              <a:path w="160735" h="562571">
                <a:moveTo>
                  <a:pt x="160734" y="8929"/>
                </a:moveTo>
                <a:lnTo>
                  <a:pt x="160734" y="8929"/>
                </a:lnTo>
                <a:lnTo>
                  <a:pt x="160734" y="0"/>
                </a:lnTo>
                <a:lnTo>
                  <a:pt x="160734" y="8929"/>
                </a:lnTo>
                <a:lnTo>
                  <a:pt x="151805" y="8929"/>
                </a:lnTo>
                <a:lnTo>
                  <a:pt x="142875" y="26789"/>
                </a:lnTo>
                <a:lnTo>
                  <a:pt x="125016" y="62507"/>
                </a:lnTo>
                <a:lnTo>
                  <a:pt x="107156" y="125015"/>
                </a:lnTo>
                <a:lnTo>
                  <a:pt x="80367" y="196453"/>
                </a:lnTo>
                <a:lnTo>
                  <a:pt x="44648" y="276820"/>
                </a:lnTo>
                <a:lnTo>
                  <a:pt x="26789" y="366117"/>
                </a:lnTo>
                <a:lnTo>
                  <a:pt x="8930" y="446484"/>
                </a:lnTo>
                <a:lnTo>
                  <a:pt x="0" y="517921"/>
                </a:lnTo>
                <a:lnTo>
                  <a:pt x="0" y="562570"/>
                </a:lnTo>
                <a:lnTo>
                  <a:pt x="0" y="56257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2326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owner </a:t>
            </a:r>
            <a:r>
              <a:rPr lang="en-US" dirty="0" smtClean="0"/>
              <a:t>must </a:t>
            </a:r>
            <a:r>
              <a:rPr lang="en-US" dirty="0"/>
              <a:t>understand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513" y="1220788"/>
            <a:ext cx="8701087" cy="5224462"/>
          </a:xfrm>
        </p:spPr>
        <p:txBody>
          <a:bodyPr/>
          <a:lstStyle/>
          <a:p>
            <a:r>
              <a:rPr lang="en-US" dirty="0" smtClean="0"/>
              <a:t>Product owner must understand  needs and priorities of: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Customers,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Data entry staff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Operations staff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Management of Customer side</a:t>
            </a:r>
          </a:p>
          <a:p>
            <a:pPr marL="0" indent="0"/>
            <a:r>
              <a:rPr lang="en-US" dirty="0" smtClean="0"/>
              <a:t>Ensure “the right system is developed”</a:t>
            </a:r>
          </a:p>
          <a:p>
            <a:pPr marL="0" indent="0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371600" y="6443538"/>
            <a:ext cx="5506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Scrum by </a:t>
            </a:r>
            <a:r>
              <a:rPr lang="en-US" dirty="0" smtClean="0"/>
              <a:t>Rubin, </a:t>
            </a:r>
            <a:r>
              <a:rPr lang="en-US" dirty="0" err="1" smtClean="0"/>
              <a:t>Ch</a:t>
            </a:r>
            <a:r>
              <a:rPr lang="en-US" dirty="0" smtClean="0"/>
              <a:t> 09 Product Owner</a:t>
            </a:r>
            <a:endParaRPr lang="en-US" dirty="0"/>
          </a:p>
        </p:txBody>
      </p:sp>
      <p:sp>
        <p:nvSpPr>
          <p:cNvPr id="5" name="Freeform 4"/>
          <p:cNvSpPr/>
          <p:nvPr/>
        </p:nvSpPr>
        <p:spPr bwMode="auto">
          <a:xfrm>
            <a:off x="6313289" y="3714750"/>
            <a:ext cx="151806" cy="321469"/>
          </a:xfrm>
          <a:custGeom>
            <a:avLst/>
            <a:gdLst/>
            <a:ahLst/>
            <a:cxnLst/>
            <a:rect l="0" t="0" r="0" b="0"/>
            <a:pathLst>
              <a:path w="151806" h="321469">
                <a:moveTo>
                  <a:pt x="0" y="44648"/>
                </a:moveTo>
                <a:lnTo>
                  <a:pt x="0" y="44648"/>
                </a:lnTo>
                <a:lnTo>
                  <a:pt x="0" y="35718"/>
                </a:lnTo>
                <a:lnTo>
                  <a:pt x="0" y="35718"/>
                </a:lnTo>
                <a:lnTo>
                  <a:pt x="0" y="35718"/>
                </a:lnTo>
                <a:lnTo>
                  <a:pt x="0" y="35718"/>
                </a:lnTo>
                <a:lnTo>
                  <a:pt x="0" y="44648"/>
                </a:lnTo>
                <a:lnTo>
                  <a:pt x="8930" y="62507"/>
                </a:lnTo>
                <a:lnTo>
                  <a:pt x="17859" y="89296"/>
                </a:lnTo>
                <a:lnTo>
                  <a:pt x="26789" y="116086"/>
                </a:lnTo>
                <a:lnTo>
                  <a:pt x="35719" y="151804"/>
                </a:lnTo>
                <a:lnTo>
                  <a:pt x="53578" y="196453"/>
                </a:lnTo>
                <a:lnTo>
                  <a:pt x="62508" y="232171"/>
                </a:lnTo>
                <a:lnTo>
                  <a:pt x="71438" y="267890"/>
                </a:lnTo>
                <a:lnTo>
                  <a:pt x="89297" y="294679"/>
                </a:lnTo>
                <a:lnTo>
                  <a:pt x="98227" y="312539"/>
                </a:lnTo>
                <a:lnTo>
                  <a:pt x="107156" y="321468"/>
                </a:lnTo>
                <a:lnTo>
                  <a:pt x="125016" y="321468"/>
                </a:lnTo>
                <a:lnTo>
                  <a:pt x="125016" y="303609"/>
                </a:lnTo>
                <a:lnTo>
                  <a:pt x="133945" y="276820"/>
                </a:lnTo>
                <a:lnTo>
                  <a:pt x="133945" y="241101"/>
                </a:lnTo>
                <a:lnTo>
                  <a:pt x="133945" y="187523"/>
                </a:lnTo>
                <a:lnTo>
                  <a:pt x="133945" y="133945"/>
                </a:lnTo>
                <a:lnTo>
                  <a:pt x="133945" y="89296"/>
                </a:lnTo>
                <a:lnTo>
                  <a:pt x="142875" y="44648"/>
                </a:lnTo>
                <a:lnTo>
                  <a:pt x="142875" y="17859"/>
                </a:lnTo>
                <a:lnTo>
                  <a:pt x="151805" y="0"/>
                </a:lnTo>
                <a:lnTo>
                  <a:pt x="151805" y="0"/>
                </a:lnTo>
                <a:lnTo>
                  <a:pt x="151805" y="0"/>
                </a:lnTo>
                <a:lnTo>
                  <a:pt x="151805" y="8929"/>
                </a:lnTo>
                <a:lnTo>
                  <a:pt x="151805" y="26789"/>
                </a:lnTo>
                <a:lnTo>
                  <a:pt x="151805" y="44648"/>
                </a:lnTo>
                <a:lnTo>
                  <a:pt x="151805" y="4464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6536531" y="3768328"/>
            <a:ext cx="169665" cy="276821"/>
          </a:xfrm>
          <a:custGeom>
            <a:avLst/>
            <a:gdLst/>
            <a:ahLst/>
            <a:cxnLst/>
            <a:rect l="0" t="0" r="0" b="0"/>
            <a:pathLst>
              <a:path w="169665" h="276821">
                <a:moveTo>
                  <a:pt x="17860" y="116086"/>
                </a:moveTo>
                <a:lnTo>
                  <a:pt x="17860" y="125015"/>
                </a:lnTo>
                <a:lnTo>
                  <a:pt x="8930" y="142875"/>
                </a:lnTo>
                <a:lnTo>
                  <a:pt x="8930" y="169664"/>
                </a:lnTo>
                <a:lnTo>
                  <a:pt x="8930" y="196453"/>
                </a:lnTo>
                <a:lnTo>
                  <a:pt x="0" y="223242"/>
                </a:lnTo>
                <a:lnTo>
                  <a:pt x="8930" y="250031"/>
                </a:lnTo>
                <a:lnTo>
                  <a:pt x="8930" y="258961"/>
                </a:lnTo>
                <a:lnTo>
                  <a:pt x="8930" y="276820"/>
                </a:lnTo>
                <a:lnTo>
                  <a:pt x="17860" y="276820"/>
                </a:lnTo>
                <a:lnTo>
                  <a:pt x="17860" y="267890"/>
                </a:lnTo>
                <a:lnTo>
                  <a:pt x="26789" y="250031"/>
                </a:lnTo>
                <a:lnTo>
                  <a:pt x="26789" y="223242"/>
                </a:lnTo>
                <a:lnTo>
                  <a:pt x="26789" y="196453"/>
                </a:lnTo>
                <a:lnTo>
                  <a:pt x="26789" y="178593"/>
                </a:lnTo>
                <a:lnTo>
                  <a:pt x="26789" y="160734"/>
                </a:lnTo>
                <a:lnTo>
                  <a:pt x="26789" y="160734"/>
                </a:lnTo>
                <a:lnTo>
                  <a:pt x="35719" y="178593"/>
                </a:lnTo>
                <a:lnTo>
                  <a:pt x="35719" y="196453"/>
                </a:lnTo>
                <a:lnTo>
                  <a:pt x="53578" y="223242"/>
                </a:lnTo>
                <a:lnTo>
                  <a:pt x="62508" y="241101"/>
                </a:lnTo>
                <a:lnTo>
                  <a:pt x="80367" y="258961"/>
                </a:lnTo>
                <a:lnTo>
                  <a:pt x="98227" y="258961"/>
                </a:lnTo>
                <a:lnTo>
                  <a:pt x="116086" y="258961"/>
                </a:lnTo>
                <a:lnTo>
                  <a:pt x="133946" y="241101"/>
                </a:lnTo>
                <a:lnTo>
                  <a:pt x="151805" y="214312"/>
                </a:lnTo>
                <a:lnTo>
                  <a:pt x="160735" y="178593"/>
                </a:lnTo>
                <a:lnTo>
                  <a:pt x="169664" y="125015"/>
                </a:lnTo>
                <a:lnTo>
                  <a:pt x="169664" y="62508"/>
                </a:lnTo>
                <a:lnTo>
                  <a:pt x="160735" y="0"/>
                </a:lnTo>
                <a:lnTo>
                  <a:pt x="160735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6679406" y="3634382"/>
            <a:ext cx="98228" cy="357189"/>
          </a:xfrm>
          <a:custGeom>
            <a:avLst/>
            <a:gdLst/>
            <a:ahLst/>
            <a:cxnLst/>
            <a:rect l="0" t="0" r="0" b="0"/>
            <a:pathLst>
              <a:path w="98228" h="357189">
                <a:moveTo>
                  <a:pt x="17860" y="0"/>
                </a:moveTo>
                <a:lnTo>
                  <a:pt x="17860" y="8930"/>
                </a:lnTo>
                <a:lnTo>
                  <a:pt x="8930" y="17860"/>
                </a:lnTo>
                <a:lnTo>
                  <a:pt x="8930" y="35719"/>
                </a:lnTo>
                <a:lnTo>
                  <a:pt x="0" y="62508"/>
                </a:lnTo>
                <a:lnTo>
                  <a:pt x="0" y="98227"/>
                </a:lnTo>
                <a:lnTo>
                  <a:pt x="0" y="142875"/>
                </a:lnTo>
                <a:lnTo>
                  <a:pt x="8930" y="187524"/>
                </a:lnTo>
                <a:lnTo>
                  <a:pt x="17860" y="241102"/>
                </a:lnTo>
                <a:lnTo>
                  <a:pt x="26789" y="285750"/>
                </a:lnTo>
                <a:lnTo>
                  <a:pt x="44649" y="321469"/>
                </a:lnTo>
                <a:lnTo>
                  <a:pt x="62508" y="339329"/>
                </a:lnTo>
                <a:lnTo>
                  <a:pt x="80367" y="357188"/>
                </a:lnTo>
                <a:lnTo>
                  <a:pt x="89297" y="357188"/>
                </a:lnTo>
                <a:lnTo>
                  <a:pt x="98227" y="348258"/>
                </a:lnTo>
                <a:lnTo>
                  <a:pt x="98227" y="330399"/>
                </a:lnTo>
                <a:lnTo>
                  <a:pt x="98227" y="33039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6804422" y="3911203"/>
            <a:ext cx="26790" cy="71438"/>
          </a:xfrm>
          <a:custGeom>
            <a:avLst/>
            <a:gdLst/>
            <a:ahLst/>
            <a:cxnLst/>
            <a:rect l="0" t="0" r="0" b="0"/>
            <a:pathLst>
              <a:path w="26790" h="71438">
                <a:moveTo>
                  <a:pt x="0" y="0"/>
                </a:moveTo>
                <a:lnTo>
                  <a:pt x="0" y="8929"/>
                </a:lnTo>
                <a:lnTo>
                  <a:pt x="0" y="17859"/>
                </a:lnTo>
                <a:lnTo>
                  <a:pt x="8930" y="17859"/>
                </a:lnTo>
                <a:lnTo>
                  <a:pt x="8930" y="26789"/>
                </a:lnTo>
                <a:lnTo>
                  <a:pt x="8930" y="44648"/>
                </a:lnTo>
                <a:lnTo>
                  <a:pt x="17859" y="53578"/>
                </a:lnTo>
                <a:lnTo>
                  <a:pt x="17859" y="62508"/>
                </a:lnTo>
                <a:lnTo>
                  <a:pt x="26789" y="71437"/>
                </a:lnTo>
                <a:lnTo>
                  <a:pt x="26789" y="71437"/>
                </a:lnTo>
                <a:lnTo>
                  <a:pt x="26789" y="71437"/>
                </a:lnTo>
                <a:lnTo>
                  <a:pt x="26789" y="53578"/>
                </a:lnTo>
                <a:lnTo>
                  <a:pt x="26789" y="5357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6804422" y="3786187"/>
            <a:ext cx="44649" cy="17860"/>
          </a:xfrm>
          <a:custGeom>
            <a:avLst/>
            <a:gdLst/>
            <a:ahLst/>
            <a:cxnLst/>
            <a:rect l="0" t="0" r="0" b="0"/>
            <a:pathLst>
              <a:path w="44649" h="17860">
                <a:moveTo>
                  <a:pt x="17859" y="0"/>
                </a:moveTo>
                <a:lnTo>
                  <a:pt x="8930" y="0"/>
                </a:lnTo>
                <a:lnTo>
                  <a:pt x="893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17859"/>
                </a:lnTo>
                <a:lnTo>
                  <a:pt x="17859" y="17859"/>
                </a:lnTo>
                <a:lnTo>
                  <a:pt x="26789" y="8930"/>
                </a:lnTo>
                <a:lnTo>
                  <a:pt x="35719" y="8930"/>
                </a:lnTo>
                <a:lnTo>
                  <a:pt x="44648" y="8930"/>
                </a:lnTo>
                <a:lnTo>
                  <a:pt x="44648" y="0"/>
                </a:lnTo>
                <a:lnTo>
                  <a:pt x="44648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6893719" y="3643312"/>
            <a:ext cx="187524" cy="357189"/>
          </a:xfrm>
          <a:custGeom>
            <a:avLst/>
            <a:gdLst/>
            <a:ahLst/>
            <a:cxnLst/>
            <a:rect l="0" t="0" r="0" b="0"/>
            <a:pathLst>
              <a:path w="187524" h="357189">
                <a:moveTo>
                  <a:pt x="62508" y="196453"/>
                </a:moveTo>
                <a:lnTo>
                  <a:pt x="62508" y="196453"/>
                </a:lnTo>
                <a:lnTo>
                  <a:pt x="53578" y="196453"/>
                </a:lnTo>
                <a:lnTo>
                  <a:pt x="44648" y="196453"/>
                </a:lnTo>
                <a:lnTo>
                  <a:pt x="26789" y="205383"/>
                </a:lnTo>
                <a:lnTo>
                  <a:pt x="17859" y="223242"/>
                </a:lnTo>
                <a:lnTo>
                  <a:pt x="8929" y="241102"/>
                </a:lnTo>
                <a:lnTo>
                  <a:pt x="0" y="267891"/>
                </a:lnTo>
                <a:lnTo>
                  <a:pt x="0" y="294680"/>
                </a:lnTo>
                <a:lnTo>
                  <a:pt x="8929" y="321469"/>
                </a:lnTo>
                <a:lnTo>
                  <a:pt x="17859" y="339328"/>
                </a:lnTo>
                <a:lnTo>
                  <a:pt x="26789" y="348258"/>
                </a:lnTo>
                <a:lnTo>
                  <a:pt x="44648" y="357188"/>
                </a:lnTo>
                <a:lnTo>
                  <a:pt x="53578" y="348258"/>
                </a:lnTo>
                <a:lnTo>
                  <a:pt x="71437" y="339328"/>
                </a:lnTo>
                <a:lnTo>
                  <a:pt x="89297" y="312539"/>
                </a:lnTo>
                <a:lnTo>
                  <a:pt x="98226" y="285750"/>
                </a:lnTo>
                <a:lnTo>
                  <a:pt x="98226" y="241102"/>
                </a:lnTo>
                <a:lnTo>
                  <a:pt x="98226" y="187524"/>
                </a:lnTo>
                <a:lnTo>
                  <a:pt x="98226" y="133945"/>
                </a:lnTo>
                <a:lnTo>
                  <a:pt x="98226" y="80367"/>
                </a:lnTo>
                <a:lnTo>
                  <a:pt x="89297" y="35719"/>
                </a:lnTo>
                <a:lnTo>
                  <a:pt x="89297" y="8930"/>
                </a:lnTo>
                <a:lnTo>
                  <a:pt x="80367" y="0"/>
                </a:lnTo>
                <a:lnTo>
                  <a:pt x="80367" y="0"/>
                </a:lnTo>
                <a:lnTo>
                  <a:pt x="71437" y="26789"/>
                </a:lnTo>
                <a:lnTo>
                  <a:pt x="71437" y="71438"/>
                </a:lnTo>
                <a:lnTo>
                  <a:pt x="71437" y="125016"/>
                </a:lnTo>
                <a:lnTo>
                  <a:pt x="80367" y="178594"/>
                </a:lnTo>
                <a:lnTo>
                  <a:pt x="89297" y="241102"/>
                </a:lnTo>
                <a:lnTo>
                  <a:pt x="107156" y="285750"/>
                </a:lnTo>
                <a:lnTo>
                  <a:pt x="125015" y="321469"/>
                </a:lnTo>
                <a:lnTo>
                  <a:pt x="142875" y="348258"/>
                </a:lnTo>
                <a:lnTo>
                  <a:pt x="160734" y="348258"/>
                </a:lnTo>
                <a:lnTo>
                  <a:pt x="169664" y="339328"/>
                </a:lnTo>
                <a:lnTo>
                  <a:pt x="187523" y="312539"/>
                </a:lnTo>
                <a:lnTo>
                  <a:pt x="187523" y="31253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7108031" y="3821906"/>
            <a:ext cx="160736" cy="196454"/>
          </a:xfrm>
          <a:custGeom>
            <a:avLst/>
            <a:gdLst/>
            <a:ahLst/>
            <a:cxnLst/>
            <a:rect l="0" t="0" r="0" b="0"/>
            <a:pathLst>
              <a:path w="160736" h="196454">
                <a:moveTo>
                  <a:pt x="44649" y="89297"/>
                </a:moveTo>
                <a:lnTo>
                  <a:pt x="44649" y="80367"/>
                </a:lnTo>
                <a:lnTo>
                  <a:pt x="35719" y="71437"/>
                </a:lnTo>
                <a:lnTo>
                  <a:pt x="35719" y="53578"/>
                </a:lnTo>
                <a:lnTo>
                  <a:pt x="35719" y="35719"/>
                </a:lnTo>
                <a:lnTo>
                  <a:pt x="35719" y="8930"/>
                </a:lnTo>
                <a:lnTo>
                  <a:pt x="35719" y="0"/>
                </a:lnTo>
                <a:lnTo>
                  <a:pt x="35719" y="0"/>
                </a:lnTo>
                <a:lnTo>
                  <a:pt x="26789" y="8930"/>
                </a:lnTo>
                <a:lnTo>
                  <a:pt x="26789" y="35719"/>
                </a:lnTo>
                <a:lnTo>
                  <a:pt x="17860" y="62508"/>
                </a:lnTo>
                <a:lnTo>
                  <a:pt x="8930" y="98226"/>
                </a:lnTo>
                <a:lnTo>
                  <a:pt x="0" y="125015"/>
                </a:lnTo>
                <a:lnTo>
                  <a:pt x="0" y="151805"/>
                </a:lnTo>
                <a:lnTo>
                  <a:pt x="0" y="169664"/>
                </a:lnTo>
                <a:lnTo>
                  <a:pt x="0" y="178594"/>
                </a:lnTo>
                <a:lnTo>
                  <a:pt x="8930" y="178594"/>
                </a:lnTo>
                <a:lnTo>
                  <a:pt x="17860" y="160734"/>
                </a:lnTo>
                <a:lnTo>
                  <a:pt x="26789" y="142875"/>
                </a:lnTo>
                <a:lnTo>
                  <a:pt x="35719" y="116086"/>
                </a:lnTo>
                <a:lnTo>
                  <a:pt x="53578" y="80367"/>
                </a:lnTo>
                <a:lnTo>
                  <a:pt x="62508" y="53578"/>
                </a:lnTo>
                <a:lnTo>
                  <a:pt x="71438" y="35719"/>
                </a:lnTo>
                <a:lnTo>
                  <a:pt x="71438" y="35719"/>
                </a:lnTo>
                <a:lnTo>
                  <a:pt x="71438" y="44648"/>
                </a:lnTo>
                <a:lnTo>
                  <a:pt x="71438" y="71437"/>
                </a:lnTo>
                <a:lnTo>
                  <a:pt x="71438" y="107156"/>
                </a:lnTo>
                <a:lnTo>
                  <a:pt x="80367" y="142875"/>
                </a:lnTo>
                <a:lnTo>
                  <a:pt x="80367" y="169664"/>
                </a:lnTo>
                <a:lnTo>
                  <a:pt x="98227" y="187523"/>
                </a:lnTo>
                <a:lnTo>
                  <a:pt x="107157" y="196453"/>
                </a:lnTo>
                <a:lnTo>
                  <a:pt x="116086" y="187523"/>
                </a:lnTo>
                <a:lnTo>
                  <a:pt x="125016" y="169664"/>
                </a:lnTo>
                <a:lnTo>
                  <a:pt x="142875" y="133945"/>
                </a:lnTo>
                <a:lnTo>
                  <a:pt x="151805" y="80367"/>
                </a:lnTo>
                <a:lnTo>
                  <a:pt x="160735" y="17859"/>
                </a:lnTo>
                <a:lnTo>
                  <a:pt x="160735" y="1785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7259836" y="3616523"/>
            <a:ext cx="89298" cy="392907"/>
          </a:xfrm>
          <a:custGeom>
            <a:avLst/>
            <a:gdLst/>
            <a:ahLst/>
            <a:cxnLst/>
            <a:rect l="0" t="0" r="0" b="0"/>
            <a:pathLst>
              <a:path w="89298" h="392907">
                <a:moveTo>
                  <a:pt x="8930" y="71438"/>
                </a:moveTo>
                <a:lnTo>
                  <a:pt x="0" y="71438"/>
                </a:lnTo>
                <a:lnTo>
                  <a:pt x="0" y="62508"/>
                </a:lnTo>
                <a:lnTo>
                  <a:pt x="8930" y="53578"/>
                </a:lnTo>
                <a:lnTo>
                  <a:pt x="8930" y="35719"/>
                </a:lnTo>
                <a:lnTo>
                  <a:pt x="17859" y="26789"/>
                </a:lnTo>
                <a:lnTo>
                  <a:pt x="26789" y="8930"/>
                </a:lnTo>
                <a:lnTo>
                  <a:pt x="35719" y="0"/>
                </a:lnTo>
                <a:lnTo>
                  <a:pt x="35719" y="17859"/>
                </a:lnTo>
                <a:lnTo>
                  <a:pt x="44648" y="44648"/>
                </a:lnTo>
                <a:lnTo>
                  <a:pt x="44648" y="89297"/>
                </a:lnTo>
                <a:lnTo>
                  <a:pt x="44648" y="151805"/>
                </a:lnTo>
                <a:lnTo>
                  <a:pt x="44648" y="214313"/>
                </a:lnTo>
                <a:lnTo>
                  <a:pt x="44648" y="276820"/>
                </a:lnTo>
                <a:lnTo>
                  <a:pt x="53578" y="330398"/>
                </a:lnTo>
                <a:lnTo>
                  <a:pt x="53578" y="366117"/>
                </a:lnTo>
                <a:lnTo>
                  <a:pt x="71437" y="392906"/>
                </a:lnTo>
                <a:lnTo>
                  <a:pt x="71437" y="392906"/>
                </a:lnTo>
                <a:lnTo>
                  <a:pt x="80367" y="392906"/>
                </a:lnTo>
                <a:lnTo>
                  <a:pt x="89297" y="366117"/>
                </a:lnTo>
                <a:lnTo>
                  <a:pt x="80367" y="339328"/>
                </a:lnTo>
                <a:lnTo>
                  <a:pt x="80367" y="294680"/>
                </a:lnTo>
                <a:lnTo>
                  <a:pt x="80367" y="29468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7197328" y="3812976"/>
            <a:ext cx="276821" cy="44650"/>
          </a:xfrm>
          <a:custGeom>
            <a:avLst/>
            <a:gdLst/>
            <a:ahLst/>
            <a:cxnLst/>
            <a:rect l="0" t="0" r="0" b="0"/>
            <a:pathLst>
              <a:path w="276821" h="44650">
                <a:moveTo>
                  <a:pt x="0" y="44649"/>
                </a:moveTo>
                <a:lnTo>
                  <a:pt x="8930" y="44649"/>
                </a:lnTo>
                <a:lnTo>
                  <a:pt x="17860" y="44649"/>
                </a:lnTo>
                <a:lnTo>
                  <a:pt x="44649" y="35719"/>
                </a:lnTo>
                <a:lnTo>
                  <a:pt x="71438" y="26789"/>
                </a:lnTo>
                <a:lnTo>
                  <a:pt x="116086" y="17860"/>
                </a:lnTo>
                <a:lnTo>
                  <a:pt x="151805" y="8930"/>
                </a:lnTo>
                <a:lnTo>
                  <a:pt x="187524" y="8930"/>
                </a:lnTo>
                <a:lnTo>
                  <a:pt x="223242" y="0"/>
                </a:lnTo>
                <a:lnTo>
                  <a:pt x="250031" y="8930"/>
                </a:lnTo>
                <a:lnTo>
                  <a:pt x="267891" y="8930"/>
                </a:lnTo>
                <a:lnTo>
                  <a:pt x="276820" y="17860"/>
                </a:lnTo>
                <a:lnTo>
                  <a:pt x="276820" y="1786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7438430" y="3857625"/>
            <a:ext cx="26790" cy="98227"/>
          </a:xfrm>
          <a:custGeom>
            <a:avLst/>
            <a:gdLst/>
            <a:ahLst/>
            <a:cxnLst/>
            <a:rect l="0" t="0" r="0" b="0"/>
            <a:pathLst>
              <a:path w="26790" h="98227">
                <a:moveTo>
                  <a:pt x="8929" y="0"/>
                </a:moveTo>
                <a:lnTo>
                  <a:pt x="8929" y="0"/>
                </a:lnTo>
                <a:lnTo>
                  <a:pt x="0" y="8929"/>
                </a:lnTo>
                <a:lnTo>
                  <a:pt x="0" y="8929"/>
                </a:lnTo>
                <a:lnTo>
                  <a:pt x="0" y="26789"/>
                </a:lnTo>
                <a:lnTo>
                  <a:pt x="8929" y="35718"/>
                </a:lnTo>
                <a:lnTo>
                  <a:pt x="8929" y="53578"/>
                </a:lnTo>
                <a:lnTo>
                  <a:pt x="17859" y="71437"/>
                </a:lnTo>
                <a:lnTo>
                  <a:pt x="17859" y="80367"/>
                </a:lnTo>
                <a:lnTo>
                  <a:pt x="17859" y="89296"/>
                </a:lnTo>
                <a:lnTo>
                  <a:pt x="26789" y="98226"/>
                </a:lnTo>
                <a:lnTo>
                  <a:pt x="26789" y="98226"/>
                </a:lnTo>
                <a:lnTo>
                  <a:pt x="26789" y="89296"/>
                </a:lnTo>
                <a:lnTo>
                  <a:pt x="17859" y="62507"/>
                </a:lnTo>
                <a:lnTo>
                  <a:pt x="17859" y="6250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7420570" y="3705820"/>
            <a:ext cx="35720" cy="8931"/>
          </a:xfrm>
          <a:custGeom>
            <a:avLst/>
            <a:gdLst/>
            <a:ahLst/>
            <a:cxnLst/>
            <a:rect l="0" t="0" r="0" b="0"/>
            <a:pathLst>
              <a:path w="35720" h="893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60" y="0"/>
                </a:lnTo>
                <a:lnTo>
                  <a:pt x="35719" y="8930"/>
                </a:lnTo>
                <a:lnTo>
                  <a:pt x="35719" y="893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7527727" y="3777257"/>
            <a:ext cx="258962" cy="107158"/>
          </a:xfrm>
          <a:custGeom>
            <a:avLst/>
            <a:gdLst/>
            <a:ahLst/>
            <a:cxnLst/>
            <a:rect l="0" t="0" r="0" b="0"/>
            <a:pathLst>
              <a:path w="258962" h="107158">
                <a:moveTo>
                  <a:pt x="0" y="71438"/>
                </a:moveTo>
                <a:lnTo>
                  <a:pt x="0" y="71438"/>
                </a:lnTo>
                <a:lnTo>
                  <a:pt x="0" y="71438"/>
                </a:lnTo>
                <a:lnTo>
                  <a:pt x="0" y="80368"/>
                </a:lnTo>
                <a:lnTo>
                  <a:pt x="8929" y="89297"/>
                </a:lnTo>
                <a:lnTo>
                  <a:pt x="8929" y="98227"/>
                </a:lnTo>
                <a:lnTo>
                  <a:pt x="17859" y="107157"/>
                </a:lnTo>
                <a:lnTo>
                  <a:pt x="26789" y="107157"/>
                </a:lnTo>
                <a:lnTo>
                  <a:pt x="35718" y="107157"/>
                </a:lnTo>
                <a:lnTo>
                  <a:pt x="44648" y="98227"/>
                </a:lnTo>
                <a:lnTo>
                  <a:pt x="53578" y="80368"/>
                </a:lnTo>
                <a:lnTo>
                  <a:pt x="62507" y="62508"/>
                </a:lnTo>
                <a:lnTo>
                  <a:pt x="62507" y="35719"/>
                </a:lnTo>
                <a:lnTo>
                  <a:pt x="80367" y="17860"/>
                </a:lnTo>
                <a:lnTo>
                  <a:pt x="89296" y="0"/>
                </a:lnTo>
                <a:lnTo>
                  <a:pt x="98226" y="0"/>
                </a:lnTo>
                <a:lnTo>
                  <a:pt x="116086" y="8930"/>
                </a:lnTo>
                <a:lnTo>
                  <a:pt x="125015" y="26789"/>
                </a:lnTo>
                <a:lnTo>
                  <a:pt x="133945" y="53579"/>
                </a:lnTo>
                <a:lnTo>
                  <a:pt x="142875" y="71438"/>
                </a:lnTo>
                <a:lnTo>
                  <a:pt x="142875" y="89297"/>
                </a:lnTo>
                <a:lnTo>
                  <a:pt x="151804" y="98227"/>
                </a:lnTo>
                <a:lnTo>
                  <a:pt x="169664" y="107157"/>
                </a:lnTo>
                <a:lnTo>
                  <a:pt x="178593" y="107157"/>
                </a:lnTo>
                <a:lnTo>
                  <a:pt x="187523" y="98227"/>
                </a:lnTo>
                <a:lnTo>
                  <a:pt x="205382" y="80368"/>
                </a:lnTo>
                <a:lnTo>
                  <a:pt x="223242" y="62508"/>
                </a:lnTo>
                <a:lnTo>
                  <a:pt x="241101" y="44649"/>
                </a:lnTo>
                <a:lnTo>
                  <a:pt x="250031" y="35719"/>
                </a:lnTo>
                <a:lnTo>
                  <a:pt x="258961" y="35719"/>
                </a:lnTo>
                <a:lnTo>
                  <a:pt x="258961" y="3571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6652617" y="4295179"/>
            <a:ext cx="375048" cy="205384"/>
          </a:xfrm>
          <a:custGeom>
            <a:avLst/>
            <a:gdLst/>
            <a:ahLst/>
            <a:cxnLst/>
            <a:rect l="0" t="0" r="0" b="0"/>
            <a:pathLst>
              <a:path w="375048" h="205384">
                <a:moveTo>
                  <a:pt x="26789" y="62508"/>
                </a:moveTo>
                <a:lnTo>
                  <a:pt x="17860" y="71438"/>
                </a:lnTo>
                <a:lnTo>
                  <a:pt x="17860" y="80367"/>
                </a:lnTo>
                <a:lnTo>
                  <a:pt x="8930" y="89297"/>
                </a:lnTo>
                <a:lnTo>
                  <a:pt x="8930" y="116086"/>
                </a:lnTo>
                <a:lnTo>
                  <a:pt x="8930" y="133946"/>
                </a:lnTo>
                <a:lnTo>
                  <a:pt x="17860" y="160735"/>
                </a:lnTo>
                <a:lnTo>
                  <a:pt x="35719" y="178594"/>
                </a:lnTo>
                <a:lnTo>
                  <a:pt x="53578" y="196453"/>
                </a:lnTo>
                <a:lnTo>
                  <a:pt x="71438" y="205383"/>
                </a:lnTo>
                <a:lnTo>
                  <a:pt x="89297" y="205383"/>
                </a:lnTo>
                <a:lnTo>
                  <a:pt x="107156" y="196453"/>
                </a:lnTo>
                <a:lnTo>
                  <a:pt x="116086" y="187524"/>
                </a:lnTo>
                <a:lnTo>
                  <a:pt x="116086" y="169664"/>
                </a:lnTo>
                <a:lnTo>
                  <a:pt x="107156" y="142875"/>
                </a:lnTo>
                <a:lnTo>
                  <a:pt x="89297" y="116086"/>
                </a:lnTo>
                <a:lnTo>
                  <a:pt x="62508" y="98227"/>
                </a:lnTo>
                <a:lnTo>
                  <a:pt x="44649" y="80367"/>
                </a:lnTo>
                <a:lnTo>
                  <a:pt x="17860" y="80367"/>
                </a:lnTo>
                <a:lnTo>
                  <a:pt x="8930" y="80367"/>
                </a:lnTo>
                <a:lnTo>
                  <a:pt x="0" y="89297"/>
                </a:lnTo>
                <a:lnTo>
                  <a:pt x="0" y="98227"/>
                </a:lnTo>
                <a:lnTo>
                  <a:pt x="17860" y="107157"/>
                </a:lnTo>
                <a:lnTo>
                  <a:pt x="35719" y="116086"/>
                </a:lnTo>
                <a:lnTo>
                  <a:pt x="53578" y="125016"/>
                </a:lnTo>
                <a:lnTo>
                  <a:pt x="80367" y="125016"/>
                </a:lnTo>
                <a:lnTo>
                  <a:pt x="107156" y="125016"/>
                </a:lnTo>
                <a:lnTo>
                  <a:pt x="133946" y="116086"/>
                </a:lnTo>
                <a:lnTo>
                  <a:pt x="151805" y="98227"/>
                </a:lnTo>
                <a:lnTo>
                  <a:pt x="169664" y="89297"/>
                </a:lnTo>
                <a:lnTo>
                  <a:pt x="178594" y="71438"/>
                </a:lnTo>
                <a:lnTo>
                  <a:pt x="187524" y="62508"/>
                </a:lnTo>
                <a:lnTo>
                  <a:pt x="196453" y="53578"/>
                </a:lnTo>
                <a:lnTo>
                  <a:pt x="205383" y="62508"/>
                </a:lnTo>
                <a:lnTo>
                  <a:pt x="214313" y="71438"/>
                </a:lnTo>
                <a:lnTo>
                  <a:pt x="223242" y="80367"/>
                </a:lnTo>
                <a:lnTo>
                  <a:pt x="223242" y="98227"/>
                </a:lnTo>
                <a:lnTo>
                  <a:pt x="232172" y="125016"/>
                </a:lnTo>
                <a:lnTo>
                  <a:pt x="241102" y="142875"/>
                </a:lnTo>
                <a:lnTo>
                  <a:pt x="241102" y="151805"/>
                </a:lnTo>
                <a:lnTo>
                  <a:pt x="250031" y="151805"/>
                </a:lnTo>
                <a:lnTo>
                  <a:pt x="250031" y="151805"/>
                </a:lnTo>
                <a:lnTo>
                  <a:pt x="258961" y="133946"/>
                </a:lnTo>
                <a:lnTo>
                  <a:pt x="267891" y="107157"/>
                </a:lnTo>
                <a:lnTo>
                  <a:pt x="276821" y="71438"/>
                </a:lnTo>
                <a:lnTo>
                  <a:pt x="294680" y="35719"/>
                </a:lnTo>
                <a:lnTo>
                  <a:pt x="321469" y="8930"/>
                </a:lnTo>
                <a:lnTo>
                  <a:pt x="339328" y="0"/>
                </a:lnTo>
                <a:lnTo>
                  <a:pt x="357188" y="0"/>
                </a:lnTo>
                <a:lnTo>
                  <a:pt x="375047" y="0"/>
                </a:lnTo>
                <a:lnTo>
                  <a:pt x="375047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6706195" y="4688086"/>
            <a:ext cx="187525" cy="419696"/>
          </a:xfrm>
          <a:custGeom>
            <a:avLst/>
            <a:gdLst/>
            <a:ahLst/>
            <a:cxnLst/>
            <a:rect l="0" t="0" r="0" b="0"/>
            <a:pathLst>
              <a:path w="187525" h="419696">
                <a:moveTo>
                  <a:pt x="0" y="0"/>
                </a:moveTo>
                <a:lnTo>
                  <a:pt x="0" y="8929"/>
                </a:lnTo>
                <a:lnTo>
                  <a:pt x="0" y="26789"/>
                </a:lnTo>
                <a:lnTo>
                  <a:pt x="0" y="71437"/>
                </a:lnTo>
                <a:lnTo>
                  <a:pt x="0" y="125015"/>
                </a:lnTo>
                <a:lnTo>
                  <a:pt x="8930" y="187523"/>
                </a:lnTo>
                <a:lnTo>
                  <a:pt x="17860" y="267891"/>
                </a:lnTo>
                <a:lnTo>
                  <a:pt x="17860" y="330398"/>
                </a:lnTo>
                <a:lnTo>
                  <a:pt x="35719" y="375047"/>
                </a:lnTo>
                <a:lnTo>
                  <a:pt x="44649" y="401836"/>
                </a:lnTo>
                <a:lnTo>
                  <a:pt x="62508" y="419695"/>
                </a:lnTo>
                <a:lnTo>
                  <a:pt x="80368" y="401836"/>
                </a:lnTo>
                <a:lnTo>
                  <a:pt x="98227" y="375047"/>
                </a:lnTo>
                <a:lnTo>
                  <a:pt x="116086" y="321469"/>
                </a:lnTo>
                <a:lnTo>
                  <a:pt x="133946" y="267891"/>
                </a:lnTo>
                <a:lnTo>
                  <a:pt x="133946" y="187523"/>
                </a:lnTo>
                <a:lnTo>
                  <a:pt x="142875" y="116085"/>
                </a:lnTo>
                <a:lnTo>
                  <a:pt x="142875" y="62507"/>
                </a:lnTo>
                <a:lnTo>
                  <a:pt x="142875" y="26789"/>
                </a:lnTo>
                <a:lnTo>
                  <a:pt x="142875" y="0"/>
                </a:lnTo>
                <a:lnTo>
                  <a:pt x="151805" y="8929"/>
                </a:lnTo>
                <a:lnTo>
                  <a:pt x="160735" y="26789"/>
                </a:lnTo>
                <a:lnTo>
                  <a:pt x="178594" y="53578"/>
                </a:lnTo>
                <a:lnTo>
                  <a:pt x="187524" y="80367"/>
                </a:lnTo>
                <a:lnTo>
                  <a:pt x="187524" y="8036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6911578" y="4705945"/>
            <a:ext cx="357189" cy="348259"/>
          </a:xfrm>
          <a:custGeom>
            <a:avLst/>
            <a:gdLst/>
            <a:ahLst/>
            <a:cxnLst/>
            <a:rect l="0" t="0" r="0" b="0"/>
            <a:pathLst>
              <a:path w="357189" h="348259">
                <a:moveTo>
                  <a:pt x="0" y="241102"/>
                </a:moveTo>
                <a:lnTo>
                  <a:pt x="0" y="250032"/>
                </a:lnTo>
                <a:lnTo>
                  <a:pt x="0" y="250032"/>
                </a:lnTo>
                <a:lnTo>
                  <a:pt x="0" y="258961"/>
                </a:lnTo>
                <a:lnTo>
                  <a:pt x="8930" y="258961"/>
                </a:lnTo>
                <a:lnTo>
                  <a:pt x="26789" y="267891"/>
                </a:lnTo>
                <a:lnTo>
                  <a:pt x="35719" y="258961"/>
                </a:lnTo>
                <a:lnTo>
                  <a:pt x="53578" y="250032"/>
                </a:lnTo>
                <a:lnTo>
                  <a:pt x="80367" y="241102"/>
                </a:lnTo>
                <a:lnTo>
                  <a:pt x="98227" y="214313"/>
                </a:lnTo>
                <a:lnTo>
                  <a:pt x="116086" y="187524"/>
                </a:lnTo>
                <a:lnTo>
                  <a:pt x="125016" y="160734"/>
                </a:lnTo>
                <a:lnTo>
                  <a:pt x="125016" y="133945"/>
                </a:lnTo>
                <a:lnTo>
                  <a:pt x="125016" y="107156"/>
                </a:lnTo>
                <a:lnTo>
                  <a:pt x="107156" y="89297"/>
                </a:lnTo>
                <a:lnTo>
                  <a:pt x="80367" y="71437"/>
                </a:lnTo>
                <a:lnTo>
                  <a:pt x="62508" y="80367"/>
                </a:lnTo>
                <a:lnTo>
                  <a:pt x="44649" y="98226"/>
                </a:lnTo>
                <a:lnTo>
                  <a:pt x="35719" y="133945"/>
                </a:lnTo>
                <a:lnTo>
                  <a:pt x="26789" y="178594"/>
                </a:lnTo>
                <a:lnTo>
                  <a:pt x="26789" y="232172"/>
                </a:lnTo>
                <a:lnTo>
                  <a:pt x="26789" y="276821"/>
                </a:lnTo>
                <a:lnTo>
                  <a:pt x="44649" y="312539"/>
                </a:lnTo>
                <a:lnTo>
                  <a:pt x="62508" y="339328"/>
                </a:lnTo>
                <a:lnTo>
                  <a:pt x="89297" y="348258"/>
                </a:lnTo>
                <a:lnTo>
                  <a:pt x="116086" y="348258"/>
                </a:lnTo>
                <a:lnTo>
                  <a:pt x="133945" y="330399"/>
                </a:lnTo>
                <a:lnTo>
                  <a:pt x="160735" y="303610"/>
                </a:lnTo>
                <a:lnTo>
                  <a:pt x="169664" y="267891"/>
                </a:lnTo>
                <a:lnTo>
                  <a:pt x="178594" y="223243"/>
                </a:lnTo>
                <a:lnTo>
                  <a:pt x="187524" y="169664"/>
                </a:lnTo>
                <a:lnTo>
                  <a:pt x="187524" y="125016"/>
                </a:lnTo>
                <a:lnTo>
                  <a:pt x="187524" y="89297"/>
                </a:lnTo>
                <a:lnTo>
                  <a:pt x="187524" y="62508"/>
                </a:lnTo>
                <a:lnTo>
                  <a:pt x="196453" y="71437"/>
                </a:lnTo>
                <a:lnTo>
                  <a:pt x="196453" y="89297"/>
                </a:lnTo>
                <a:lnTo>
                  <a:pt x="205383" y="125016"/>
                </a:lnTo>
                <a:lnTo>
                  <a:pt x="214313" y="160734"/>
                </a:lnTo>
                <a:lnTo>
                  <a:pt x="223242" y="196453"/>
                </a:lnTo>
                <a:lnTo>
                  <a:pt x="232172" y="232172"/>
                </a:lnTo>
                <a:lnTo>
                  <a:pt x="241102" y="250032"/>
                </a:lnTo>
                <a:lnTo>
                  <a:pt x="241102" y="267891"/>
                </a:lnTo>
                <a:lnTo>
                  <a:pt x="250031" y="276821"/>
                </a:lnTo>
                <a:lnTo>
                  <a:pt x="250031" y="258961"/>
                </a:lnTo>
                <a:lnTo>
                  <a:pt x="258961" y="232172"/>
                </a:lnTo>
                <a:lnTo>
                  <a:pt x="258961" y="196453"/>
                </a:lnTo>
                <a:lnTo>
                  <a:pt x="258961" y="142875"/>
                </a:lnTo>
                <a:lnTo>
                  <a:pt x="267891" y="89297"/>
                </a:lnTo>
                <a:lnTo>
                  <a:pt x="285750" y="44648"/>
                </a:lnTo>
                <a:lnTo>
                  <a:pt x="303610" y="17859"/>
                </a:lnTo>
                <a:lnTo>
                  <a:pt x="312539" y="0"/>
                </a:lnTo>
                <a:lnTo>
                  <a:pt x="330399" y="0"/>
                </a:lnTo>
                <a:lnTo>
                  <a:pt x="348258" y="8930"/>
                </a:lnTo>
                <a:lnTo>
                  <a:pt x="348258" y="26789"/>
                </a:lnTo>
                <a:lnTo>
                  <a:pt x="357188" y="44648"/>
                </a:lnTo>
                <a:lnTo>
                  <a:pt x="348258" y="53578"/>
                </a:lnTo>
                <a:lnTo>
                  <a:pt x="348258" y="5357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7304484" y="4750593"/>
            <a:ext cx="26790" cy="196455"/>
          </a:xfrm>
          <a:custGeom>
            <a:avLst/>
            <a:gdLst/>
            <a:ahLst/>
            <a:cxnLst/>
            <a:rect l="0" t="0" r="0" b="0"/>
            <a:pathLst>
              <a:path w="26790" h="196455">
                <a:moveTo>
                  <a:pt x="0" y="0"/>
                </a:moveTo>
                <a:lnTo>
                  <a:pt x="0" y="8930"/>
                </a:lnTo>
                <a:lnTo>
                  <a:pt x="0" y="35719"/>
                </a:lnTo>
                <a:lnTo>
                  <a:pt x="0" y="71438"/>
                </a:lnTo>
                <a:lnTo>
                  <a:pt x="0" y="107157"/>
                </a:lnTo>
                <a:lnTo>
                  <a:pt x="8930" y="142876"/>
                </a:lnTo>
                <a:lnTo>
                  <a:pt x="8930" y="169665"/>
                </a:lnTo>
                <a:lnTo>
                  <a:pt x="17860" y="187524"/>
                </a:lnTo>
                <a:lnTo>
                  <a:pt x="17860" y="196454"/>
                </a:lnTo>
                <a:lnTo>
                  <a:pt x="26789" y="196454"/>
                </a:lnTo>
                <a:lnTo>
                  <a:pt x="26789" y="178595"/>
                </a:lnTo>
                <a:lnTo>
                  <a:pt x="26789" y="142876"/>
                </a:lnTo>
                <a:lnTo>
                  <a:pt x="26789" y="89297"/>
                </a:lnTo>
                <a:lnTo>
                  <a:pt x="17860" y="26789"/>
                </a:lnTo>
                <a:lnTo>
                  <a:pt x="17860" y="2678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7286625" y="4473773"/>
            <a:ext cx="62509" cy="53579"/>
          </a:xfrm>
          <a:custGeom>
            <a:avLst/>
            <a:gdLst/>
            <a:ahLst/>
            <a:cxnLst/>
            <a:rect l="0" t="0" r="0" b="0"/>
            <a:pathLst>
              <a:path w="62509" h="53579">
                <a:moveTo>
                  <a:pt x="62508" y="0"/>
                </a:moveTo>
                <a:lnTo>
                  <a:pt x="62508" y="8930"/>
                </a:lnTo>
                <a:lnTo>
                  <a:pt x="44648" y="8930"/>
                </a:lnTo>
                <a:lnTo>
                  <a:pt x="35719" y="26789"/>
                </a:lnTo>
                <a:lnTo>
                  <a:pt x="17859" y="35719"/>
                </a:lnTo>
                <a:lnTo>
                  <a:pt x="8930" y="44648"/>
                </a:lnTo>
                <a:lnTo>
                  <a:pt x="8930" y="44648"/>
                </a:lnTo>
                <a:lnTo>
                  <a:pt x="0" y="53578"/>
                </a:lnTo>
                <a:lnTo>
                  <a:pt x="8930" y="44648"/>
                </a:lnTo>
                <a:lnTo>
                  <a:pt x="17859" y="44648"/>
                </a:lnTo>
                <a:lnTo>
                  <a:pt x="35719" y="26789"/>
                </a:lnTo>
                <a:lnTo>
                  <a:pt x="53578" y="17859"/>
                </a:lnTo>
                <a:lnTo>
                  <a:pt x="53578" y="1785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7384852" y="4429125"/>
            <a:ext cx="232172" cy="589360"/>
          </a:xfrm>
          <a:custGeom>
            <a:avLst/>
            <a:gdLst/>
            <a:ahLst/>
            <a:cxnLst/>
            <a:rect l="0" t="0" r="0" b="0"/>
            <a:pathLst>
              <a:path w="232172" h="589360">
                <a:moveTo>
                  <a:pt x="142875" y="98226"/>
                </a:moveTo>
                <a:lnTo>
                  <a:pt x="133945" y="89296"/>
                </a:lnTo>
                <a:lnTo>
                  <a:pt x="125015" y="71437"/>
                </a:lnTo>
                <a:lnTo>
                  <a:pt x="107156" y="53578"/>
                </a:lnTo>
                <a:lnTo>
                  <a:pt x="98226" y="26789"/>
                </a:lnTo>
                <a:lnTo>
                  <a:pt x="89296" y="8929"/>
                </a:lnTo>
                <a:lnTo>
                  <a:pt x="80367" y="0"/>
                </a:lnTo>
                <a:lnTo>
                  <a:pt x="71437" y="0"/>
                </a:lnTo>
                <a:lnTo>
                  <a:pt x="71437" y="26789"/>
                </a:lnTo>
                <a:lnTo>
                  <a:pt x="62507" y="62507"/>
                </a:lnTo>
                <a:lnTo>
                  <a:pt x="62507" y="125015"/>
                </a:lnTo>
                <a:lnTo>
                  <a:pt x="71437" y="196453"/>
                </a:lnTo>
                <a:lnTo>
                  <a:pt x="80367" y="276820"/>
                </a:lnTo>
                <a:lnTo>
                  <a:pt x="98226" y="348257"/>
                </a:lnTo>
                <a:lnTo>
                  <a:pt x="116086" y="419695"/>
                </a:lnTo>
                <a:lnTo>
                  <a:pt x="125015" y="482203"/>
                </a:lnTo>
                <a:lnTo>
                  <a:pt x="142875" y="535781"/>
                </a:lnTo>
                <a:lnTo>
                  <a:pt x="151804" y="571500"/>
                </a:lnTo>
                <a:lnTo>
                  <a:pt x="151804" y="589359"/>
                </a:lnTo>
                <a:lnTo>
                  <a:pt x="142875" y="589359"/>
                </a:lnTo>
                <a:lnTo>
                  <a:pt x="125015" y="571500"/>
                </a:lnTo>
                <a:lnTo>
                  <a:pt x="98226" y="535781"/>
                </a:lnTo>
                <a:lnTo>
                  <a:pt x="71437" y="482203"/>
                </a:lnTo>
                <a:lnTo>
                  <a:pt x="44648" y="419695"/>
                </a:lnTo>
                <a:lnTo>
                  <a:pt x="17859" y="375046"/>
                </a:lnTo>
                <a:lnTo>
                  <a:pt x="8929" y="339328"/>
                </a:lnTo>
                <a:lnTo>
                  <a:pt x="0" y="321468"/>
                </a:lnTo>
                <a:lnTo>
                  <a:pt x="0" y="321468"/>
                </a:lnTo>
                <a:lnTo>
                  <a:pt x="17859" y="330398"/>
                </a:lnTo>
                <a:lnTo>
                  <a:pt x="35718" y="339328"/>
                </a:lnTo>
                <a:lnTo>
                  <a:pt x="71437" y="348257"/>
                </a:lnTo>
                <a:lnTo>
                  <a:pt x="107156" y="357187"/>
                </a:lnTo>
                <a:lnTo>
                  <a:pt x="133945" y="357187"/>
                </a:lnTo>
                <a:lnTo>
                  <a:pt x="169664" y="357187"/>
                </a:lnTo>
                <a:lnTo>
                  <a:pt x="187523" y="348257"/>
                </a:lnTo>
                <a:lnTo>
                  <a:pt x="205382" y="339328"/>
                </a:lnTo>
                <a:lnTo>
                  <a:pt x="223242" y="321468"/>
                </a:lnTo>
                <a:lnTo>
                  <a:pt x="232171" y="294679"/>
                </a:lnTo>
                <a:lnTo>
                  <a:pt x="232171" y="29467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7617023" y="4759523"/>
            <a:ext cx="62509" cy="160736"/>
          </a:xfrm>
          <a:custGeom>
            <a:avLst/>
            <a:gdLst/>
            <a:ahLst/>
            <a:cxnLst/>
            <a:rect l="0" t="0" r="0" b="0"/>
            <a:pathLst>
              <a:path w="62509" h="160736">
                <a:moveTo>
                  <a:pt x="8930" y="0"/>
                </a:moveTo>
                <a:lnTo>
                  <a:pt x="0" y="8930"/>
                </a:lnTo>
                <a:lnTo>
                  <a:pt x="0" y="26789"/>
                </a:lnTo>
                <a:lnTo>
                  <a:pt x="0" y="53578"/>
                </a:lnTo>
                <a:lnTo>
                  <a:pt x="0" y="80367"/>
                </a:lnTo>
                <a:lnTo>
                  <a:pt x="8930" y="107156"/>
                </a:lnTo>
                <a:lnTo>
                  <a:pt x="8930" y="125016"/>
                </a:lnTo>
                <a:lnTo>
                  <a:pt x="17860" y="133946"/>
                </a:lnTo>
                <a:lnTo>
                  <a:pt x="26790" y="142875"/>
                </a:lnTo>
                <a:lnTo>
                  <a:pt x="35719" y="151805"/>
                </a:lnTo>
                <a:lnTo>
                  <a:pt x="44649" y="151805"/>
                </a:lnTo>
                <a:lnTo>
                  <a:pt x="53579" y="160735"/>
                </a:lnTo>
                <a:lnTo>
                  <a:pt x="62508" y="160735"/>
                </a:lnTo>
                <a:lnTo>
                  <a:pt x="62508" y="151805"/>
                </a:lnTo>
                <a:lnTo>
                  <a:pt x="62508" y="15180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7554516" y="4446984"/>
            <a:ext cx="53579" cy="98228"/>
          </a:xfrm>
          <a:custGeom>
            <a:avLst/>
            <a:gdLst/>
            <a:ahLst/>
            <a:cxnLst/>
            <a:rect l="0" t="0" r="0" b="0"/>
            <a:pathLst>
              <a:path w="53579" h="98228">
                <a:moveTo>
                  <a:pt x="0" y="98227"/>
                </a:moveTo>
                <a:lnTo>
                  <a:pt x="0" y="80367"/>
                </a:lnTo>
                <a:lnTo>
                  <a:pt x="0" y="62508"/>
                </a:lnTo>
                <a:lnTo>
                  <a:pt x="0" y="44648"/>
                </a:lnTo>
                <a:lnTo>
                  <a:pt x="0" y="26789"/>
                </a:lnTo>
                <a:lnTo>
                  <a:pt x="8929" y="8930"/>
                </a:lnTo>
                <a:lnTo>
                  <a:pt x="17859" y="0"/>
                </a:lnTo>
                <a:lnTo>
                  <a:pt x="26789" y="0"/>
                </a:lnTo>
                <a:lnTo>
                  <a:pt x="35718" y="0"/>
                </a:lnTo>
                <a:lnTo>
                  <a:pt x="53578" y="8930"/>
                </a:lnTo>
                <a:lnTo>
                  <a:pt x="53578" y="893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7715250" y="4313039"/>
            <a:ext cx="517922" cy="616150"/>
          </a:xfrm>
          <a:custGeom>
            <a:avLst/>
            <a:gdLst/>
            <a:ahLst/>
            <a:cxnLst/>
            <a:rect l="0" t="0" r="0" b="0"/>
            <a:pathLst>
              <a:path w="517922" h="616150">
                <a:moveTo>
                  <a:pt x="44648" y="339328"/>
                </a:moveTo>
                <a:lnTo>
                  <a:pt x="35719" y="339328"/>
                </a:lnTo>
                <a:lnTo>
                  <a:pt x="35719" y="339328"/>
                </a:lnTo>
                <a:lnTo>
                  <a:pt x="26789" y="348257"/>
                </a:lnTo>
                <a:lnTo>
                  <a:pt x="17859" y="366117"/>
                </a:lnTo>
                <a:lnTo>
                  <a:pt x="8930" y="401836"/>
                </a:lnTo>
                <a:lnTo>
                  <a:pt x="0" y="455414"/>
                </a:lnTo>
                <a:lnTo>
                  <a:pt x="0" y="500062"/>
                </a:lnTo>
                <a:lnTo>
                  <a:pt x="8930" y="553640"/>
                </a:lnTo>
                <a:lnTo>
                  <a:pt x="26789" y="589359"/>
                </a:lnTo>
                <a:lnTo>
                  <a:pt x="44648" y="607219"/>
                </a:lnTo>
                <a:lnTo>
                  <a:pt x="62508" y="616149"/>
                </a:lnTo>
                <a:lnTo>
                  <a:pt x="89297" y="616149"/>
                </a:lnTo>
                <a:lnTo>
                  <a:pt x="116086" y="589359"/>
                </a:lnTo>
                <a:lnTo>
                  <a:pt x="125016" y="562570"/>
                </a:lnTo>
                <a:lnTo>
                  <a:pt x="142875" y="508992"/>
                </a:lnTo>
                <a:lnTo>
                  <a:pt x="151805" y="464343"/>
                </a:lnTo>
                <a:lnTo>
                  <a:pt x="160734" y="410765"/>
                </a:lnTo>
                <a:lnTo>
                  <a:pt x="160734" y="366117"/>
                </a:lnTo>
                <a:lnTo>
                  <a:pt x="160734" y="339328"/>
                </a:lnTo>
                <a:lnTo>
                  <a:pt x="151805" y="339328"/>
                </a:lnTo>
                <a:lnTo>
                  <a:pt x="151805" y="348257"/>
                </a:lnTo>
                <a:lnTo>
                  <a:pt x="142875" y="375047"/>
                </a:lnTo>
                <a:lnTo>
                  <a:pt x="133945" y="410765"/>
                </a:lnTo>
                <a:lnTo>
                  <a:pt x="125016" y="446484"/>
                </a:lnTo>
                <a:lnTo>
                  <a:pt x="116086" y="482203"/>
                </a:lnTo>
                <a:lnTo>
                  <a:pt x="116086" y="508992"/>
                </a:lnTo>
                <a:lnTo>
                  <a:pt x="116086" y="535781"/>
                </a:lnTo>
                <a:lnTo>
                  <a:pt x="125016" y="544711"/>
                </a:lnTo>
                <a:lnTo>
                  <a:pt x="133945" y="544711"/>
                </a:lnTo>
                <a:lnTo>
                  <a:pt x="142875" y="535781"/>
                </a:lnTo>
                <a:lnTo>
                  <a:pt x="160734" y="517922"/>
                </a:lnTo>
                <a:lnTo>
                  <a:pt x="169664" y="491132"/>
                </a:lnTo>
                <a:lnTo>
                  <a:pt x="178594" y="473273"/>
                </a:lnTo>
                <a:lnTo>
                  <a:pt x="187523" y="464343"/>
                </a:lnTo>
                <a:lnTo>
                  <a:pt x="196453" y="473273"/>
                </a:lnTo>
                <a:lnTo>
                  <a:pt x="205383" y="482203"/>
                </a:lnTo>
                <a:lnTo>
                  <a:pt x="214313" y="500062"/>
                </a:lnTo>
                <a:lnTo>
                  <a:pt x="223242" y="508992"/>
                </a:lnTo>
                <a:lnTo>
                  <a:pt x="241102" y="508992"/>
                </a:lnTo>
                <a:lnTo>
                  <a:pt x="250031" y="508992"/>
                </a:lnTo>
                <a:lnTo>
                  <a:pt x="267891" y="500062"/>
                </a:lnTo>
                <a:lnTo>
                  <a:pt x="276820" y="482203"/>
                </a:lnTo>
                <a:lnTo>
                  <a:pt x="285750" y="446484"/>
                </a:lnTo>
                <a:lnTo>
                  <a:pt x="294680" y="401836"/>
                </a:lnTo>
                <a:lnTo>
                  <a:pt x="303609" y="348257"/>
                </a:lnTo>
                <a:lnTo>
                  <a:pt x="303609" y="276820"/>
                </a:lnTo>
                <a:lnTo>
                  <a:pt x="303609" y="205382"/>
                </a:lnTo>
                <a:lnTo>
                  <a:pt x="303609" y="133945"/>
                </a:lnTo>
                <a:lnTo>
                  <a:pt x="303609" y="80367"/>
                </a:lnTo>
                <a:lnTo>
                  <a:pt x="294680" y="35718"/>
                </a:lnTo>
                <a:lnTo>
                  <a:pt x="294680" y="8929"/>
                </a:lnTo>
                <a:lnTo>
                  <a:pt x="276820" y="0"/>
                </a:lnTo>
                <a:lnTo>
                  <a:pt x="267891" y="8929"/>
                </a:lnTo>
                <a:lnTo>
                  <a:pt x="250031" y="35718"/>
                </a:lnTo>
                <a:lnTo>
                  <a:pt x="241102" y="80367"/>
                </a:lnTo>
                <a:lnTo>
                  <a:pt x="232172" y="133945"/>
                </a:lnTo>
                <a:lnTo>
                  <a:pt x="232172" y="187523"/>
                </a:lnTo>
                <a:lnTo>
                  <a:pt x="241102" y="258961"/>
                </a:lnTo>
                <a:lnTo>
                  <a:pt x="258961" y="330398"/>
                </a:lnTo>
                <a:lnTo>
                  <a:pt x="276820" y="392906"/>
                </a:lnTo>
                <a:lnTo>
                  <a:pt x="294680" y="437554"/>
                </a:lnTo>
                <a:lnTo>
                  <a:pt x="321469" y="482203"/>
                </a:lnTo>
                <a:lnTo>
                  <a:pt x="339328" y="508992"/>
                </a:lnTo>
                <a:lnTo>
                  <a:pt x="348258" y="526851"/>
                </a:lnTo>
                <a:lnTo>
                  <a:pt x="366117" y="526851"/>
                </a:lnTo>
                <a:lnTo>
                  <a:pt x="366117" y="508992"/>
                </a:lnTo>
                <a:lnTo>
                  <a:pt x="357188" y="491132"/>
                </a:lnTo>
                <a:lnTo>
                  <a:pt x="348258" y="455414"/>
                </a:lnTo>
                <a:lnTo>
                  <a:pt x="321469" y="410765"/>
                </a:lnTo>
                <a:lnTo>
                  <a:pt x="285750" y="366117"/>
                </a:lnTo>
                <a:lnTo>
                  <a:pt x="241102" y="312539"/>
                </a:lnTo>
                <a:lnTo>
                  <a:pt x="196453" y="267890"/>
                </a:lnTo>
                <a:lnTo>
                  <a:pt x="151805" y="241101"/>
                </a:lnTo>
                <a:lnTo>
                  <a:pt x="125016" y="232172"/>
                </a:lnTo>
                <a:lnTo>
                  <a:pt x="89297" y="241101"/>
                </a:lnTo>
                <a:lnTo>
                  <a:pt x="71438" y="258961"/>
                </a:lnTo>
                <a:lnTo>
                  <a:pt x="62508" y="285750"/>
                </a:lnTo>
                <a:lnTo>
                  <a:pt x="62508" y="303609"/>
                </a:lnTo>
                <a:lnTo>
                  <a:pt x="80367" y="312539"/>
                </a:lnTo>
                <a:lnTo>
                  <a:pt x="125016" y="321468"/>
                </a:lnTo>
                <a:lnTo>
                  <a:pt x="169664" y="312539"/>
                </a:lnTo>
                <a:lnTo>
                  <a:pt x="232172" y="303609"/>
                </a:lnTo>
                <a:lnTo>
                  <a:pt x="303609" y="294679"/>
                </a:lnTo>
                <a:lnTo>
                  <a:pt x="366117" y="285750"/>
                </a:lnTo>
                <a:lnTo>
                  <a:pt x="419695" y="285750"/>
                </a:lnTo>
                <a:lnTo>
                  <a:pt x="464344" y="294679"/>
                </a:lnTo>
                <a:lnTo>
                  <a:pt x="500062" y="321468"/>
                </a:lnTo>
                <a:lnTo>
                  <a:pt x="517921" y="348257"/>
                </a:lnTo>
                <a:lnTo>
                  <a:pt x="517921" y="375047"/>
                </a:lnTo>
                <a:lnTo>
                  <a:pt x="517921" y="410765"/>
                </a:lnTo>
                <a:lnTo>
                  <a:pt x="517921" y="437554"/>
                </a:lnTo>
                <a:lnTo>
                  <a:pt x="508991" y="455414"/>
                </a:lnTo>
                <a:lnTo>
                  <a:pt x="508991" y="464343"/>
                </a:lnTo>
                <a:lnTo>
                  <a:pt x="500062" y="464343"/>
                </a:lnTo>
                <a:lnTo>
                  <a:pt x="500062" y="455414"/>
                </a:lnTo>
                <a:lnTo>
                  <a:pt x="500062" y="428625"/>
                </a:lnTo>
                <a:lnTo>
                  <a:pt x="500062" y="401836"/>
                </a:lnTo>
                <a:lnTo>
                  <a:pt x="508991" y="375047"/>
                </a:lnTo>
                <a:lnTo>
                  <a:pt x="508991" y="339328"/>
                </a:lnTo>
                <a:lnTo>
                  <a:pt x="508991" y="33932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8117086" y="4304109"/>
            <a:ext cx="80367" cy="80368"/>
          </a:xfrm>
          <a:custGeom>
            <a:avLst/>
            <a:gdLst/>
            <a:ahLst/>
            <a:cxnLst/>
            <a:rect l="0" t="0" r="0" b="0"/>
            <a:pathLst>
              <a:path w="80367" h="803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30" y="8930"/>
                </a:lnTo>
                <a:lnTo>
                  <a:pt x="17859" y="8930"/>
                </a:lnTo>
                <a:lnTo>
                  <a:pt x="35719" y="17859"/>
                </a:lnTo>
                <a:lnTo>
                  <a:pt x="44648" y="26789"/>
                </a:lnTo>
                <a:lnTo>
                  <a:pt x="62508" y="44648"/>
                </a:lnTo>
                <a:lnTo>
                  <a:pt x="71437" y="62508"/>
                </a:lnTo>
                <a:lnTo>
                  <a:pt x="80366" y="80367"/>
                </a:lnTo>
                <a:lnTo>
                  <a:pt x="80366" y="8036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8268890" y="4572000"/>
            <a:ext cx="169665" cy="133946"/>
          </a:xfrm>
          <a:custGeom>
            <a:avLst/>
            <a:gdLst/>
            <a:ahLst/>
            <a:cxnLst/>
            <a:rect l="0" t="0" r="0" b="0"/>
            <a:pathLst>
              <a:path w="169665" h="133946">
                <a:moveTo>
                  <a:pt x="0" y="17859"/>
                </a:moveTo>
                <a:lnTo>
                  <a:pt x="0" y="35718"/>
                </a:lnTo>
                <a:lnTo>
                  <a:pt x="0" y="44648"/>
                </a:lnTo>
                <a:lnTo>
                  <a:pt x="0" y="62507"/>
                </a:lnTo>
                <a:lnTo>
                  <a:pt x="17859" y="80367"/>
                </a:lnTo>
                <a:lnTo>
                  <a:pt x="26789" y="98226"/>
                </a:lnTo>
                <a:lnTo>
                  <a:pt x="35719" y="107156"/>
                </a:lnTo>
                <a:lnTo>
                  <a:pt x="35719" y="116086"/>
                </a:lnTo>
                <a:lnTo>
                  <a:pt x="44648" y="107156"/>
                </a:lnTo>
                <a:lnTo>
                  <a:pt x="53578" y="98226"/>
                </a:lnTo>
                <a:lnTo>
                  <a:pt x="53578" y="89296"/>
                </a:lnTo>
                <a:lnTo>
                  <a:pt x="53578" y="62507"/>
                </a:lnTo>
                <a:lnTo>
                  <a:pt x="62508" y="35718"/>
                </a:lnTo>
                <a:lnTo>
                  <a:pt x="62508" y="17859"/>
                </a:lnTo>
                <a:lnTo>
                  <a:pt x="71437" y="0"/>
                </a:lnTo>
                <a:lnTo>
                  <a:pt x="80367" y="0"/>
                </a:lnTo>
                <a:lnTo>
                  <a:pt x="80367" y="17859"/>
                </a:lnTo>
                <a:lnTo>
                  <a:pt x="89297" y="35718"/>
                </a:lnTo>
                <a:lnTo>
                  <a:pt x="89297" y="62507"/>
                </a:lnTo>
                <a:lnTo>
                  <a:pt x="98226" y="89296"/>
                </a:lnTo>
                <a:lnTo>
                  <a:pt x="98226" y="107156"/>
                </a:lnTo>
                <a:lnTo>
                  <a:pt x="107156" y="125015"/>
                </a:lnTo>
                <a:lnTo>
                  <a:pt x="107156" y="133945"/>
                </a:lnTo>
                <a:lnTo>
                  <a:pt x="107156" y="125015"/>
                </a:lnTo>
                <a:lnTo>
                  <a:pt x="116086" y="116086"/>
                </a:lnTo>
                <a:lnTo>
                  <a:pt x="116086" y="98226"/>
                </a:lnTo>
                <a:lnTo>
                  <a:pt x="125015" y="80367"/>
                </a:lnTo>
                <a:lnTo>
                  <a:pt x="133945" y="62507"/>
                </a:lnTo>
                <a:lnTo>
                  <a:pt x="133945" y="44648"/>
                </a:lnTo>
                <a:lnTo>
                  <a:pt x="142875" y="44648"/>
                </a:lnTo>
                <a:lnTo>
                  <a:pt x="151805" y="53578"/>
                </a:lnTo>
                <a:lnTo>
                  <a:pt x="151805" y="62507"/>
                </a:lnTo>
                <a:lnTo>
                  <a:pt x="160734" y="62507"/>
                </a:lnTo>
                <a:lnTo>
                  <a:pt x="160734" y="71437"/>
                </a:lnTo>
                <a:lnTo>
                  <a:pt x="169664" y="71437"/>
                </a:lnTo>
                <a:lnTo>
                  <a:pt x="169664" y="71437"/>
                </a:lnTo>
                <a:lnTo>
                  <a:pt x="160734" y="62507"/>
                </a:lnTo>
                <a:lnTo>
                  <a:pt x="160734" y="62507"/>
                </a:lnTo>
                <a:lnTo>
                  <a:pt x="160734" y="6250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4223742" y="3786187"/>
            <a:ext cx="196454" cy="196454"/>
          </a:xfrm>
          <a:custGeom>
            <a:avLst/>
            <a:gdLst/>
            <a:ahLst/>
            <a:cxnLst/>
            <a:rect l="0" t="0" r="0" b="0"/>
            <a:pathLst>
              <a:path w="196454" h="196454">
                <a:moveTo>
                  <a:pt x="80367" y="35719"/>
                </a:moveTo>
                <a:lnTo>
                  <a:pt x="80367" y="35719"/>
                </a:lnTo>
                <a:lnTo>
                  <a:pt x="80367" y="35719"/>
                </a:lnTo>
                <a:lnTo>
                  <a:pt x="71438" y="26789"/>
                </a:lnTo>
                <a:lnTo>
                  <a:pt x="71438" y="17859"/>
                </a:lnTo>
                <a:lnTo>
                  <a:pt x="71438" y="17859"/>
                </a:lnTo>
                <a:lnTo>
                  <a:pt x="71438" y="8930"/>
                </a:lnTo>
                <a:lnTo>
                  <a:pt x="71438" y="0"/>
                </a:lnTo>
                <a:lnTo>
                  <a:pt x="71438" y="0"/>
                </a:lnTo>
                <a:lnTo>
                  <a:pt x="71438" y="0"/>
                </a:lnTo>
                <a:lnTo>
                  <a:pt x="71438" y="0"/>
                </a:lnTo>
                <a:lnTo>
                  <a:pt x="71438" y="17859"/>
                </a:lnTo>
                <a:lnTo>
                  <a:pt x="71438" y="35719"/>
                </a:lnTo>
                <a:lnTo>
                  <a:pt x="71438" y="53578"/>
                </a:lnTo>
                <a:lnTo>
                  <a:pt x="71438" y="80367"/>
                </a:lnTo>
                <a:lnTo>
                  <a:pt x="71438" y="107156"/>
                </a:lnTo>
                <a:lnTo>
                  <a:pt x="71438" y="125016"/>
                </a:lnTo>
                <a:lnTo>
                  <a:pt x="71438" y="151805"/>
                </a:lnTo>
                <a:lnTo>
                  <a:pt x="71438" y="160734"/>
                </a:lnTo>
                <a:lnTo>
                  <a:pt x="71438" y="169664"/>
                </a:lnTo>
                <a:lnTo>
                  <a:pt x="71438" y="178594"/>
                </a:lnTo>
                <a:lnTo>
                  <a:pt x="71438" y="169664"/>
                </a:lnTo>
                <a:lnTo>
                  <a:pt x="80367" y="169664"/>
                </a:lnTo>
                <a:lnTo>
                  <a:pt x="89297" y="151805"/>
                </a:lnTo>
                <a:lnTo>
                  <a:pt x="98227" y="133945"/>
                </a:lnTo>
                <a:lnTo>
                  <a:pt x="116086" y="116086"/>
                </a:lnTo>
                <a:lnTo>
                  <a:pt x="133946" y="98227"/>
                </a:lnTo>
                <a:lnTo>
                  <a:pt x="142875" y="71438"/>
                </a:lnTo>
                <a:lnTo>
                  <a:pt x="151805" y="53578"/>
                </a:lnTo>
                <a:lnTo>
                  <a:pt x="169664" y="44649"/>
                </a:lnTo>
                <a:lnTo>
                  <a:pt x="169664" y="26789"/>
                </a:lnTo>
                <a:lnTo>
                  <a:pt x="178594" y="26789"/>
                </a:lnTo>
                <a:lnTo>
                  <a:pt x="178594" y="26789"/>
                </a:lnTo>
                <a:lnTo>
                  <a:pt x="178594" y="35719"/>
                </a:lnTo>
                <a:lnTo>
                  <a:pt x="187524" y="53578"/>
                </a:lnTo>
                <a:lnTo>
                  <a:pt x="187524" y="71438"/>
                </a:lnTo>
                <a:lnTo>
                  <a:pt x="187524" y="89297"/>
                </a:lnTo>
                <a:lnTo>
                  <a:pt x="196453" y="116086"/>
                </a:lnTo>
                <a:lnTo>
                  <a:pt x="196453" y="133945"/>
                </a:lnTo>
                <a:lnTo>
                  <a:pt x="196453" y="151805"/>
                </a:lnTo>
                <a:lnTo>
                  <a:pt x="178594" y="169664"/>
                </a:lnTo>
                <a:lnTo>
                  <a:pt x="160735" y="178594"/>
                </a:lnTo>
                <a:lnTo>
                  <a:pt x="125016" y="187524"/>
                </a:lnTo>
                <a:lnTo>
                  <a:pt x="80367" y="187524"/>
                </a:lnTo>
                <a:lnTo>
                  <a:pt x="44649" y="196453"/>
                </a:lnTo>
                <a:lnTo>
                  <a:pt x="17860" y="187524"/>
                </a:lnTo>
                <a:lnTo>
                  <a:pt x="0" y="178594"/>
                </a:lnTo>
                <a:lnTo>
                  <a:pt x="0" y="169664"/>
                </a:lnTo>
                <a:lnTo>
                  <a:pt x="0" y="16966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4455914" y="3768328"/>
            <a:ext cx="151806" cy="187524"/>
          </a:xfrm>
          <a:custGeom>
            <a:avLst/>
            <a:gdLst/>
            <a:ahLst/>
            <a:cxnLst/>
            <a:rect l="0" t="0" r="0" b="0"/>
            <a:pathLst>
              <a:path w="151806" h="187524">
                <a:moveTo>
                  <a:pt x="8930" y="125015"/>
                </a:moveTo>
                <a:lnTo>
                  <a:pt x="17859" y="116086"/>
                </a:lnTo>
                <a:lnTo>
                  <a:pt x="17859" y="116086"/>
                </a:lnTo>
                <a:lnTo>
                  <a:pt x="26789" y="107156"/>
                </a:lnTo>
                <a:lnTo>
                  <a:pt x="44649" y="98226"/>
                </a:lnTo>
                <a:lnTo>
                  <a:pt x="53578" y="80367"/>
                </a:lnTo>
                <a:lnTo>
                  <a:pt x="62508" y="71437"/>
                </a:lnTo>
                <a:lnTo>
                  <a:pt x="71438" y="62508"/>
                </a:lnTo>
                <a:lnTo>
                  <a:pt x="80367" y="44648"/>
                </a:lnTo>
                <a:lnTo>
                  <a:pt x="89297" y="26789"/>
                </a:lnTo>
                <a:lnTo>
                  <a:pt x="89297" y="17859"/>
                </a:lnTo>
                <a:lnTo>
                  <a:pt x="80367" y="8929"/>
                </a:lnTo>
                <a:lnTo>
                  <a:pt x="71438" y="0"/>
                </a:lnTo>
                <a:lnTo>
                  <a:pt x="53578" y="8929"/>
                </a:lnTo>
                <a:lnTo>
                  <a:pt x="35719" y="26789"/>
                </a:lnTo>
                <a:lnTo>
                  <a:pt x="17859" y="62508"/>
                </a:lnTo>
                <a:lnTo>
                  <a:pt x="0" y="98226"/>
                </a:lnTo>
                <a:lnTo>
                  <a:pt x="0" y="125015"/>
                </a:lnTo>
                <a:lnTo>
                  <a:pt x="8930" y="160734"/>
                </a:lnTo>
                <a:lnTo>
                  <a:pt x="35719" y="178593"/>
                </a:lnTo>
                <a:lnTo>
                  <a:pt x="62508" y="187523"/>
                </a:lnTo>
                <a:lnTo>
                  <a:pt x="98227" y="178593"/>
                </a:lnTo>
                <a:lnTo>
                  <a:pt x="133945" y="160734"/>
                </a:lnTo>
                <a:lnTo>
                  <a:pt x="151805" y="125015"/>
                </a:lnTo>
                <a:lnTo>
                  <a:pt x="151805" y="12501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" name="Freeform 29"/>
          <p:cNvSpPr/>
          <p:nvPr/>
        </p:nvSpPr>
        <p:spPr bwMode="auto">
          <a:xfrm>
            <a:off x="4652367" y="3830836"/>
            <a:ext cx="17861" cy="62508"/>
          </a:xfrm>
          <a:custGeom>
            <a:avLst/>
            <a:gdLst/>
            <a:ahLst/>
            <a:cxnLst/>
            <a:rect l="0" t="0" r="0" b="0"/>
            <a:pathLst>
              <a:path w="17861" h="62508">
                <a:moveTo>
                  <a:pt x="0" y="0"/>
                </a:move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0" y="35718"/>
                </a:lnTo>
                <a:lnTo>
                  <a:pt x="8930" y="44648"/>
                </a:lnTo>
                <a:lnTo>
                  <a:pt x="8930" y="53578"/>
                </a:lnTo>
                <a:lnTo>
                  <a:pt x="17860" y="62507"/>
                </a:lnTo>
                <a:lnTo>
                  <a:pt x="17860" y="53578"/>
                </a:lnTo>
                <a:lnTo>
                  <a:pt x="17860" y="44648"/>
                </a:lnTo>
                <a:lnTo>
                  <a:pt x="17860" y="4464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" name="Freeform 30"/>
          <p:cNvSpPr/>
          <p:nvPr/>
        </p:nvSpPr>
        <p:spPr bwMode="auto">
          <a:xfrm>
            <a:off x="4589859" y="3670101"/>
            <a:ext cx="8931" cy="26790"/>
          </a:xfrm>
          <a:custGeom>
            <a:avLst/>
            <a:gdLst/>
            <a:ahLst/>
            <a:cxnLst/>
            <a:rect l="0" t="0" r="0" b="0"/>
            <a:pathLst>
              <a:path w="8931" h="26790">
                <a:moveTo>
                  <a:pt x="0" y="26789"/>
                </a:moveTo>
                <a:lnTo>
                  <a:pt x="0" y="26789"/>
                </a:lnTo>
                <a:lnTo>
                  <a:pt x="0" y="1786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2" name="Freeform 31"/>
          <p:cNvSpPr/>
          <p:nvPr/>
        </p:nvSpPr>
        <p:spPr bwMode="auto">
          <a:xfrm>
            <a:off x="4759523" y="3750468"/>
            <a:ext cx="169666" cy="160736"/>
          </a:xfrm>
          <a:custGeom>
            <a:avLst/>
            <a:gdLst/>
            <a:ahLst/>
            <a:cxnLst/>
            <a:rect l="0" t="0" r="0" b="0"/>
            <a:pathLst>
              <a:path w="169666" h="160736">
                <a:moveTo>
                  <a:pt x="26790" y="0"/>
                </a:moveTo>
                <a:lnTo>
                  <a:pt x="17860" y="0"/>
                </a:lnTo>
                <a:lnTo>
                  <a:pt x="17860" y="0"/>
                </a:lnTo>
                <a:lnTo>
                  <a:pt x="8930" y="17860"/>
                </a:lnTo>
                <a:lnTo>
                  <a:pt x="8930" y="35719"/>
                </a:lnTo>
                <a:lnTo>
                  <a:pt x="0" y="53578"/>
                </a:lnTo>
                <a:lnTo>
                  <a:pt x="0" y="71438"/>
                </a:lnTo>
                <a:lnTo>
                  <a:pt x="0" y="89297"/>
                </a:lnTo>
                <a:lnTo>
                  <a:pt x="8930" y="107157"/>
                </a:lnTo>
                <a:lnTo>
                  <a:pt x="17860" y="116086"/>
                </a:lnTo>
                <a:lnTo>
                  <a:pt x="35719" y="116086"/>
                </a:lnTo>
                <a:lnTo>
                  <a:pt x="44649" y="116086"/>
                </a:lnTo>
                <a:lnTo>
                  <a:pt x="53579" y="98227"/>
                </a:lnTo>
                <a:lnTo>
                  <a:pt x="71438" y="80368"/>
                </a:lnTo>
                <a:lnTo>
                  <a:pt x="71438" y="62508"/>
                </a:lnTo>
                <a:lnTo>
                  <a:pt x="71438" y="44649"/>
                </a:lnTo>
                <a:lnTo>
                  <a:pt x="71438" y="26789"/>
                </a:lnTo>
                <a:lnTo>
                  <a:pt x="62508" y="8930"/>
                </a:lnTo>
                <a:lnTo>
                  <a:pt x="62508" y="8930"/>
                </a:lnTo>
                <a:lnTo>
                  <a:pt x="62508" y="17860"/>
                </a:lnTo>
                <a:lnTo>
                  <a:pt x="62508" y="35719"/>
                </a:lnTo>
                <a:lnTo>
                  <a:pt x="71438" y="62508"/>
                </a:lnTo>
                <a:lnTo>
                  <a:pt x="71438" y="98227"/>
                </a:lnTo>
                <a:lnTo>
                  <a:pt x="89297" y="125016"/>
                </a:lnTo>
                <a:lnTo>
                  <a:pt x="107157" y="151805"/>
                </a:lnTo>
                <a:lnTo>
                  <a:pt x="133946" y="160735"/>
                </a:lnTo>
                <a:lnTo>
                  <a:pt x="151805" y="160735"/>
                </a:lnTo>
                <a:lnTo>
                  <a:pt x="169665" y="142875"/>
                </a:lnTo>
                <a:lnTo>
                  <a:pt x="169665" y="14287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3" name="Freeform 32"/>
          <p:cNvSpPr/>
          <p:nvPr/>
        </p:nvSpPr>
        <p:spPr bwMode="auto">
          <a:xfrm>
            <a:off x="4982766" y="3723679"/>
            <a:ext cx="196454" cy="312540"/>
          </a:xfrm>
          <a:custGeom>
            <a:avLst/>
            <a:gdLst/>
            <a:ahLst/>
            <a:cxnLst/>
            <a:rect l="0" t="0" r="0" b="0"/>
            <a:pathLst>
              <a:path w="196454" h="312540">
                <a:moveTo>
                  <a:pt x="44648" y="62508"/>
                </a:moveTo>
                <a:lnTo>
                  <a:pt x="44648" y="62508"/>
                </a:lnTo>
                <a:lnTo>
                  <a:pt x="44648" y="62508"/>
                </a:lnTo>
                <a:lnTo>
                  <a:pt x="44648" y="62508"/>
                </a:lnTo>
                <a:lnTo>
                  <a:pt x="35718" y="62508"/>
                </a:lnTo>
                <a:lnTo>
                  <a:pt x="26789" y="62508"/>
                </a:lnTo>
                <a:lnTo>
                  <a:pt x="17859" y="53578"/>
                </a:lnTo>
                <a:lnTo>
                  <a:pt x="17859" y="53578"/>
                </a:lnTo>
                <a:lnTo>
                  <a:pt x="8929" y="53578"/>
                </a:ln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8929" y="53578"/>
                </a:lnTo>
                <a:lnTo>
                  <a:pt x="17859" y="53578"/>
                </a:lnTo>
                <a:lnTo>
                  <a:pt x="26789" y="53578"/>
                </a:lnTo>
                <a:lnTo>
                  <a:pt x="35718" y="44649"/>
                </a:lnTo>
                <a:lnTo>
                  <a:pt x="44648" y="35719"/>
                </a:lnTo>
                <a:lnTo>
                  <a:pt x="53578" y="26789"/>
                </a:lnTo>
                <a:lnTo>
                  <a:pt x="62507" y="17860"/>
                </a:lnTo>
                <a:lnTo>
                  <a:pt x="71437" y="8930"/>
                </a:lnTo>
                <a:lnTo>
                  <a:pt x="80367" y="0"/>
                </a:lnTo>
                <a:lnTo>
                  <a:pt x="80367" y="8930"/>
                </a:lnTo>
                <a:lnTo>
                  <a:pt x="80367" y="17860"/>
                </a:lnTo>
                <a:lnTo>
                  <a:pt x="80367" y="26789"/>
                </a:lnTo>
                <a:lnTo>
                  <a:pt x="80367" y="53578"/>
                </a:lnTo>
                <a:lnTo>
                  <a:pt x="80367" y="80367"/>
                </a:lnTo>
                <a:lnTo>
                  <a:pt x="80367" y="107157"/>
                </a:lnTo>
                <a:lnTo>
                  <a:pt x="80367" y="125016"/>
                </a:lnTo>
                <a:lnTo>
                  <a:pt x="98226" y="133946"/>
                </a:lnTo>
                <a:lnTo>
                  <a:pt x="107156" y="133946"/>
                </a:lnTo>
                <a:lnTo>
                  <a:pt x="125015" y="125016"/>
                </a:lnTo>
                <a:lnTo>
                  <a:pt x="133945" y="116086"/>
                </a:lnTo>
                <a:lnTo>
                  <a:pt x="133945" y="98227"/>
                </a:lnTo>
                <a:lnTo>
                  <a:pt x="142875" y="80367"/>
                </a:lnTo>
                <a:lnTo>
                  <a:pt x="151804" y="71438"/>
                </a:lnTo>
                <a:lnTo>
                  <a:pt x="160734" y="71438"/>
                </a:lnTo>
                <a:lnTo>
                  <a:pt x="169664" y="98227"/>
                </a:lnTo>
                <a:lnTo>
                  <a:pt x="187523" y="133946"/>
                </a:lnTo>
                <a:lnTo>
                  <a:pt x="196453" y="187524"/>
                </a:lnTo>
                <a:lnTo>
                  <a:pt x="187523" y="258961"/>
                </a:lnTo>
                <a:lnTo>
                  <a:pt x="151804" y="312539"/>
                </a:lnTo>
                <a:lnTo>
                  <a:pt x="151804" y="31253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4" name="Freeform 33"/>
          <p:cNvSpPr/>
          <p:nvPr/>
        </p:nvSpPr>
        <p:spPr bwMode="auto">
          <a:xfrm>
            <a:off x="5009555" y="3723679"/>
            <a:ext cx="160735" cy="312540"/>
          </a:xfrm>
          <a:custGeom>
            <a:avLst/>
            <a:gdLst/>
            <a:ahLst/>
            <a:cxnLst/>
            <a:rect l="0" t="0" r="0" b="0"/>
            <a:pathLst>
              <a:path w="160735" h="312540">
                <a:moveTo>
                  <a:pt x="133945" y="44649"/>
                </a:moveTo>
                <a:lnTo>
                  <a:pt x="133945" y="44649"/>
                </a:lnTo>
                <a:lnTo>
                  <a:pt x="133945" y="44649"/>
                </a:lnTo>
                <a:lnTo>
                  <a:pt x="125015" y="44649"/>
                </a:lnTo>
                <a:lnTo>
                  <a:pt x="125015" y="35719"/>
                </a:lnTo>
                <a:lnTo>
                  <a:pt x="125015" y="35719"/>
                </a:lnTo>
                <a:lnTo>
                  <a:pt x="125015" y="35719"/>
                </a:lnTo>
                <a:lnTo>
                  <a:pt x="125015" y="35719"/>
                </a:lnTo>
                <a:lnTo>
                  <a:pt x="125015" y="35719"/>
                </a:lnTo>
                <a:lnTo>
                  <a:pt x="125015" y="35719"/>
                </a:lnTo>
                <a:lnTo>
                  <a:pt x="125015" y="26789"/>
                </a:lnTo>
                <a:lnTo>
                  <a:pt x="125015" y="26789"/>
                </a:lnTo>
                <a:lnTo>
                  <a:pt x="125015" y="26789"/>
                </a:lnTo>
                <a:lnTo>
                  <a:pt x="125015" y="26789"/>
                </a:lnTo>
                <a:lnTo>
                  <a:pt x="125015" y="26789"/>
                </a:lnTo>
                <a:lnTo>
                  <a:pt x="116086" y="26789"/>
                </a:lnTo>
                <a:lnTo>
                  <a:pt x="116086" y="26789"/>
                </a:lnTo>
                <a:lnTo>
                  <a:pt x="107156" y="26789"/>
                </a:lnTo>
                <a:lnTo>
                  <a:pt x="107156" y="26789"/>
                </a:lnTo>
                <a:lnTo>
                  <a:pt x="107156" y="26789"/>
                </a:lnTo>
                <a:lnTo>
                  <a:pt x="107156" y="17860"/>
                </a:lnTo>
                <a:lnTo>
                  <a:pt x="98226" y="17860"/>
                </a:lnTo>
                <a:lnTo>
                  <a:pt x="89297" y="8930"/>
                </a:lnTo>
                <a:lnTo>
                  <a:pt x="80367" y="0"/>
                </a:lnTo>
                <a:lnTo>
                  <a:pt x="80367" y="0"/>
                </a:lnTo>
                <a:lnTo>
                  <a:pt x="71437" y="0"/>
                </a:lnTo>
                <a:lnTo>
                  <a:pt x="62508" y="0"/>
                </a:lnTo>
                <a:lnTo>
                  <a:pt x="53578" y="0"/>
                </a:lnTo>
                <a:lnTo>
                  <a:pt x="44648" y="0"/>
                </a:lnTo>
                <a:lnTo>
                  <a:pt x="35718" y="0"/>
                </a:lnTo>
                <a:lnTo>
                  <a:pt x="26789" y="8930"/>
                </a:lnTo>
                <a:lnTo>
                  <a:pt x="17859" y="17860"/>
                </a:lnTo>
                <a:lnTo>
                  <a:pt x="8929" y="26789"/>
                </a:lnTo>
                <a:lnTo>
                  <a:pt x="8929" y="35719"/>
                </a:lnTo>
                <a:lnTo>
                  <a:pt x="0" y="44649"/>
                </a:lnTo>
                <a:lnTo>
                  <a:pt x="0" y="44649"/>
                </a:lnTo>
                <a:lnTo>
                  <a:pt x="0" y="53578"/>
                </a:lnTo>
                <a:lnTo>
                  <a:pt x="0" y="62508"/>
                </a:lnTo>
                <a:lnTo>
                  <a:pt x="8929" y="62508"/>
                </a:lnTo>
                <a:lnTo>
                  <a:pt x="8929" y="71438"/>
                </a:lnTo>
                <a:lnTo>
                  <a:pt x="17859" y="80367"/>
                </a:lnTo>
                <a:lnTo>
                  <a:pt x="26789" y="89297"/>
                </a:lnTo>
                <a:lnTo>
                  <a:pt x="35718" y="98227"/>
                </a:lnTo>
                <a:lnTo>
                  <a:pt x="44648" y="107157"/>
                </a:lnTo>
                <a:lnTo>
                  <a:pt x="62508" y="107157"/>
                </a:lnTo>
                <a:lnTo>
                  <a:pt x="71437" y="116086"/>
                </a:lnTo>
                <a:lnTo>
                  <a:pt x="89297" y="116086"/>
                </a:lnTo>
                <a:lnTo>
                  <a:pt x="98226" y="107157"/>
                </a:lnTo>
                <a:lnTo>
                  <a:pt x="107156" y="107157"/>
                </a:lnTo>
                <a:lnTo>
                  <a:pt x="125015" y="89297"/>
                </a:lnTo>
                <a:lnTo>
                  <a:pt x="133945" y="80367"/>
                </a:lnTo>
                <a:lnTo>
                  <a:pt x="133945" y="71438"/>
                </a:lnTo>
                <a:lnTo>
                  <a:pt x="133945" y="53578"/>
                </a:lnTo>
                <a:lnTo>
                  <a:pt x="142875" y="44649"/>
                </a:lnTo>
                <a:lnTo>
                  <a:pt x="133945" y="44649"/>
                </a:lnTo>
                <a:lnTo>
                  <a:pt x="133945" y="35719"/>
                </a:lnTo>
                <a:lnTo>
                  <a:pt x="133945" y="35719"/>
                </a:lnTo>
                <a:lnTo>
                  <a:pt x="133945" y="35719"/>
                </a:lnTo>
                <a:lnTo>
                  <a:pt x="125015" y="35719"/>
                </a:lnTo>
                <a:lnTo>
                  <a:pt x="125015" y="44649"/>
                </a:lnTo>
                <a:lnTo>
                  <a:pt x="125015" y="53578"/>
                </a:lnTo>
                <a:lnTo>
                  <a:pt x="116086" y="53578"/>
                </a:lnTo>
                <a:lnTo>
                  <a:pt x="116086" y="62508"/>
                </a:lnTo>
                <a:lnTo>
                  <a:pt x="116086" y="62508"/>
                </a:lnTo>
                <a:lnTo>
                  <a:pt x="116086" y="62508"/>
                </a:lnTo>
                <a:lnTo>
                  <a:pt x="116086" y="71438"/>
                </a:lnTo>
                <a:lnTo>
                  <a:pt x="125015" y="71438"/>
                </a:lnTo>
                <a:lnTo>
                  <a:pt x="125015" y="80367"/>
                </a:lnTo>
                <a:lnTo>
                  <a:pt x="133945" y="80367"/>
                </a:lnTo>
                <a:lnTo>
                  <a:pt x="133945" y="89297"/>
                </a:lnTo>
                <a:lnTo>
                  <a:pt x="142875" y="107157"/>
                </a:lnTo>
                <a:lnTo>
                  <a:pt x="142875" y="116086"/>
                </a:lnTo>
                <a:lnTo>
                  <a:pt x="151804" y="133946"/>
                </a:lnTo>
                <a:lnTo>
                  <a:pt x="160734" y="151805"/>
                </a:lnTo>
                <a:lnTo>
                  <a:pt x="160734" y="178594"/>
                </a:lnTo>
                <a:lnTo>
                  <a:pt x="160734" y="205383"/>
                </a:lnTo>
                <a:lnTo>
                  <a:pt x="133945" y="241102"/>
                </a:lnTo>
                <a:lnTo>
                  <a:pt x="98226" y="276821"/>
                </a:lnTo>
                <a:lnTo>
                  <a:pt x="26789" y="312539"/>
                </a:lnTo>
                <a:lnTo>
                  <a:pt x="26789" y="31253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5" name="Freeform 34"/>
          <p:cNvSpPr/>
          <p:nvPr/>
        </p:nvSpPr>
        <p:spPr bwMode="auto">
          <a:xfrm>
            <a:off x="6375797" y="4027289"/>
            <a:ext cx="1535907" cy="133946"/>
          </a:xfrm>
          <a:custGeom>
            <a:avLst/>
            <a:gdLst/>
            <a:ahLst/>
            <a:cxnLst/>
            <a:rect l="0" t="0" r="0" b="0"/>
            <a:pathLst>
              <a:path w="1535907" h="133946">
                <a:moveTo>
                  <a:pt x="8930" y="133945"/>
                </a:moveTo>
                <a:lnTo>
                  <a:pt x="0" y="133945"/>
                </a:lnTo>
                <a:lnTo>
                  <a:pt x="0" y="133945"/>
                </a:lnTo>
                <a:lnTo>
                  <a:pt x="0" y="125015"/>
                </a:lnTo>
                <a:lnTo>
                  <a:pt x="0" y="125015"/>
                </a:lnTo>
                <a:lnTo>
                  <a:pt x="0" y="125015"/>
                </a:lnTo>
                <a:lnTo>
                  <a:pt x="8930" y="116086"/>
                </a:lnTo>
                <a:lnTo>
                  <a:pt x="17859" y="116086"/>
                </a:lnTo>
                <a:lnTo>
                  <a:pt x="26789" y="116086"/>
                </a:lnTo>
                <a:lnTo>
                  <a:pt x="44648" y="116086"/>
                </a:lnTo>
                <a:lnTo>
                  <a:pt x="71437" y="116086"/>
                </a:lnTo>
                <a:lnTo>
                  <a:pt x="98226" y="116086"/>
                </a:lnTo>
                <a:lnTo>
                  <a:pt x="125016" y="125015"/>
                </a:lnTo>
                <a:lnTo>
                  <a:pt x="169664" y="125015"/>
                </a:lnTo>
                <a:lnTo>
                  <a:pt x="223242" y="133945"/>
                </a:lnTo>
                <a:lnTo>
                  <a:pt x="276820" y="133945"/>
                </a:lnTo>
                <a:lnTo>
                  <a:pt x="330398" y="125015"/>
                </a:lnTo>
                <a:lnTo>
                  <a:pt x="401836" y="125015"/>
                </a:lnTo>
                <a:lnTo>
                  <a:pt x="473273" y="107156"/>
                </a:lnTo>
                <a:lnTo>
                  <a:pt x="553641" y="98226"/>
                </a:lnTo>
                <a:lnTo>
                  <a:pt x="634008" y="89297"/>
                </a:lnTo>
                <a:lnTo>
                  <a:pt x="723305" y="71437"/>
                </a:lnTo>
                <a:lnTo>
                  <a:pt x="812601" y="53578"/>
                </a:lnTo>
                <a:lnTo>
                  <a:pt x="901898" y="44648"/>
                </a:lnTo>
                <a:lnTo>
                  <a:pt x="1000125" y="26789"/>
                </a:lnTo>
                <a:lnTo>
                  <a:pt x="1089422" y="17859"/>
                </a:lnTo>
                <a:lnTo>
                  <a:pt x="1187648" y="8929"/>
                </a:lnTo>
                <a:lnTo>
                  <a:pt x="1276945" y="0"/>
                </a:lnTo>
                <a:lnTo>
                  <a:pt x="1357312" y="0"/>
                </a:lnTo>
                <a:lnTo>
                  <a:pt x="1437680" y="0"/>
                </a:lnTo>
                <a:lnTo>
                  <a:pt x="1491258" y="0"/>
                </a:lnTo>
                <a:lnTo>
                  <a:pt x="1535906" y="0"/>
                </a:lnTo>
                <a:lnTo>
                  <a:pt x="1535906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7730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owner </a:t>
            </a:r>
            <a:r>
              <a:rPr lang="en-US" dirty="0" smtClean="0"/>
              <a:t>must </a:t>
            </a:r>
            <a:r>
              <a:rPr lang="en-US" dirty="0"/>
              <a:t>Communicate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Communicate with Development team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What to build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What order to build it (within constraints</a:t>
            </a:r>
            <a:r>
              <a:rPr lang="en-US" dirty="0" smtClean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Make </a:t>
            </a:r>
            <a:r>
              <a:rPr lang="en-US" dirty="0"/>
              <a:t>sure </a:t>
            </a:r>
            <a:r>
              <a:rPr lang="en-US" dirty="0" smtClean="0"/>
              <a:t>criteria for acceptance tests are developed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Verify criteria determine when features are complete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Make </a:t>
            </a:r>
            <a:r>
              <a:rPr lang="en-US" dirty="0"/>
              <a:t>sure </a:t>
            </a:r>
            <a:r>
              <a:rPr lang="en-US" dirty="0" smtClean="0"/>
              <a:t>acceptance tests </a:t>
            </a:r>
            <a:r>
              <a:rPr lang="en-US" dirty="0"/>
              <a:t>are </a:t>
            </a:r>
            <a:r>
              <a:rPr lang="en-US" dirty="0" smtClean="0"/>
              <a:t>run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Doesn’t write detailed tests but ensures that high level ones are written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6443538"/>
            <a:ext cx="5506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Scrum by </a:t>
            </a:r>
            <a:r>
              <a:rPr lang="en-US" dirty="0" smtClean="0"/>
              <a:t>Rubin, </a:t>
            </a:r>
            <a:r>
              <a:rPr lang="en-US" dirty="0" err="1" smtClean="0"/>
              <a:t>Ch</a:t>
            </a:r>
            <a:r>
              <a:rPr lang="en-US" dirty="0" smtClean="0"/>
              <a:t> 09 Product Owner</a:t>
            </a:r>
            <a:endParaRPr lang="en-US" dirty="0"/>
          </a:p>
        </p:txBody>
      </p:sp>
      <p:sp>
        <p:nvSpPr>
          <p:cNvPr id="5" name="Freeform 4"/>
          <p:cNvSpPr/>
          <p:nvPr/>
        </p:nvSpPr>
        <p:spPr bwMode="auto">
          <a:xfrm>
            <a:off x="794742" y="2134195"/>
            <a:ext cx="1910954" cy="62509"/>
          </a:xfrm>
          <a:custGeom>
            <a:avLst/>
            <a:gdLst/>
            <a:ahLst/>
            <a:cxnLst/>
            <a:rect l="0" t="0" r="0" b="0"/>
            <a:pathLst>
              <a:path w="1910954" h="62509">
                <a:moveTo>
                  <a:pt x="0" y="35719"/>
                </a:moveTo>
                <a:lnTo>
                  <a:pt x="8930" y="35719"/>
                </a:lnTo>
                <a:lnTo>
                  <a:pt x="8930" y="35719"/>
                </a:lnTo>
                <a:lnTo>
                  <a:pt x="8930" y="26789"/>
                </a:lnTo>
                <a:lnTo>
                  <a:pt x="17860" y="26789"/>
                </a:lnTo>
                <a:lnTo>
                  <a:pt x="26789" y="17859"/>
                </a:lnTo>
                <a:lnTo>
                  <a:pt x="35719" y="8930"/>
                </a:lnTo>
                <a:lnTo>
                  <a:pt x="44649" y="8930"/>
                </a:lnTo>
                <a:lnTo>
                  <a:pt x="53578" y="8930"/>
                </a:lnTo>
                <a:lnTo>
                  <a:pt x="62508" y="0"/>
                </a:lnTo>
                <a:lnTo>
                  <a:pt x="80367" y="0"/>
                </a:lnTo>
                <a:lnTo>
                  <a:pt x="98227" y="8930"/>
                </a:lnTo>
                <a:lnTo>
                  <a:pt x="116086" y="8930"/>
                </a:lnTo>
                <a:lnTo>
                  <a:pt x="142875" y="8930"/>
                </a:lnTo>
                <a:lnTo>
                  <a:pt x="169664" y="17859"/>
                </a:lnTo>
                <a:lnTo>
                  <a:pt x="205383" y="17859"/>
                </a:lnTo>
                <a:lnTo>
                  <a:pt x="241102" y="17859"/>
                </a:lnTo>
                <a:lnTo>
                  <a:pt x="285750" y="17859"/>
                </a:lnTo>
                <a:lnTo>
                  <a:pt x="330399" y="8930"/>
                </a:lnTo>
                <a:lnTo>
                  <a:pt x="366117" y="8930"/>
                </a:lnTo>
                <a:lnTo>
                  <a:pt x="410766" y="0"/>
                </a:lnTo>
                <a:lnTo>
                  <a:pt x="455414" y="0"/>
                </a:lnTo>
                <a:lnTo>
                  <a:pt x="500063" y="0"/>
                </a:lnTo>
                <a:lnTo>
                  <a:pt x="544711" y="0"/>
                </a:lnTo>
                <a:lnTo>
                  <a:pt x="589360" y="0"/>
                </a:lnTo>
                <a:lnTo>
                  <a:pt x="634008" y="0"/>
                </a:lnTo>
                <a:lnTo>
                  <a:pt x="678656" y="8930"/>
                </a:lnTo>
                <a:lnTo>
                  <a:pt x="732235" y="8930"/>
                </a:lnTo>
                <a:lnTo>
                  <a:pt x="776883" y="8930"/>
                </a:lnTo>
                <a:lnTo>
                  <a:pt x="830461" y="8930"/>
                </a:lnTo>
                <a:lnTo>
                  <a:pt x="884039" y="8930"/>
                </a:lnTo>
                <a:lnTo>
                  <a:pt x="928688" y="8930"/>
                </a:lnTo>
                <a:lnTo>
                  <a:pt x="973336" y="8930"/>
                </a:lnTo>
                <a:lnTo>
                  <a:pt x="1017985" y="8930"/>
                </a:lnTo>
                <a:lnTo>
                  <a:pt x="1071563" y="8930"/>
                </a:lnTo>
                <a:lnTo>
                  <a:pt x="1116211" y="17859"/>
                </a:lnTo>
                <a:lnTo>
                  <a:pt x="1169789" y="17859"/>
                </a:lnTo>
                <a:lnTo>
                  <a:pt x="1223367" y="17859"/>
                </a:lnTo>
                <a:lnTo>
                  <a:pt x="1276946" y="17859"/>
                </a:lnTo>
                <a:lnTo>
                  <a:pt x="1330524" y="17859"/>
                </a:lnTo>
                <a:lnTo>
                  <a:pt x="1384102" y="17859"/>
                </a:lnTo>
                <a:lnTo>
                  <a:pt x="1437680" y="17859"/>
                </a:lnTo>
                <a:lnTo>
                  <a:pt x="1491258" y="17859"/>
                </a:lnTo>
                <a:lnTo>
                  <a:pt x="1544836" y="17859"/>
                </a:lnTo>
                <a:lnTo>
                  <a:pt x="1589485" y="17859"/>
                </a:lnTo>
                <a:lnTo>
                  <a:pt x="1643063" y="8930"/>
                </a:lnTo>
                <a:lnTo>
                  <a:pt x="1687711" y="8930"/>
                </a:lnTo>
                <a:lnTo>
                  <a:pt x="1741289" y="17859"/>
                </a:lnTo>
                <a:lnTo>
                  <a:pt x="1777008" y="17859"/>
                </a:lnTo>
                <a:lnTo>
                  <a:pt x="1812727" y="17859"/>
                </a:lnTo>
                <a:lnTo>
                  <a:pt x="1848446" y="17859"/>
                </a:lnTo>
                <a:lnTo>
                  <a:pt x="1875235" y="26789"/>
                </a:lnTo>
                <a:lnTo>
                  <a:pt x="1893094" y="35719"/>
                </a:lnTo>
                <a:lnTo>
                  <a:pt x="1902024" y="44649"/>
                </a:lnTo>
                <a:lnTo>
                  <a:pt x="1910953" y="53578"/>
                </a:lnTo>
                <a:lnTo>
                  <a:pt x="1910953" y="62508"/>
                </a:lnTo>
                <a:lnTo>
                  <a:pt x="1910953" y="6250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6750844" y="2303859"/>
            <a:ext cx="250032" cy="348259"/>
          </a:xfrm>
          <a:custGeom>
            <a:avLst/>
            <a:gdLst/>
            <a:ahLst/>
            <a:cxnLst/>
            <a:rect l="0" t="0" r="0" b="0"/>
            <a:pathLst>
              <a:path w="250032" h="348259">
                <a:moveTo>
                  <a:pt x="71437" y="133945"/>
                </a:moveTo>
                <a:lnTo>
                  <a:pt x="62508" y="133945"/>
                </a:lnTo>
                <a:lnTo>
                  <a:pt x="62508" y="125016"/>
                </a:lnTo>
                <a:lnTo>
                  <a:pt x="62508" y="116086"/>
                </a:lnTo>
                <a:lnTo>
                  <a:pt x="62508" y="116086"/>
                </a:lnTo>
                <a:lnTo>
                  <a:pt x="62508" y="116086"/>
                </a:lnTo>
                <a:lnTo>
                  <a:pt x="71437" y="116086"/>
                </a:lnTo>
                <a:lnTo>
                  <a:pt x="71437" y="125016"/>
                </a:lnTo>
                <a:lnTo>
                  <a:pt x="80367" y="133945"/>
                </a:lnTo>
                <a:lnTo>
                  <a:pt x="89297" y="160735"/>
                </a:lnTo>
                <a:lnTo>
                  <a:pt x="98226" y="187524"/>
                </a:lnTo>
                <a:lnTo>
                  <a:pt x="107156" y="214313"/>
                </a:lnTo>
                <a:lnTo>
                  <a:pt x="116086" y="250032"/>
                </a:lnTo>
                <a:lnTo>
                  <a:pt x="116086" y="285750"/>
                </a:lnTo>
                <a:lnTo>
                  <a:pt x="125015" y="312539"/>
                </a:lnTo>
                <a:lnTo>
                  <a:pt x="125015" y="330399"/>
                </a:lnTo>
                <a:lnTo>
                  <a:pt x="116086" y="348258"/>
                </a:lnTo>
                <a:lnTo>
                  <a:pt x="116086" y="348258"/>
                </a:lnTo>
                <a:lnTo>
                  <a:pt x="107156" y="339329"/>
                </a:lnTo>
                <a:lnTo>
                  <a:pt x="89297" y="312539"/>
                </a:lnTo>
                <a:lnTo>
                  <a:pt x="71437" y="285750"/>
                </a:lnTo>
                <a:lnTo>
                  <a:pt x="53578" y="250032"/>
                </a:lnTo>
                <a:lnTo>
                  <a:pt x="35719" y="214313"/>
                </a:lnTo>
                <a:lnTo>
                  <a:pt x="17859" y="178594"/>
                </a:lnTo>
                <a:lnTo>
                  <a:pt x="8929" y="142875"/>
                </a:lnTo>
                <a:lnTo>
                  <a:pt x="0" y="107156"/>
                </a:lnTo>
                <a:lnTo>
                  <a:pt x="8929" y="89297"/>
                </a:lnTo>
                <a:lnTo>
                  <a:pt x="26789" y="62508"/>
                </a:lnTo>
                <a:lnTo>
                  <a:pt x="53578" y="35719"/>
                </a:lnTo>
                <a:lnTo>
                  <a:pt x="89297" y="26789"/>
                </a:lnTo>
                <a:lnTo>
                  <a:pt x="125015" y="8930"/>
                </a:lnTo>
                <a:lnTo>
                  <a:pt x="169664" y="0"/>
                </a:lnTo>
                <a:lnTo>
                  <a:pt x="205383" y="0"/>
                </a:lnTo>
                <a:lnTo>
                  <a:pt x="232172" y="8930"/>
                </a:lnTo>
                <a:lnTo>
                  <a:pt x="250031" y="26789"/>
                </a:lnTo>
                <a:lnTo>
                  <a:pt x="250031" y="53578"/>
                </a:lnTo>
                <a:lnTo>
                  <a:pt x="232172" y="80367"/>
                </a:lnTo>
                <a:lnTo>
                  <a:pt x="205383" y="116086"/>
                </a:lnTo>
                <a:lnTo>
                  <a:pt x="178594" y="142875"/>
                </a:lnTo>
                <a:lnTo>
                  <a:pt x="151804" y="160735"/>
                </a:lnTo>
                <a:lnTo>
                  <a:pt x="133945" y="169664"/>
                </a:lnTo>
                <a:lnTo>
                  <a:pt x="125015" y="169664"/>
                </a:lnTo>
                <a:lnTo>
                  <a:pt x="125015" y="160735"/>
                </a:lnTo>
                <a:lnTo>
                  <a:pt x="133945" y="142875"/>
                </a:lnTo>
                <a:lnTo>
                  <a:pt x="133945" y="14287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7009805" y="2259211"/>
            <a:ext cx="142876" cy="205384"/>
          </a:xfrm>
          <a:custGeom>
            <a:avLst/>
            <a:gdLst/>
            <a:ahLst/>
            <a:cxnLst/>
            <a:rect l="0" t="0" r="0" b="0"/>
            <a:pathLst>
              <a:path w="142876" h="205384">
                <a:moveTo>
                  <a:pt x="17859" y="44648"/>
                </a:moveTo>
                <a:lnTo>
                  <a:pt x="17859" y="44648"/>
                </a:lnTo>
                <a:lnTo>
                  <a:pt x="8929" y="53578"/>
                </a:lnTo>
                <a:lnTo>
                  <a:pt x="0" y="71437"/>
                </a:lnTo>
                <a:lnTo>
                  <a:pt x="0" y="89297"/>
                </a:lnTo>
                <a:lnTo>
                  <a:pt x="0" y="107156"/>
                </a:lnTo>
                <a:lnTo>
                  <a:pt x="0" y="133945"/>
                </a:lnTo>
                <a:lnTo>
                  <a:pt x="8929" y="160734"/>
                </a:lnTo>
                <a:lnTo>
                  <a:pt x="17859" y="178593"/>
                </a:lnTo>
                <a:lnTo>
                  <a:pt x="26789" y="196453"/>
                </a:lnTo>
                <a:lnTo>
                  <a:pt x="26789" y="205383"/>
                </a:lnTo>
                <a:lnTo>
                  <a:pt x="35718" y="205383"/>
                </a:lnTo>
                <a:lnTo>
                  <a:pt x="44648" y="205383"/>
                </a:lnTo>
                <a:lnTo>
                  <a:pt x="44648" y="187523"/>
                </a:lnTo>
                <a:lnTo>
                  <a:pt x="44648" y="160734"/>
                </a:lnTo>
                <a:lnTo>
                  <a:pt x="44648" y="125015"/>
                </a:lnTo>
                <a:lnTo>
                  <a:pt x="44648" y="89297"/>
                </a:lnTo>
                <a:lnTo>
                  <a:pt x="44648" y="53578"/>
                </a:lnTo>
                <a:lnTo>
                  <a:pt x="53578" y="26789"/>
                </a:lnTo>
                <a:lnTo>
                  <a:pt x="62508" y="8929"/>
                </a:lnTo>
                <a:lnTo>
                  <a:pt x="80367" y="0"/>
                </a:lnTo>
                <a:lnTo>
                  <a:pt x="98226" y="0"/>
                </a:lnTo>
                <a:lnTo>
                  <a:pt x="116086" y="8929"/>
                </a:lnTo>
                <a:lnTo>
                  <a:pt x="125015" y="17859"/>
                </a:lnTo>
                <a:lnTo>
                  <a:pt x="133945" y="26789"/>
                </a:lnTo>
                <a:lnTo>
                  <a:pt x="142875" y="35718"/>
                </a:lnTo>
                <a:lnTo>
                  <a:pt x="142875" y="3571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7152680" y="2321719"/>
            <a:ext cx="26790" cy="125016"/>
          </a:xfrm>
          <a:custGeom>
            <a:avLst/>
            <a:gdLst/>
            <a:ahLst/>
            <a:cxnLst/>
            <a:rect l="0" t="0" r="0" b="0"/>
            <a:pathLst>
              <a:path w="26790" h="125016">
                <a:moveTo>
                  <a:pt x="0" y="0"/>
                </a:moveTo>
                <a:lnTo>
                  <a:pt x="0" y="8929"/>
                </a:lnTo>
                <a:lnTo>
                  <a:pt x="0" y="26789"/>
                </a:lnTo>
                <a:lnTo>
                  <a:pt x="0" y="44648"/>
                </a:lnTo>
                <a:lnTo>
                  <a:pt x="8929" y="71437"/>
                </a:lnTo>
                <a:lnTo>
                  <a:pt x="8929" y="89296"/>
                </a:lnTo>
                <a:lnTo>
                  <a:pt x="17859" y="107156"/>
                </a:lnTo>
                <a:lnTo>
                  <a:pt x="17859" y="125015"/>
                </a:lnTo>
                <a:lnTo>
                  <a:pt x="26789" y="125015"/>
                </a:lnTo>
                <a:lnTo>
                  <a:pt x="26789" y="116085"/>
                </a:lnTo>
                <a:lnTo>
                  <a:pt x="26789" y="89296"/>
                </a:lnTo>
                <a:lnTo>
                  <a:pt x="26789" y="62507"/>
                </a:lnTo>
                <a:lnTo>
                  <a:pt x="26789" y="6250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7143750" y="2205633"/>
            <a:ext cx="44649" cy="35719"/>
          </a:xfrm>
          <a:custGeom>
            <a:avLst/>
            <a:gdLst/>
            <a:ahLst/>
            <a:cxnLst/>
            <a:rect l="0" t="0" r="0" b="0"/>
            <a:pathLst>
              <a:path w="44649" h="35719">
                <a:moveTo>
                  <a:pt x="8930" y="0"/>
                </a:move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8930" y="17859"/>
                </a:lnTo>
                <a:lnTo>
                  <a:pt x="17859" y="17859"/>
                </a:lnTo>
                <a:lnTo>
                  <a:pt x="26789" y="26789"/>
                </a:lnTo>
                <a:lnTo>
                  <a:pt x="35719" y="35718"/>
                </a:lnTo>
                <a:lnTo>
                  <a:pt x="44648" y="26789"/>
                </a:lnTo>
                <a:lnTo>
                  <a:pt x="44648" y="2678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7224117" y="2294929"/>
            <a:ext cx="133947" cy="142876"/>
          </a:xfrm>
          <a:custGeom>
            <a:avLst/>
            <a:gdLst/>
            <a:ahLst/>
            <a:cxnLst/>
            <a:rect l="0" t="0" r="0" b="0"/>
            <a:pathLst>
              <a:path w="133947" h="142876">
                <a:moveTo>
                  <a:pt x="44649" y="35719"/>
                </a:moveTo>
                <a:lnTo>
                  <a:pt x="44649" y="35719"/>
                </a:lnTo>
                <a:lnTo>
                  <a:pt x="35719" y="44649"/>
                </a:lnTo>
                <a:lnTo>
                  <a:pt x="26789" y="53579"/>
                </a:lnTo>
                <a:lnTo>
                  <a:pt x="17860" y="71438"/>
                </a:lnTo>
                <a:lnTo>
                  <a:pt x="17860" y="98227"/>
                </a:lnTo>
                <a:lnTo>
                  <a:pt x="17860" y="116086"/>
                </a:lnTo>
                <a:lnTo>
                  <a:pt x="26789" y="133946"/>
                </a:lnTo>
                <a:lnTo>
                  <a:pt x="44649" y="142875"/>
                </a:lnTo>
                <a:lnTo>
                  <a:pt x="62508" y="142875"/>
                </a:lnTo>
                <a:lnTo>
                  <a:pt x="89297" y="142875"/>
                </a:lnTo>
                <a:lnTo>
                  <a:pt x="107156" y="133946"/>
                </a:lnTo>
                <a:lnTo>
                  <a:pt x="125016" y="116086"/>
                </a:lnTo>
                <a:lnTo>
                  <a:pt x="133946" y="89297"/>
                </a:lnTo>
                <a:lnTo>
                  <a:pt x="133946" y="62508"/>
                </a:lnTo>
                <a:lnTo>
                  <a:pt x="116086" y="35719"/>
                </a:lnTo>
                <a:lnTo>
                  <a:pt x="98227" y="8930"/>
                </a:lnTo>
                <a:lnTo>
                  <a:pt x="71438" y="0"/>
                </a:lnTo>
                <a:lnTo>
                  <a:pt x="44649" y="0"/>
                </a:lnTo>
                <a:lnTo>
                  <a:pt x="17860" y="8930"/>
                </a:lnTo>
                <a:lnTo>
                  <a:pt x="8930" y="26790"/>
                </a:lnTo>
                <a:lnTo>
                  <a:pt x="0" y="53579"/>
                </a:lnTo>
                <a:lnTo>
                  <a:pt x="8930" y="71438"/>
                </a:lnTo>
                <a:lnTo>
                  <a:pt x="17860" y="98227"/>
                </a:lnTo>
                <a:lnTo>
                  <a:pt x="35719" y="116086"/>
                </a:lnTo>
                <a:lnTo>
                  <a:pt x="53578" y="116086"/>
                </a:lnTo>
                <a:lnTo>
                  <a:pt x="80367" y="116086"/>
                </a:lnTo>
                <a:lnTo>
                  <a:pt x="98227" y="107157"/>
                </a:lnTo>
                <a:lnTo>
                  <a:pt x="98227" y="10715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7384852" y="2232422"/>
            <a:ext cx="133946" cy="169665"/>
          </a:xfrm>
          <a:custGeom>
            <a:avLst/>
            <a:gdLst/>
            <a:ahLst/>
            <a:cxnLst/>
            <a:rect l="0" t="0" r="0" b="0"/>
            <a:pathLst>
              <a:path w="133946" h="169665">
                <a:moveTo>
                  <a:pt x="0" y="35718"/>
                </a:moveTo>
                <a:lnTo>
                  <a:pt x="0" y="44648"/>
                </a:lnTo>
                <a:lnTo>
                  <a:pt x="0" y="53578"/>
                </a:lnTo>
                <a:lnTo>
                  <a:pt x="0" y="71437"/>
                </a:lnTo>
                <a:lnTo>
                  <a:pt x="8929" y="98226"/>
                </a:lnTo>
                <a:lnTo>
                  <a:pt x="17859" y="116086"/>
                </a:lnTo>
                <a:lnTo>
                  <a:pt x="26789" y="142875"/>
                </a:lnTo>
                <a:lnTo>
                  <a:pt x="35718" y="151804"/>
                </a:lnTo>
                <a:lnTo>
                  <a:pt x="35718" y="169664"/>
                </a:lnTo>
                <a:lnTo>
                  <a:pt x="44648" y="169664"/>
                </a:lnTo>
                <a:lnTo>
                  <a:pt x="44648" y="160734"/>
                </a:lnTo>
                <a:lnTo>
                  <a:pt x="44648" y="142875"/>
                </a:lnTo>
                <a:lnTo>
                  <a:pt x="44648" y="116086"/>
                </a:lnTo>
                <a:lnTo>
                  <a:pt x="44648" y="80367"/>
                </a:lnTo>
                <a:lnTo>
                  <a:pt x="44648" y="44648"/>
                </a:lnTo>
                <a:lnTo>
                  <a:pt x="44648" y="26789"/>
                </a:lnTo>
                <a:lnTo>
                  <a:pt x="53578" y="8929"/>
                </a:lnTo>
                <a:lnTo>
                  <a:pt x="62507" y="0"/>
                </a:lnTo>
                <a:lnTo>
                  <a:pt x="71437" y="0"/>
                </a:lnTo>
                <a:lnTo>
                  <a:pt x="89296" y="0"/>
                </a:lnTo>
                <a:lnTo>
                  <a:pt x="98226" y="17859"/>
                </a:lnTo>
                <a:lnTo>
                  <a:pt x="116086" y="26789"/>
                </a:lnTo>
                <a:lnTo>
                  <a:pt x="125015" y="44648"/>
                </a:lnTo>
                <a:lnTo>
                  <a:pt x="133945" y="53578"/>
                </a:lnTo>
                <a:lnTo>
                  <a:pt x="133945" y="5357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7536656" y="2277070"/>
            <a:ext cx="35720" cy="107157"/>
          </a:xfrm>
          <a:custGeom>
            <a:avLst/>
            <a:gdLst/>
            <a:ahLst/>
            <a:cxnLst/>
            <a:rect l="0" t="0" r="0" b="0"/>
            <a:pathLst>
              <a:path w="35720" h="107157">
                <a:moveTo>
                  <a:pt x="17860" y="0"/>
                </a:moveTo>
                <a:lnTo>
                  <a:pt x="8930" y="8930"/>
                </a:lnTo>
                <a:lnTo>
                  <a:pt x="8930" y="17859"/>
                </a:lnTo>
                <a:lnTo>
                  <a:pt x="0" y="35719"/>
                </a:lnTo>
                <a:lnTo>
                  <a:pt x="0" y="53578"/>
                </a:lnTo>
                <a:lnTo>
                  <a:pt x="8930" y="71438"/>
                </a:lnTo>
                <a:lnTo>
                  <a:pt x="8930" y="89297"/>
                </a:lnTo>
                <a:lnTo>
                  <a:pt x="17860" y="98227"/>
                </a:lnTo>
                <a:lnTo>
                  <a:pt x="17860" y="107156"/>
                </a:lnTo>
                <a:lnTo>
                  <a:pt x="26789" y="98227"/>
                </a:lnTo>
                <a:lnTo>
                  <a:pt x="26789" y="89297"/>
                </a:lnTo>
                <a:lnTo>
                  <a:pt x="26789" y="71438"/>
                </a:lnTo>
                <a:lnTo>
                  <a:pt x="35719" y="44649"/>
                </a:lnTo>
                <a:lnTo>
                  <a:pt x="35719" y="8930"/>
                </a:lnTo>
                <a:lnTo>
                  <a:pt x="35719" y="893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7536656" y="2098476"/>
            <a:ext cx="26790" cy="26790"/>
          </a:xfrm>
          <a:custGeom>
            <a:avLst/>
            <a:gdLst/>
            <a:ahLst/>
            <a:cxnLst/>
            <a:rect l="0" t="0" r="0" b="0"/>
            <a:pathLst>
              <a:path w="26790" h="26790">
                <a:moveTo>
                  <a:pt x="26789" y="26789"/>
                </a:moveTo>
                <a:lnTo>
                  <a:pt x="26789" y="26789"/>
                </a:lnTo>
                <a:lnTo>
                  <a:pt x="17860" y="17860"/>
                </a:lnTo>
                <a:lnTo>
                  <a:pt x="17860" y="17860"/>
                </a:lnTo>
                <a:lnTo>
                  <a:pt x="893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8930"/>
                </a:lnTo>
                <a:lnTo>
                  <a:pt x="8930" y="893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7625953" y="2035969"/>
            <a:ext cx="80368" cy="357188"/>
          </a:xfrm>
          <a:custGeom>
            <a:avLst/>
            <a:gdLst/>
            <a:ahLst/>
            <a:cxnLst/>
            <a:rect l="0" t="0" r="0" b="0"/>
            <a:pathLst>
              <a:path w="80368" h="357188">
                <a:moveTo>
                  <a:pt x="0" y="17859"/>
                </a:moveTo>
                <a:lnTo>
                  <a:pt x="0" y="17859"/>
                </a:lnTo>
                <a:lnTo>
                  <a:pt x="0" y="8929"/>
                </a:lnTo>
                <a:lnTo>
                  <a:pt x="0" y="8929"/>
                </a:lnTo>
                <a:lnTo>
                  <a:pt x="0" y="0"/>
                </a:lnTo>
                <a:lnTo>
                  <a:pt x="8930" y="0"/>
                </a:lnTo>
                <a:lnTo>
                  <a:pt x="8930" y="17859"/>
                </a:lnTo>
                <a:lnTo>
                  <a:pt x="17860" y="35718"/>
                </a:lnTo>
                <a:lnTo>
                  <a:pt x="8930" y="71437"/>
                </a:lnTo>
                <a:lnTo>
                  <a:pt x="8930" y="107156"/>
                </a:lnTo>
                <a:lnTo>
                  <a:pt x="8930" y="160734"/>
                </a:lnTo>
                <a:lnTo>
                  <a:pt x="8930" y="205382"/>
                </a:lnTo>
                <a:lnTo>
                  <a:pt x="17860" y="250031"/>
                </a:lnTo>
                <a:lnTo>
                  <a:pt x="17860" y="285750"/>
                </a:lnTo>
                <a:lnTo>
                  <a:pt x="26789" y="321468"/>
                </a:lnTo>
                <a:lnTo>
                  <a:pt x="44649" y="339328"/>
                </a:lnTo>
                <a:lnTo>
                  <a:pt x="53578" y="357187"/>
                </a:lnTo>
                <a:lnTo>
                  <a:pt x="62508" y="357187"/>
                </a:lnTo>
                <a:lnTo>
                  <a:pt x="71438" y="357187"/>
                </a:lnTo>
                <a:lnTo>
                  <a:pt x="80367" y="339328"/>
                </a:lnTo>
                <a:lnTo>
                  <a:pt x="80367" y="312539"/>
                </a:lnTo>
                <a:lnTo>
                  <a:pt x="71438" y="276820"/>
                </a:lnTo>
                <a:lnTo>
                  <a:pt x="71438" y="27682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7536656" y="2196703"/>
            <a:ext cx="205384" cy="53579"/>
          </a:xfrm>
          <a:custGeom>
            <a:avLst/>
            <a:gdLst/>
            <a:ahLst/>
            <a:cxnLst/>
            <a:rect l="0" t="0" r="0" b="0"/>
            <a:pathLst>
              <a:path w="205384" h="53579">
                <a:moveTo>
                  <a:pt x="26789" y="44648"/>
                </a:moveTo>
                <a:lnTo>
                  <a:pt x="17860" y="44648"/>
                </a:lnTo>
                <a:lnTo>
                  <a:pt x="8930" y="44648"/>
                </a:lnTo>
                <a:lnTo>
                  <a:pt x="0" y="53578"/>
                </a:lnTo>
                <a:lnTo>
                  <a:pt x="8930" y="53578"/>
                </a:lnTo>
                <a:lnTo>
                  <a:pt x="17860" y="53578"/>
                </a:lnTo>
                <a:lnTo>
                  <a:pt x="35719" y="44648"/>
                </a:lnTo>
                <a:lnTo>
                  <a:pt x="71438" y="35719"/>
                </a:lnTo>
                <a:lnTo>
                  <a:pt x="98227" y="26789"/>
                </a:lnTo>
                <a:lnTo>
                  <a:pt x="133946" y="17859"/>
                </a:lnTo>
                <a:lnTo>
                  <a:pt x="169664" y="8930"/>
                </a:lnTo>
                <a:lnTo>
                  <a:pt x="187524" y="0"/>
                </a:lnTo>
                <a:lnTo>
                  <a:pt x="205383" y="0"/>
                </a:lnTo>
                <a:lnTo>
                  <a:pt x="205383" y="8930"/>
                </a:lnTo>
                <a:lnTo>
                  <a:pt x="205383" y="893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7759898" y="2277070"/>
            <a:ext cx="8931" cy="107157"/>
          </a:xfrm>
          <a:custGeom>
            <a:avLst/>
            <a:gdLst/>
            <a:ahLst/>
            <a:cxnLst/>
            <a:rect l="0" t="0" r="0" b="0"/>
            <a:pathLst>
              <a:path w="8931" h="107157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0" y="26789"/>
                </a:lnTo>
                <a:lnTo>
                  <a:pt x="0" y="44649"/>
                </a:lnTo>
                <a:lnTo>
                  <a:pt x="8930" y="62508"/>
                </a:lnTo>
                <a:lnTo>
                  <a:pt x="8930" y="80367"/>
                </a:lnTo>
                <a:lnTo>
                  <a:pt x="8930" y="89297"/>
                </a:lnTo>
                <a:lnTo>
                  <a:pt x="8930" y="98227"/>
                </a:lnTo>
                <a:lnTo>
                  <a:pt x="8930" y="107156"/>
                </a:lnTo>
                <a:lnTo>
                  <a:pt x="8930" y="98227"/>
                </a:lnTo>
                <a:lnTo>
                  <a:pt x="8930" y="89297"/>
                </a:lnTo>
                <a:lnTo>
                  <a:pt x="8930" y="62508"/>
                </a:lnTo>
                <a:lnTo>
                  <a:pt x="8930" y="6250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7724180" y="2134195"/>
            <a:ext cx="71438" cy="8931"/>
          </a:xfrm>
          <a:custGeom>
            <a:avLst/>
            <a:gdLst/>
            <a:ahLst/>
            <a:cxnLst/>
            <a:rect l="0" t="0" r="0" b="0"/>
            <a:pathLst>
              <a:path w="71438" h="8931">
                <a:moveTo>
                  <a:pt x="17859" y="8930"/>
                </a:moveTo>
                <a:lnTo>
                  <a:pt x="17859" y="8930"/>
                </a:lnTo>
                <a:lnTo>
                  <a:pt x="8929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29" y="8930"/>
                </a:lnTo>
                <a:lnTo>
                  <a:pt x="26789" y="8930"/>
                </a:lnTo>
                <a:lnTo>
                  <a:pt x="35718" y="0"/>
                </a:lnTo>
                <a:lnTo>
                  <a:pt x="53578" y="0"/>
                </a:lnTo>
                <a:lnTo>
                  <a:pt x="62508" y="0"/>
                </a:lnTo>
                <a:lnTo>
                  <a:pt x="71437" y="0"/>
                </a:lnTo>
                <a:lnTo>
                  <a:pt x="71437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7804547" y="2205633"/>
            <a:ext cx="187524" cy="142876"/>
          </a:xfrm>
          <a:custGeom>
            <a:avLst/>
            <a:gdLst/>
            <a:ahLst/>
            <a:cxnLst/>
            <a:rect l="0" t="0" r="0" b="0"/>
            <a:pathLst>
              <a:path w="187524" h="142876">
                <a:moveTo>
                  <a:pt x="26789" y="53578"/>
                </a:moveTo>
                <a:lnTo>
                  <a:pt x="17859" y="53578"/>
                </a:lnTo>
                <a:lnTo>
                  <a:pt x="8930" y="62507"/>
                </a:lnTo>
                <a:lnTo>
                  <a:pt x="0" y="62507"/>
                </a:lnTo>
                <a:lnTo>
                  <a:pt x="0" y="71437"/>
                </a:lnTo>
                <a:lnTo>
                  <a:pt x="8930" y="71437"/>
                </a:lnTo>
                <a:lnTo>
                  <a:pt x="17859" y="71437"/>
                </a:lnTo>
                <a:lnTo>
                  <a:pt x="35719" y="71437"/>
                </a:lnTo>
                <a:lnTo>
                  <a:pt x="62508" y="71437"/>
                </a:lnTo>
                <a:lnTo>
                  <a:pt x="89297" y="62507"/>
                </a:lnTo>
                <a:lnTo>
                  <a:pt x="116086" y="53578"/>
                </a:lnTo>
                <a:lnTo>
                  <a:pt x="133945" y="35718"/>
                </a:lnTo>
                <a:lnTo>
                  <a:pt x="151805" y="17859"/>
                </a:lnTo>
                <a:lnTo>
                  <a:pt x="151805" y="8929"/>
                </a:lnTo>
                <a:lnTo>
                  <a:pt x="142875" y="0"/>
                </a:lnTo>
                <a:lnTo>
                  <a:pt x="125016" y="0"/>
                </a:lnTo>
                <a:lnTo>
                  <a:pt x="107156" y="8929"/>
                </a:lnTo>
                <a:lnTo>
                  <a:pt x="89297" y="26789"/>
                </a:lnTo>
                <a:lnTo>
                  <a:pt x="62508" y="44648"/>
                </a:lnTo>
                <a:lnTo>
                  <a:pt x="53578" y="71437"/>
                </a:lnTo>
                <a:lnTo>
                  <a:pt x="53578" y="89296"/>
                </a:lnTo>
                <a:lnTo>
                  <a:pt x="53578" y="116086"/>
                </a:lnTo>
                <a:lnTo>
                  <a:pt x="71437" y="125015"/>
                </a:lnTo>
                <a:lnTo>
                  <a:pt x="89297" y="142875"/>
                </a:lnTo>
                <a:lnTo>
                  <a:pt x="107156" y="142875"/>
                </a:lnTo>
                <a:lnTo>
                  <a:pt x="133945" y="133945"/>
                </a:lnTo>
                <a:lnTo>
                  <a:pt x="160734" y="125015"/>
                </a:lnTo>
                <a:lnTo>
                  <a:pt x="187523" y="98226"/>
                </a:lnTo>
                <a:lnTo>
                  <a:pt x="187523" y="9822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8090297" y="2152054"/>
            <a:ext cx="125016" cy="160736"/>
          </a:xfrm>
          <a:custGeom>
            <a:avLst/>
            <a:gdLst/>
            <a:ahLst/>
            <a:cxnLst/>
            <a:rect l="0" t="0" r="0" b="0"/>
            <a:pathLst>
              <a:path w="125016" h="160736">
                <a:moveTo>
                  <a:pt x="62508" y="8930"/>
                </a:moveTo>
                <a:lnTo>
                  <a:pt x="53578" y="0"/>
                </a:lnTo>
                <a:lnTo>
                  <a:pt x="35719" y="0"/>
                </a:lnTo>
                <a:lnTo>
                  <a:pt x="17859" y="8930"/>
                </a:lnTo>
                <a:lnTo>
                  <a:pt x="8930" y="8930"/>
                </a:lnTo>
                <a:lnTo>
                  <a:pt x="0" y="17860"/>
                </a:lnTo>
                <a:lnTo>
                  <a:pt x="8930" y="17860"/>
                </a:lnTo>
                <a:lnTo>
                  <a:pt x="26789" y="26790"/>
                </a:lnTo>
                <a:lnTo>
                  <a:pt x="44648" y="44649"/>
                </a:lnTo>
                <a:lnTo>
                  <a:pt x="71437" y="53579"/>
                </a:lnTo>
                <a:lnTo>
                  <a:pt x="98226" y="71438"/>
                </a:lnTo>
                <a:lnTo>
                  <a:pt x="116085" y="80368"/>
                </a:lnTo>
                <a:lnTo>
                  <a:pt x="125015" y="98227"/>
                </a:lnTo>
                <a:lnTo>
                  <a:pt x="116085" y="116086"/>
                </a:lnTo>
                <a:lnTo>
                  <a:pt x="98226" y="133946"/>
                </a:lnTo>
                <a:lnTo>
                  <a:pt x="62508" y="151805"/>
                </a:lnTo>
                <a:lnTo>
                  <a:pt x="26789" y="160735"/>
                </a:lnTo>
                <a:lnTo>
                  <a:pt x="26789" y="16073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8018859" y="2312789"/>
            <a:ext cx="26790" cy="1"/>
          </a:xfrm>
          <a:custGeom>
            <a:avLst/>
            <a:gdLst/>
            <a:ahLst/>
            <a:cxnLst/>
            <a:rect l="0" t="0" r="0" b="0"/>
            <a:pathLst>
              <a:path w="26790" h="1">
                <a:moveTo>
                  <a:pt x="26789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7054453" y="2777133"/>
            <a:ext cx="53579" cy="35719"/>
          </a:xfrm>
          <a:custGeom>
            <a:avLst/>
            <a:gdLst/>
            <a:ahLst/>
            <a:cxnLst/>
            <a:rect l="0" t="0" r="0" b="0"/>
            <a:pathLst>
              <a:path w="53579" h="35719">
                <a:moveTo>
                  <a:pt x="53578" y="0"/>
                </a:moveTo>
                <a:lnTo>
                  <a:pt x="44649" y="8930"/>
                </a:lnTo>
                <a:lnTo>
                  <a:pt x="35719" y="17859"/>
                </a:lnTo>
                <a:lnTo>
                  <a:pt x="26789" y="26788"/>
                </a:lnTo>
                <a:lnTo>
                  <a:pt x="8930" y="26788"/>
                </a:lnTo>
                <a:lnTo>
                  <a:pt x="0" y="35718"/>
                </a:lnTo>
                <a:lnTo>
                  <a:pt x="0" y="3571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6929438" y="2687836"/>
            <a:ext cx="330399" cy="205383"/>
          </a:xfrm>
          <a:custGeom>
            <a:avLst/>
            <a:gdLst/>
            <a:ahLst/>
            <a:cxnLst/>
            <a:rect l="0" t="0" r="0" b="0"/>
            <a:pathLst>
              <a:path w="330399" h="205383">
                <a:moveTo>
                  <a:pt x="26789" y="35719"/>
                </a:moveTo>
                <a:lnTo>
                  <a:pt x="17859" y="35719"/>
                </a:lnTo>
                <a:lnTo>
                  <a:pt x="17859" y="44648"/>
                </a:lnTo>
                <a:lnTo>
                  <a:pt x="8929" y="53578"/>
                </a:lnTo>
                <a:lnTo>
                  <a:pt x="8929" y="71437"/>
                </a:lnTo>
                <a:lnTo>
                  <a:pt x="0" y="98227"/>
                </a:lnTo>
                <a:lnTo>
                  <a:pt x="0" y="125015"/>
                </a:lnTo>
                <a:lnTo>
                  <a:pt x="0" y="151804"/>
                </a:lnTo>
                <a:lnTo>
                  <a:pt x="8929" y="169664"/>
                </a:lnTo>
                <a:lnTo>
                  <a:pt x="8929" y="187523"/>
                </a:lnTo>
                <a:lnTo>
                  <a:pt x="17859" y="196453"/>
                </a:lnTo>
                <a:lnTo>
                  <a:pt x="26789" y="205382"/>
                </a:lnTo>
                <a:lnTo>
                  <a:pt x="35718" y="196453"/>
                </a:lnTo>
                <a:lnTo>
                  <a:pt x="44648" y="178593"/>
                </a:lnTo>
                <a:lnTo>
                  <a:pt x="53578" y="151804"/>
                </a:lnTo>
                <a:lnTo>
                  <a:pt x="62507" y="116085"/>
                </a:lnTo>
                <a:lnTo>
                  <a:pt x="71437" y="71437"/>
                </a:lnTo>
                <a:lnTo>
                  <a:pt x="71437" y="35719"/>
                </a:lnTo>
                <a:lnTo>
                  <a:pt x="80367" y="17859"/>
                </a:lnTo>
                <a:lnTo>
                  <a:pt x="80367" y="0"/>
                </a:lnTo>
                <a:lnTo>
                  <a:pt x="89296" y="8930"/>
                </a:lnTo>
                <a:lnTo>
                  <a:pt x="89296" y="26789"/>
                </a:lnTo>
                <a:lnTo>
                  <a:pt x="98226" y="53578"/>
                </a:lnTo>
                <a:lnTo>
                  <a:pt x="98226" y="89297"/>
                </a:lnTo>
                <a:lnTo>
                  <a:pt x="107156" y="125015"/>
                </a:lnTo>
                <a:lnTo>
                  <a:pt x="107156" y="160734"/>
                </a:lnTo>
                <a:lnTo>
                  <a:pt x="116085" y="178593"/>
                </a:lnTo>
                <a:lnTo>
                  <a:pt x="125015" y="196453"/>
                </a:lnTo>
                <a:lnTo>
                  <a:pt x="133945" y="196453"/>
                </a:lnTo>
                <a:lnTo>
                  <a:pt x="142875" y="187523"/>
                </a:lnTo>
                <a:lnTo>
                  <a:pt x="151804" y="169664"/>
                </a:lnTo>
                <a:lnTo>
                  <a:pt x="160734" y="133945"/>
                </a:lnTo>
                <a:lnTo>
                  <a:pt x="169664" y="98227"/>
                </a:lnTo>
                <a:lnTo>
                  <a:pt x="178593" y="62508"/>
                </a:lnTo>
                <a:lnTo>
                  <a:pt x="187523" y="44648"/>
                </a:lnTo>
                <a:lnTo>
                  <a:pt x="196453" y="35719"/>
                </a:lnTo>
                <a:lnTo>
                  <a:pt x="205382" y="35719"/>
                </a:lnTo>
                <a:lnTo>
                  <a:pt x="214312" y="53578"/>
                </a:lnTo>
                <a:lnTo>
                  <a:pt x="232171" y="71437"/>
                </a:lnTo>
                <a:lnTo>
                  <a:pt x="241101" y="98227"/>
                </a:lnTo>
                <a:lnTo>
                  <a:pt x="258960" y="116085"/>
                </a:lnTo>
                <a:lnTo>
                  <a:pt x="267890" y="125015"/>
                </a:lnTo>
                <a:lnTo>
                  <a:pt x="285750" y="133945"/>
                </a:lnTo>
                <a:lnTo>
                  <a:pt x="294679" y="133945"/>
                </a:lnTo>
                <a:lnTo>
                  <a:pt x="303609" y="107156"/>
                </a:lnTo>
                <a:lnTo>
                  <a:pt x="312539" y="80367"/>
                </a:lnTo>
                <a:lnTo>
                  <a:pt x="321468" y="44648"/>
                </a:lnTo>
                <a:lnTo>
                  <a:pt x="330398" y="8930"/>
                </a:lnTo>
                <a:lnTo>
                  <a:pt x="330398" y="893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7483078" y="2616398"/>
            <a:ext cx="187525" cy="151806"/>
          </a:xfrm>
          <a:custGeom>
            <a:avLst/>
            <a:gdLst/>
            <a:ahLst/>
            <a:cxnLst/>
            <a:rect l="0" t="0" r="0" b="0"/>
            <a:pathLst>
              <a:path w="187525" h="151806">
                <a:moveTo>
                  <a:pt x="0" y="35719"/>
                </a:move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44649"/>
                </a:lnTo>
                <a:lnTo>
                  <a:pt x="0" y="53579"/>
                </a:lnTo>
                <a:lnTo>
                  <a:pt x="0" y="71438"/>
                </a:lnTo>
                <a:lnTo>
                  <a:pt x="8930" y="89297"/>
                </a:lnTo>
                <a:lnTo>
                  <a:pt x="8930" y="98227"/>
                </a:lnTo>
                <a:lnTo>
                  <a:pt x="17860" y="116086"/>
                </a:lnTo>
                <a:lnTo>
                  <a:pt x="17860" y="133946"/>
                </a:lnTo>
                <a:lnTo>
                  <a:pt x="17860" y="142875"/>
                </a:lnTo>
                <a:lnTo>
                  <a:pt x="26789" y="142875"/>
                </a:lnTo>
                <a:lnTo>
                  <a:pt x="26789" y="151805"/>
                </a:lnTo>
                <a:lnTo>
                  <a:pt x="26789" y="142875"/>
                </a:lnTo>
                <a:lnTo>
                  <a:pt x="26789" y="133946"/>
                </a:lnTo>
                <a:lnTo>
                  <a:pt x="26789" y="116086"/>
                </a:lnTo>
                <a:lnTo>
                  <a:pt x="26789" y="89297"/>
                </a:lnTo>
                <a:lnTo>
                  <a:pt x="35719" y="62508"/>
                </a:lnTo>
                <a:lnTo>
                  <a:pt x="44649" y="44649"/>
                </a:lnTo>
                <a:lnTo>
                  <a:pt x="53578" y="17860"/>
                </a:lnTo>
                <a:lnTo>
                  <a:pt x="71438" y="8930"/>
                </a:lnTo>
                <a:lnTo>
                  <a:pt x="80367" y="0"/>
                </a:lnTo>
                <a:lnTo>
                  <a:pt x="89297" y="8930"/>
                </a:lnTo>
                <a:lnTo>
                  <a:pt x="107156" y="17860"/>
                </a:lnTo>
                <a:lnTo>
                  <a:pt x="116086" y="44649"/>
                </a:lnTo>
                <a:lnTo>
                  <a:pt x="116086" y="62508"/>
                </a:lnTo>
                <a:lnTo>
                  <a:pt x="125016" y="89297"/>
                </a:lnTo>
                <a:lnTo>
                  <a:pt x="133945" y="107157"/>
                </a:lnTo>
                <a:lnTo>
                  <a:pt x="142875" y="116086"/>
                </a:lnTo>
                <a:lnTo>
                  <a:pt x="151805" y="116086"/>
                </a:lnTo>
                <a:lnTo>
                  <a:pt x="169664" y="116086"/>
                </a:lnTo>
                <a:lnTo>
                  <a:pt x="178594" y="98227"/>
                </a:lnTo>
                <a:lnTo>
                  <a:pt x="187524" y="80368"/>
                </a:lnTo>
                <a:lnTo>
                  <a:pt x="187524" y="8036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7643813" y="2446734"/>
            <a:ext cx="500063" cy="294681"/>
          </a:xfrm>
          <a:custGeom>
            <a:avLst/>
            <a:gdLst/>
            <a:ahLst/>
            <a:cxnLst/>
            <a:rect l="0" t="0" r="0" b="0"/>
            <a:pathLst>
              <a:path w="500063" h="294681">
                <a:moveTo>
                  <a:pt x="8929" y="214313"/>
                </a:moveTo>
                <a:lnTo>
                  <a:pt x="8929" y="214313"/>
                </a:lnTo>
                <a:lnTo>
                  <a:pt x="0" y="232172"/>
                </a:lnTo>
                <a:lnTo>
                  <a:pt x="0" y="241102"/>
                </a:lnTo>
                <a:lnTo>
                  <a:pt x="0" y="250032"/>
                </a:lnTo>
                <a:lnTo>
                  <a:pt x="8929" y="258961"/>
                </a:lnTo>
                <a:lnTo>
                  <a:pt x="26789" y="250032"/>
                </a:lnTo>
                <a:lnTo>
                  <a:pt x="44648" y="241102"/>
                </a:lnTo>
                <a:lnTo>
                  <a:pt x="62507" y="232172"/>
                </a:lnTo>
                <a:lnTo>
                  <a:pt x="80367" y="214313"/>
                </a:lnTo>
                <a:lnTo>
                  <a:pt x="98226" y="187524"/>
                </a:lnTo>
                <a:lnTo>
                  <a:pt x="107156" y="169664"/>
                </a:lnTo>
                <a:lnTo>
                  <a:pt x="116085" y="151805"/>
                </a:lnTo>
                <a:lnTo>
                  <a:pt x="125015" y="133946"/>
                </a:lnTo>
                <a:lnTo>
                  <a:pt x="116085" y="116086"/>
                </a:lnTo>
                <a:lnTo>
                  <a:pt x="107156" y="116086"/>
                </a:lnTo>
                <a:lnTo>
                  <a:pt x="89296" y="125016"/>
                </a:lnTo>
                <a:lnTo>
                  <a:pt x="71437" y="133946"/>
                </a:lnTo>
                <a:lnTo>
                  <a:pt x="62507" y="160735"/>
                </a:lnTo>
                <a:lnTo>
                  <a:pt x="44648" y="196454"/>
                </a:lnTo>
                <a:lnTo>
                  <a:pt x="44648" y="232172"/>
                </a:lnTo>
                <a:lnTo>
                  <a:pt x="35718" y="258961"/>
                </a:lnTo>
                <a:lnTo>
                  <a:pt x="44648" y="276821"/>
                </a:lnTo>
                <a:lnTo>
                  <a:pt x="53578" y="294680"/>
                </a:lnTo>
                <a:lnTo>
                  <a:pt x="71437" y="294680"/>
                </a:lnTo>
                <a:lnTo>
                  <a:pt x="98226" y="285750"/>
                </a:lnTo>
                <a:lnTo>
                  <a:pt x="116085" y="276821"/>
                </a:lnTo>
                <a:lnTo>
                  <a:pt x="142875" y="258961"/>
                </a:lnTo>
                <a:lnTo>
                  <a:pt x="160734" y="232172"/>
                </a:lnTo>
                <a:lnTo>
                  <a:pt x="178593" y="196454"/>
                </a:lnTo>
                <a:lnTo>
                  <a:pt x="196453" y="169664"/>
                </a:lnTo>
                <a:lnTo>
                  <a:pt x="205382" y="142875"/>
                </a:lnTo>
                <a:lnTo>
                  <a:pt x="205382" y="125016"/>
                </a:lnTo>
                <a:lnTo>
                  <a:pt x="205382" y="116086"/>
                </a:lnTo>
                <a:lnTo>
                  <a:pt x="205382" y="125016"/>
                </a:lnTo>
                <a:lnTo>
                  <a:pt x="196453" y="133946"/>
                </a:lnTo>
                <a:lnTo>
                  <a:pt x="196453" y="160735"/>
                </a:lnTo>
                <a:lnTo>
                  <a:pt x="196453" y="187524"/>
                </a:lnTo>
                <a:lnTo>
                  <a:pt x="196453" y="214313"/>
                </a:lnTo>
                <a:lnTo>
                  <a:pt x="196453" y="232172"/>
                </a:lnTo>
                <a:lnTo>
                  <a:pt x="205382" y="258961"/>
                </a:lnTo>
                <a:lnTo>
                  <a:pt x="214312" y="267891"/>
                </a:lnTo>
                <a:lnTo>
                  <a:pt x="223242" y="276821"/>
                </a:lnTo>
                <a:lnTo>
                  <a:pt x="241101" y="267891"/>
                </a:lnTo>
                <a:lnTo>
                  <a:pt x="258960" y="258961"/>
                </a:lnTo>
                <a:lnTo>
                  <a:pt x="276820" y="232172"/>
                </a:lnTo>
                <a:lnTo>
                  <a:pt x="285750" y="205383"/>
                </a:lnTo>
                <a:lnTo>
                  <a:pt x="303609" y="178594"/>
                </a:lnTo>
                <a:lnTo>
                  <a:pt x="312539" y="151805"/>
                </a:lnTo>
                <a:lnTo>
                  <a:pt x="321468" y="133946"/>
                </a:lnTo>
                <a:lnTo>
                  <a:pt x="321468" y="125016"/>
                </a:lnTo>
                <a:lnTo>
                  <a:pt x="330398" y="125016"/>
                </a:lnTo>
                <a:lnTo>
                  <a:pt x="330398" y="133946"/>
                </a:lnTo>
                <a:lnTo>
                  <a:pt x="339328" y="151805"/>
                </a:lnTo>
                <a:lnTo>
                  <a:pt x="348257" y="160735"/>
                </a:lnTo>
                <a:lnTo>
                  <a:pt x="357187" y="178594"/>
                </a:lnTo>
                <a:lnTo>
                  <a:pt x="375046" y="187524"/>
                </a:lnTo>
                <a:lnTo>
                  <a:pt x="392906" y="196454"/>
                </a:lnTo>
                <a:lnTo>
                  <a:pt x="410765" y="196454"/>
                </a:lnTo>
                <a:lnTo>
                  <a:pt x="437554" y="187524"/>
                </a:lnTo>
                <a:lnTo>
                  <a:pt x="464343" y="169664"/>
                </a:lnTo>
                <a:lnTo>
                  <a:pt x="482203" y="151805"/>
                </a:lnTo>
                <a:lnTo>
                  <a:pt x="500062" y="116086"/>
                </a:lnTo>
                <a:lnTo>
                  <a:pt x="500062" y="89297"/>
                </a:lnTo>
                <a:lnTo>
                  <a:pt x="491132" y="53579"/>
                </a:lnTo>
                <a:lnTo>
                  <a:pt x="482203" y="26789"/>
                </a:lnTo>
                <a:lnTo>
                  <a:pt x="464343" y="8930"/>
                </a:lnTo>
                <a:lnTo>
                  <a:pt x="446484" y="0"/>
                </a:lnTo>
                <a:lnTo>
                  <a:pt x="419695" y="8930"/>
                </a:lnTo>
                <a:lnTo>
                  <a:pt x="401835" y="17860"/>
                </a:lnTo>
                <a:lnTo>
                  <a:pt x="392906" y="35719"/>
                </a:lnTo>
                <a:lnTo>
                  <a:pt x="383976" y="53579"/>
                </a:lnTo>
                <a:lnTo>
                  <a:pt x="383976" y="5357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7224117" y="2902148"/>
            <a:ext cx="160736" cy="312540"/>
          </a:xfrm>
          <a:custGeom>
            <a:avLst/>
            <a:gdLst/>
            <a:ahLst/>
            <a:cxnLst/>
            <a:rect l="0" t="0" r="0" b="0"/>
            <a:pathLst>
              <a:path w="160736" h="312540">
                <a:moveTo>
                  <a:pt x="160735" y="17859"/>
                </a:moveTo>
                <a:lnTo>
                  <a:pt x="151805" y="8930"/>
                </a:lnTo>
                <a:lnTo>
                  <a:pt x="142875" y="8930"/>
                </a:lnTo>
                <a:lnTo>
                  <a:pt x="125016" y="0"/>
                </a:lnTo>
                <a:lnTo>
                  <a:pt x="107156" y="0"/>
                </a:lnTo>
                <a:lnTo>
                  <a:pt x="89297" y="0"/>
                </a:lnTo>
                <a:lnTo>
                  <a:pt x="80367" y="17859"/>
                </a:lnTo>
                <a:lnTo>
                  <a:pt x="62508" y="35719"/>
                </a:lnTo>
                <a:lnTo>
                  <a:pt x="53578" y="53578"/>
                </a:lnTo>
                <a:lnTo>
                  <a:pt x="44649" y="80367"/>
                </a:lnTo>
                <a:lnTo>
                  <a:pt x="44649" y="98227"/>
                </a:lnTo>
                <a:lnTo>
                  <a:pt x="44649" y="125016"/>
                </a:lnTo>
                <a:lnTo>
                  <a:pt x="62508" y="151805"/>
                </a:lnTo>
                <a:lnTo>
                  <a:pt x="71438" y="178594"/>
                </a:lnTo>
                <a:lnTo>
                  <a:pt x="89297" y="205383"/>
                </a:lnTo>
                <a:lnTo>
                  <a:pt x="98227" y="232172"/>
                </a:lnTo>
                <a:lnTo>
                  <a:pt x="107156" y="258961"/>
                </a:lnTo>
                <a:lnTo>
                  <a:pt x="107156" y="285750"/>
                </a:lnTo>
                <a:lnTo>
                  <a:pt x="89297" y="303609"/>
                </a:lnTo>
                <a:lnTo>
                  <a:pt x="71438" y="312539"/>
                </a:lnTo>
                <a:lnTo>
                  <a:pt x="44649" y="312539"/>
                </a:lnTo>
                <a:lnTo>
                  <a:pt x="0" y="312539"/>
                </a:lnTo>
                <a:lnTo>
                  <a:pt x="0" y="31253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7063383" y="3089671"/>
            <a:ext cx="357188" cy="53580"/>
          </a:xfrm>
          <a:custGeom>
            <a:avLst/>
            <a:gdLst/>
            <a:ahLst/>
            <a:cxnLst/>
            <a:rect l="0" t="0" r="0" b="0"/>
            <a:pathLst>
              <a:path w="357188" h="53580">
                <a:moveTo>
                  <a:pt x="0" y="44649"/>
                </a:moveTo>
                <a:lnTo>
                  <a:pt x="0" y="44649"/>
                </a:lnTo>
                <a:lnTo>
                  <a:pt x="0" y="53579"/>
                </a:lnTo>
                <a:lnTo>
                  <a:pt x="17859" y="53579"/>
                </a:lnTo>
                <a:lnTo>
                  <a:pt x="35719" y="53579"/>
                </a:lnTo>
                <a:lnTo>
                  <a:pt x="71437" y="44649"/>
                </a:lnTo>
                <a:lnTo>
                  <a:pt x="116086" y="44649"/>
                </a:lnTo>
                <a:lnTo>
                  <a:pt x="178594" y="44649"/>
                </a:lnTo>
                <a:lnTo>
                  <a:pt x="232172" y="35719"/>
                </a:lnTo>
                <a:lnTo>
                  <a:pt x="285750" y="26790"/>
                </a:lnTo>
                <a:lnTo>
                  <a:pt x="330398" y="17860"/>
                </a:lnTo>
                <a:lnTo>
                  <a:pt x="357187" y="0"/>
                </a:lnTo>
                <a:lnTo>
                  <a:pt x="357187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7411641" y="3018234"/>
            <a:ext cx="214313" cy="98228"/>
          </a:xfrm>
          <a:custGeom>
            <a:avLst/>
            <a:gdLst/>
            <a:ahLst/>
            <a:cxnLst/>
            <a:rect l="0" t="0" r="0" b="0"/>
            <a:pathLst>
              <a:path w="214313" h="98228">
                <a:moveTo>
                  <a:pt x="0" y="0"/>
                </a:moveTo>
                <a:lnTo>
                  <a:pt x="0" y="8930"/>
                </a:lnTo>
                <a:lnTo>
                  <a:pt x="8929" y="17859"/>
                </a:lnTo>
                <a:lnTo>
                  <a:pt x="8929" y="35719"/>
                </a:lnTo>
                <a:lnTo>
                  <a:pt x="17859" y="53578"/>
                </a:lnTo>
                <a:lnTo>
                  <a:pt x="26789" y="71437"/>
                </a:lnTo>
                <a:lnTo>
                  <a:pt x="44648" y="89297"/>
                </a:lnTo>
                <a:lnTo>
                  <a:pt x="53578" y="98227"/>
                </a:lnTo>
                <a:lnTo>
                  <a:pt x="71437" y="98227"/>
                </a:lnTo>
                <a:lnTo>
                  <a:pt x="80367" y="98227"/>
                </a:lnTo>
                <a:lnTo>
                  <a:pt x="89297" y="89297"/>
                </a:lnTo>
                <a:lnTo>
                  <a:pt x="98226" y="71437"/>
                </a:lnTo>
                <a:lnTo>
                  <a:pt x="107156" y="44648"/>
                </a:lnTo>
                <a:lnTo>
                  <a:pt x="107156" y="26789"/>
                </a:lnTo>
                <a:lnTo>
                  <a:pt x="107156" y="8930"/>
                </a:lnTo>
                <a:lnTo>
                  <a:pt x="107156" y="0"/>
                </a:lnTo>
                <a:lnTo>
                  <a:pt x="107156" y="0"/>
                </a:lnTo>
                <a:lnTo>
                  <a:pt x="107156" y="0"/>
                </a:lnTo>
                <a:lnTo>
                  <a:pt x="116086" y="8930"/>
                </a:lnTo>
                <a:lnTo>
                  <a:pt x="116086" y="26789"/>
                </a:lnTo>
                <a:lnTo>
                  <a:pt x="133945" y="44648"/>
                </a:lnTo>
                <a:lnTo>
                  <a:pt x="142875" y="62508"/>
                </a:lnTo>
                <a:lnTo>
                  <a:pt x="151804" y="80367"/>
                </a:lnTo>
                <a:lnTo>
                  <a:pt x="169664" y="89297"/>
                </a:lnTo>
                <a:lnTo>
                  <a:pt x="178593" y="89297"/>
                </a:lnTo>
                <a:lnTo>
                  <a:pt x="196453" y="89297"/>
                </a:lnTo>
                <a:lnTo>
                  <a:pt x="205382" y="71437"/>
                </a:lnTo>
                <a:lnTo>
                  <a:pt x="214312" y="44648"/>
                </a:lnTo>
                <a:lnTo>
                  <a:pt x="214312" y="4464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7643813" y="2973586"/>
            <a:ext cx="160735" cy="98227"/>
          </a:xfrm>
          <a:custGeom>
            <a:avLst/>
            <a:gdLst/>
            <a:ahLst/>
            <a:cxnLst/>
            <a:rect l="0" t="0" r="0" b="0"/>
            <a:pathLst>
              <a:path w="160735" h="98227">
                <a:moveTo>
                  <a:pt x="0" y="44648"/>
                </a:moveTo>
                <a:lnTo>
                  <a:pt x="0" y="44648"/>
                </a:lnTo>
                <a:lnTo>
                  <a:pt x="0" y="44648"/>
                </a:lnTo>
                <a:lnTo>
                  <a:pt x="0" y="53578"/>
                </a:lnTo>
                <a:lnTo>
                  <a:pt x="8929" y="62507"/>
                </a:lnTo>
                <a:lnTo>
                  <a:pt x="17859" y="71437"/>
                </a:lnTo>
                <a:lnTo>
                  <a:pt x="26789" y="80367"/>
                </a:lnTo>
                <a:lnTo>
                  <a:pt x="35718" y="89296"/>
                </a:lnTo>
                <a:lnTo>
                  <a:pt x="35718" y="98226"/>
                </a:lnTo>
                <a:lnTo>
                  <a:pt x="44648" y="98226"/>
                </a:lnTo>
                <a:lnTo>
                  <a:pt x="53578" y="98226"/>
                </a:lnTo>
                <a:lnTo>
                  <a:pt x="53578" y="89296"/>
                </a:lnTo>
                <a:lnTo>
                  <a:pt x="53578" y="80367"/>
                </a:lnTo>
                <a:lnTo>
                  <a:pt x="53578" y="53578"/>
                </a:lnTo>
                <a:lnTo>
                  <a:pt x="53578" y="35718"/>
                </a:lnTo>
                <a:lnTo>
                  <a:pt x="62507" y="17859"/>
                </a:lnTo>
                <a:lnTo>
                  <a:pt x="62507" y="0"/>
                </a:lnTo>
                <a:lnTo>
                  <a:pt x="71437" y="0"/>
                </a:lnTo>
                <a:lnTo>
                  <a:pt x="80367" y="0"/>
                </a:lnTo>
                <a:lnTo>
                  <a:pt x="80367" y="8929"/>
                </a:lnTo>
                <a:lnTo>
                  <a:pt x="98226" y="17859"/>
                </a:lnTo>
                <a:lnTo>
                  <a:pt x="107156" y="35718"/>
                </a:lnTo>
                <a:lnTo>
                  <a:pt x="116085" y="44648"/>
                </a:lnTo>
                <a:lnTo>
                  <a:pt x="133945" y="53578"/>
                </a:lnTo>
                <a:lnTo>
                  <a:pt x="142875" y="62507"/>
                </a:lnTo>
                <a:lnTo>
                  <a:pt x="160734" y="62507"/>
                </a:lnTo>
                <a:lnTo>
                  <a:pt x="160734" y="6250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7795617" y="2768203"/>
            <a:ext cx="294681" cy="285751"/>
          </a:xfrm>
          <a:custGeom>
            <a:avLst/>
            <a:gdLst/>
            <a:ahLst/>
            <a:cxnLst/>
            <a:rect l="0" t="0" r="0" b="0"/>
            <a:pathLst>
              <a:path w="294681" h="285751">
                <a:moveTo>
                  <a:pt x="44649" y="178593"/>
                </a:moveTo>
                <a:lnTo>
                  <a:pt x="35719" y="178593"/>
                </a:lnTo>
                <a:lnTo>
                  <a:pt x="26789" y="187523"/>
                </a:lnTo>
                <a:lnTo>
                  <a:pt x="17860" y="205383"/>
                </a:lnTo>
                <a:lnTo>
                  <a:pt x="8930" y="223242"/>
                </a:lnTo>
                <a:lnTo>
                  <a:pt x="0" y="241101"/>
                </a:lnTo>
                <a:lnTo>
                  <a:pt x="8930" y="258961"/>
                </a:lnTo>
                <a:lnTo>
                  <a:pt x="26789" y="276820"/>
                </a:lnTo>
                <a:lnTo>
                  <a:pt x="44649" y="285750"/>
                </a:lnTo>
                <a:lnTo>
                  <a:pt x="71438" y="285750"/>
                </a:lnTo>
                <a:lnTo>
                  <a:pt x="89297" y="285750"/>
                </a:lnTo>
                <a:lnTo>
                  <a:pt x="116086" y="276820"/>
                </a:lnTo>
                <a:lnTo>
                  <a:pt x="142875" y="258961"/>
                </a:lnTo>
                <a:lnTo>
                  <a:pt x="169664" y="241101"/>
                </a:lnTo>
                <a:lnTo>
                  <a:pt x="178594" y="214312"/>
                </a:lnTo>
                <a:lnTo>
                  <a:pt x="187524" y="178593"/>
                </a:lnTo>
                <a:lnTo>
                  <a:pt x="196453" y="142875"/>
                </a:lnTo>
                <a:lnTo>
                  <a:pt x="187524" y="107156"/>
                </a:lnTo>
                <a:lnTo>
                  <a:pt x="178594" y="62508"/>
                </a:lnTo>
                <a:lnTo>
                  <a:pt x="169664" y="35718"/>
                </a:lnTo>
                <a:lnTo>
                  <a:pt x="151805" y="8930"/>
                </a:lnTo>
                <a:lnTo>
                  <a:pt x="142875" y="0"/>
                </a:lnTo>
                <a:lnTo>
                  <a:pt x="125016" y="0"/>
                </a:lnTo>
                <a:lnTo>
                  <a:pt x="116086" y="8930"/>
                </a:lnTo>
                <a:lnTo>
                  <a:pt x="107156" y="26789"/>
                </a:lnTo>
                <a:lnTo>
                  <a:pt x="107156" y="62508"/>
                </a:lnTo>
                <a:lnTo>
                  <a:pt x="116086" y="98226"/>
                </a:lnTo>
                <a:lnTo>
                  <a:pt x="125016" y="133945"/>
                </a:lnTo>
                <a:lnTo>
                  <a:pt x="151805" y="178593"/>
                </a:lnTo>
                <a:lnTo>
                  <a:pt x="178594" y="205383"/>
                </a:lnTo>
                <a:lnTo>
                  <a:pt x="214313" y="232172"/>
                </a:lnTo>
                <a:lnTo>
                  <a:pt x="241102" y="258961"/>
                </a:lnTo>
                <a:lnTo>
                  <a:pt x="267891" y="276820"/>
                </a:lnTo>
                <a:lnTo>
                  <a:pt x="285750" y="276820"/>
                </a:lnTo>
                <a:lnTo>
                  <a:pt x="294680" y="267890"/>
                </a:lnTo>
                <a:lnTo>
                  <a:pt x="285750" y="258961"/>
                </a:lnTo>
                <a:lnTo>
                  <a:pt x="267891" y="232172"/>
                </a:lnTo>
                <a:lnTo>
                  <a:pt x="241102" y="196453"/>
                </a:lnTo>
                <a:lnTo>
                  <a:pt x="241102" y="19645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" name="Freeform 29"/>
          <p:cNvSpPr/>
          <p:nvPr/>
        </p:nvSpPr>
        <p:spPr bwMode="auto">
          <a:xfrm>
            <a:off x="7804547" y="2848570"/>
            <a:ext cx="392906" cy="178595"/>
          </a:xfrm>
          <a:custGeom>
            <a:avLst/>
            <a:gdLst/>
            <a:ahLst/>
            <a:cxnLst/>
            <a:rect l="0" t="0" r="0" b="0"/>
            <a:pathLst>
              <a:path w="392906" h="178595">
                <a:moveTo>
                  <a:pt x="0" y="26789"/>
                </a:moveTo>
                <a:lnTo>
                  <a:pt x="0" y="35719"/>
                </a:lnTo>
                <a:lnTo>
                  <a:pt x="0" y="44648"/>
                </a:lnTo>
                <a:lnTo>
                  <a:pt x="8930" y="53578"/>
                </a:lnTo>
                <a:lnTo>
                  <a:pt x="26789" y="62508"/>
                </a:lnTo>
                <a:lnTo>
                  <a:pt x="62508" y="71437"/>
                </a:lnTo>
                <a:lnTo>
                  <a:pt x="98226" y="71437"/>
                </a:lnTo>
                <a:lnTo>
                  <a:pt x="151805" y="62508"/>
                </a:lnTo>
                <a:lnTo>
                  <a:pt x="205383" y="62508"/>
                </a:lnTo>
                <a:lnTo>
                  <a:pt x="250031" y="44648"/>
                </a:lnTo>
                <a:lnTo>
                  <a:pt x="285750" y="35719"/>
                </a:lnTo>
                <a:lnTo>
                  <a:pt x="321469" y="17859"/>
                </a:lnTo>
                <a:lnTo>
                  <a:pt x="339328" y="8930"/>
                </a:lnTo>
                <a:lnTo>
                  <a:pt x="348258" y="0"/>
                </a:lnTo>
                <a:lnTo>
                  <a:pt x="348258" y="8930"/>
                </a:lnTo>
                <a:lnTo>
                  <a:pt x="348258" y="17859"/>
                </a:lnTo>
                <a:lnTo>
                  <a:pt x="348258" y="44648"/>
                </a:lnTo>
                <a:lnTo>
                  <a:pt x="339328" y="71437"/>
                </a:lnTo>
                <a:lnTo>
                  <a:pt x="339328" y="107156"/>
                </a:lnTo>
                <a:lnTo>
                  <a:pt x="348258" y="133945"/>
                </a:lnTo>
                <a:lnTo>
                  <a:pt x="357187" y="160734"/>
                </a:lnTo>
                <a:lnTo>
                  <a:pt x="366117" y="178594"/>
                </a:lnTo>
                <a:lnTo>
                  <a:pt x="375047" y="178594"/>
                </a:lnTo>
                <a:lnTo>
                  <a:pt x="383976" y="178594"/>
                </a:lnTo>
                <a:lnTo>
                  <a:pt x="392905" y="160734"/>
                </a:lnTo>
                <a:lnTo>
                  <a:pt x="392905" y="133945"/>
                </a:lnTo>
                <a:lnTo>
                  <a:pt x="383976" y="98226"/>
                </a:lnTo>
                <a:lnTo>
                  <a:pt x="366117" y="44648"/>
                </a:lnTo>
                <a:lnTo>
                  <a:pt x="366117" y="4464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" name="Freeform 30"/>
          <p:cNvSpPr/>
          <p:nvPr/>
        </p:nvSpPr>
        <p:spPr bwMode="auto">
          <a:xfrm>
            <a:off x="8063508" y="2759273"/>
            <a:ext cx="98227" cy="8931"/>
          </a:xfrm>
          <a:custGeom>
            <a:avLst/>
            <a:gdLst/>
            <a:ahLst/>
            <a:cxnLst/>
            <a:rect l="0" t="0" r="0" b="0"/>
            <a:pathLst>
              <a:path w="98227" h="8931">
                <a:moveTo>
                  <a:pt x="893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30" y="8930"/>
                </a:lnTo>
                <a:lnTo>
                  <a:pt x="17859" y="0"/>
                </a:lnTo>
                <a:lnTo>
                  <a:pt x="35719" y="0"/>
                </a:lnTo>
                <a:lnTo>
                  <a:pt x="53578" y="0"/>
                </a:lnTo>
                <a:lnTo>
                  <a:pt x="71437" y="0"/>
                </a:lnTo>
                <a:lnTo>
                  <a:pt x="98226" y="0"/>
                </a:lnTo>
                <a:lnTo>
                  <a:pt x="98226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2" name="Freeform 31"/>
          <p:cNvSpPr/>
          <p:nvPr/>
        </p:nvSpPr>
        <p:spPr bwMode="auto">
          <a:xfrm>
            <a:off x="8251030" y="2794992"/>
            <a:ext cx="223244" cy="169665"/>
          </a:xfrm>
          <a:custGeom>
            <a:avLst/>
            <a:gdLst/>
            <a:ahLst/>
            <a:cxnLst/>
            <a:rect l="0" t="0" r="0" b="0"/>
            <a:pathLst>
              <a:path w="223244" h="169665">
                <a:moveTo>
                  <a:pt x="26790" y="80367"/>
                </a:moveTo>
                <a:lnTo>
                  <a:pt x="17860" y="80367"/>
                </a:lnTo>
                <a:lnTo>
                  <a:pt x="8930" y="89297"/>
                </a:lnTo>
                <a:lnTo>
                  <a:pt x="0" y="107156"/>
                </a:lnTo>
                <a:lnTo>
                  <a:pt x="0" y="125015"/>
                </a:lnTo>
                <a:lnTo>
                  <a:pt x="0" y="142875"/>
                </a:lnTo>
                <a:lnTo>
                  <a:pt x="17860" y="151804"/>
                </a:lnTo>
                <a:lnTo>
                  <a:pt x="26790" y="160734"/>
                </a:lnTo>
                <a:lnTo>
                  <a:pt x="44649" y="169664"/>
                </a:lnTo>
                <a:lnTo>
                  <a:pt x="62508" y="160734"/>
                </a:lnTo>
                <a:lnTo>
                  <a:pt x="71438" y="151804"/>
                </a:lnTo>
                <a:lnTo>
                  <a:pt x="80368" y="142875"/>
                </a:lnTo>
                <a:lnTo>
                  <a:pt x="80368" y="125015"/>
                </a:lnTo>
                <a:lnTo>
                  <a:pt x="80368" y="98226"/>
                </a:lnTo>
                <a:lnTo>
                  <a:pt x="71438" y="71437"/>
                </a:lnTo>
                <a:lnTo>
                  <a:pt x="62508" y="53578"/>
                </a:lnTo>
                <a:lnTo>
                  <a:pt x="44649" y="44648"/>
                </a:lnTo>
                <a:lnTo>
                  <a:pt x="26790" y="35719"/>
                </a:lnTo>
                <a:lnTo>
                  <a:pt x="17860" y="44648"/>
                </a:lnTo>
                <a:lnTo>
                  <a:pt x="8930" y="53578"/>
                </a:lnTo>
                <a:lnTo>
                  <a:pt x="8930" y="62508"/>
                </a:lnTo>
                <a:lnTo>
                  <a:pt x="17860" y="71437"/>
                </a:lnTo>
                <a:lnTo>
                  <a:pt x="17860" y="80367"/>
                </a:lnTo>
                <a:lnTo>
                  <a:pt x="35719" y="80367"/>
                </a:lnTo>
                <a:lnTo>
                  <a:pt x="53579" y="80367"/>
                </a:lnTo>
                <a:lnTo>
                  <a:pt x="62508" y="80367"/>
                </a:lnTo>
                <a:lnTo>
                  <a:pt x="80368" y="71437"/>
                </a:lnTo>
                <a:lnTo>
                  <a:pt x="89297" y="53578"/>
                </a:lnTo>
                <a:lnTo>
                  <a:pt x="98227" y="35719"/>
                </a:lnTo>
                <a:lnTo>
                  <a:pt x="107157" y="26789"/>
                </a:lnTo>
                <a:lnTo>
                  <a:pt x="116086" y="26789"/>
                </a:lnTo>
                <a:lnTo>
                  <a:pt x="116086" y="26789"/>
                </a:lnTo>
                <a:lnTo>
                  <a:pt x="125016" y="35719"/>
                </a:lnTo>
                <a:lnTo>
                  <a:pt x="133946" y="53578"/>
                </a:lnTo>
                <a:lnTo>
                  <a:pt x="133946" y="71437"/>
                </a:lnTo>
                <a:lnTo>
                  <a:pt x="133946" y="89297"/>
                </a:lnTo>
                <a:lnTo>
                  <a:pt x="142875" y="98226"/>
                </a:lnTo>
                <a:lnTo>
                  <a:pt x="142875" y="116086"/>
                </a:lnTo>
                <a:lnTo>
                  <a:pt x="142875" y="125015"/>
                </a:lnTo>
                <a:lnTo>
                  <a:pt x="142875" y="125015"/>
                </a:lnTo>
                <a:lnTo>
                  <a:pt x="151805" y="116086"/>
                </a:lnTo>
                <a:lnTo>
                  <a:pt x="151805" y="98226"/>
                </a:lnTo>
                <a:lnTo>
                  <a:pt x="160735" y="80367"/>
                </a:lnTo>
                <a:lnTo>
                  <a:pt x="160735" y="53578"/>
                </a:lnTo>
                <a:lnTo>
                  <a:pt x="169665" y="26789"/>
                </a:lnTo>
                <a:lnTo>
                  <a:pt x="178594" y="8929"/>
                </a:lnTo>
                <a:lnTo>
                  <a:pt x="178594" y="0"/>
                </a:lnTo>
                <a:lnTo>
                  <a:pt x="187524" y="8929"/>
                </a:lnTo>
                <a:lnTo>
                  <a:pt x="187524" y="17859"/>
                </a:lnTo>
                <a:lnTo>
                  <a:pt x="196454" y="35719"/>
                </a:lnTo>
                <a:lnTo>
                  <a:pt x="196454" y="53578"/>
                </a:lnTo>
                <a:lnTo>
                  <a:pt x="205383" y="71437"/>
                </a:lnTo>
                <a:lnTo>
                  <a:pt x="205383" y="89297"/>
                </a:lnTo>
                <a:lnTo>
                  <a:pt x="214313" y="98226"/>
                </a:lnTo>
                <a:lnTo>
                  <a:pt x="214313" y="98226"/>
                </a:lnTo>
                <a:lnTo>
                  <a:pt x="223243" y="98226"/>
                </a:lnTo>
                <a:lnTo>
                  <a:pt x="223243" y="9822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3" name="Freeform 32"/>
          <p:cNvSpPr/>
          <p:nvPr/>
        </p:nvSpPr>
        <p:spPr bwMode="auto">
          <a:xfrm>
            <a:off x="8465343" y="2455664"/>
            <a:ext cx="330399" cy="446485"/>
          </a:xfrm>
          <a:custGeom>
            <a:avLst/>
            <a:gdLst/>
            <a:ahLst/>
            <a:cxnLst/>
            <a:rect l="0" t="0" r="0" b="0"/>
            <a:pathLst>
              <a:path w="330399" h="446485">
                <a:moveTo>
                  <a:pt x="0" y="357187"/>
                </a:moveTo>
                <a:lnTo>
                  <a:pt x="0" y="366117"/>
                </a:lnTo>
                <a:lnTo>
                  <a:pt x="0" y="366117"/>
                </a:lnTo>
                <a:lnTo>
                  <a:pt x="0" y="375047"/>
                </a:lnTo>
                <a:lnTo>
                  <a:pt x="0" y="383976"/>
                </a:lnTo>
                <a:lnTo>
                  <a:pt x="0" y="392906"/>
                </a:lnTo>
                <a:lnTo>
                  <a:pt x="0" y="410765"/>
                </a:lnTo>
                <a:lnTo>
                  <a:pt x="8930" y="419695"/>
                </a:lnTo>
                <a:lnTo>
                  <a:pt x="8930" y="437554"/>
                </a:lnTo>
                <a:lnTo>
                  <a:pt x="17859" y="446484"/>
                </a:lnTo>
                <a:lnTo>
                  <a:pt x="17859" y="446484"/>
                </a:lnTo>
                <a:lnTo>
                  <a:pt x="17859" y="446484"/>
                </a:lnTo>
                <a:lnTo>
                  <a:pt x="26789" y="437554"/>
                </a:lnTo>
                <a:lnTo>
                  <a:pt x="35719" y="419695"/>
                </a:lnTo>
                <a:lnTo>
                  <a:pt x="35719" y="401836"/>
                </a:lnTo>
                <a:lnTo>
                  <a:pt x="44648" y="383976"/>
                </a:lnTo>
                <a:lnTo>
                  <a:pt x="44648" y="366117"/>
                </a:lnTo>
                <a:lnTo>
                  <a:pt x="44648" y="357187"/>
                </a:lnTo>
                <a:lnTo>
                  <a:pt x="44648" y="357187"/>
                </a:lnTo>
                <a:lnTo>
                  <a:pt x="44648" y="366117"/>
                </a:lnTo>
                <a:lnTo>
                  <a:pt x="44648" y="383976"/>
                </a:lnTo>
                <a:lnTo>
                  <a:pt x="35719" y="401836"/>
                </a:lnTo>
                <a:lnTo>
                  <a:pt x="35719" y="410765"/>
                </a:lnTo>
                <a:lnTo>
                  <a:pt x="44648" y="419695"/>
                </a:lnTo>
                <a:lnTo>
                  <a:pt x="44648" y="428625"/>
                </a:lnTo>
                <a:lnTo>
                  <a:pt x="44648" y="428625"/>
                </a:lnTo>
                <a:lnTo>
                  <a:pt x="53578" y="419695"/>
                </a:lnTo>
                <a:lnTo>
                  <a:pt x="62508" y="410765"/>
                </a:lnTo>
                <a:lnTo>
                  <a:pt x="71437" y="392906"/>
                </a:lnTo>
                <a:lnTo>
                  <a:pt x="80367" y="357187"/>
                </a:lnTo>
                <a:lnTo>
                  <a:pt x="89297" y="330399"/>
                </a:lnTo>
                <a:lnTo>
                  <a:pt x="107156" y="285750"/>
                </a:lnTo>
                <a:lnTo>
                  <a:pt x="116086" y="241102"/>
                </a:lnTo>
                <a:lnTo>
                  <a:pt x="125016" y="187524"/>
                </a:lnTo>
                <a:lnTo>
                  <a:pt x="125016" y="142875"/>
                </a:lnTo>
                <a:lnTo>
                  <a:pt x="125016" y="107156"/>
                </a:lnTo>
                <a:lnTo>
                  <a:pt x="125016" y="71438"/>
                </a:lnTo>
                <a:lnTo>
                  <a:pt x="116086" y="53578"/>
                </a:lnTo>
                <a:lnTo>
                  <a:pt x="107156" y="35719"/>
                </a:lnTo>
                <a:lnTo>
                  <a:pt x="98227" y="35719"/>
                </a:lnTo>
                <a:lnTo>
                  <a:pt x="80367" y="35719"/>
                </a:lnTo>
                <a:lnTo>
                  <a:pt x="71437" y="53578"/>
                </a:lnTo>
                <a:lnTo>
                  <a:pt x="62508" y="80367"/>
                </a:lnTo>
                <a:lnTo>
                  <a:pt x="53578" y="116086"/>
                </a:lnTo>
                <a:lnTo>
                  <a:pt x="53578" y="151805"/>
                </a:lnTo>
                <a:lnTo>
                  <a:pt x="44648" y="196453"/>
                </a:lnTo>
                <a:lnTo>
                  <a:pt x="44648" y="250031"/>
                </a:lnTo>
                <a:lnTo>
                  <a:pt x="53578" y="285750"/>
                </a:lnTo>
                <a:lnTo>
                  <a:pt x="53578" y="321469"/>
                </a:lnTo>
                <a:lnTo>
                  <a:pt x="71437" y="348257"/>
                </a:lnTo>
                <a:lnTo>
                  <a:pt x="80367" y="375047"/>
                </a:lnTo>
                <a:lnTo>
                  <a:pt x="98227" y="383976"/>
                </a:lnTo>
                <a:lnTo>
                  <a:pt x="116086" y="375047"/>
                </a:lnTo>
                <a:lnTo>
                  <a:pt x="125016" y="366117"/>
                </a:lnTo>
                <a:lnTo>
                  <a:pt x="133945" y="348257"/>
                </a:lnTo>
                <a:lnTo>
                  <a:pt x="142875" y="321469"/>
                </a:lnTo>
                <a:lnTo>
                  <a:pt x="151805" y="303609"/>
                </a:lnTo>
                <a:lnTo>
                  <a:pt x="160734" y="285750"/>
                </a:lnTo>
                <a:lnTo>
                  <a:pt x="160734" y="267891"/>
                </a:lnTo>
                <a:lnTo>
                  <a:pt x="160734" y="267891"/>
                </a:lnTo>
                <a:lnTo>
                  <a:pt x="151805" y="276820"/>
                </a:lnTo>
                <a:lnTo>
                  <a:pt x="142875" y="294680"/>
                </a:lnTo>
                <a:lnTo>
                  <a:pt x="142875" y="312539"/>
                </a:lnTo>
                <a:lnTo>
                  <a:pt x="133945" y="330399"/>
                </a:lnTo>
                <a:lnTo>
                  <a:pt x="133945" y="339328"/>
                </a:lnTo>
                <a:lnTo>
                  <a:pt x="142875" y="357187"/>
                </a:lnTo>
                <a:lnTo>
                  <a:pt x="142875" y="357187"/>
                </a:lnTo>
                <a:lnTo>
                  <a:pt x="151805" y="357187"/>
                </a:lnTo>
                <a:lnTo>
                  <a:pt x="160734" y="348257"/>
                </a:lnTo>
                <a:lnTo>
                  <a:pt x="169664" y="330399"/>
                </a:lnTo>
                <a:lnTo>
                  <a:pt x="187523" y="312539"/>
                </a:lnTo>
                <a:lnTo>
                  <a:pt x="196453" y="285750"/>
                </a:lnTo>
                <a:lnTo>
                  <a:pt x="196453" y="258961"/>
                </a:lnTo>
                <a:lnTo>
                  <a:pt x="205383" y="241102"/>
                </a:lnTo>
                <a:lnTo>
                  <a:pt x="214312" y="241102"/>
                </a:lnTo>
                <a:lnTo>
                  <a:pt x="214312" y="250031"/>
                </a:lnTo>
                <a:lnTo>
                  <a:pt x="214312" y="258961"/>
                </a:lnTo>
                <a:lnTo>
                  <a:pt x="214312" y="285750"/>
                </a:lnTo>
                <a:lnTo>
                  <a:pt x="214312" y="303609"/>
                </a:lnTo>
                <a:lnTo>
                  <a:pt x="214312" y="321469"/>
                </a:lnTo>
                <a:lnTo>
                  <a:pt x="214312" y="330399"/>
                </a:lnTo>
                <a:lnTo>
                  <a:pt x="214312" y="339328"/>
                </a:lnTo>
                <a:lnTo>
                  <a:pt x="214312" y="330399"/>
                </a:lnTo>
                <a:lnTo>
                  <a:pt x="214312" y="330399"/>
                </a:lnTo>
                <a:lnTo>
                  <a:pt x="223242" y="303609"/>
                </a:lnTo>
                <a:lnTo>
                  <a:pt x="223242" y="276820"/>
                </a:lnTo>
                <a:lnTo>
                  <a:pt x="232172" y="241102"/>
                </a:lnTo>
                <a:lnTo>
                  <a:pt x="232172" y="187524"/>
                </a:lnTo>
                <a:lnTo>
                  <a:pt x="241102" y="133945"/>
                </a:lnTo>
                <a:lnTo>
                  <a:pt x="250031" y="89297"/>
                </a:lnTo>
                <a:lnTo>
                  <a:pt x="250031" y="44649"/>
                </a:lnTo>
                <a:lnTo>
                  <a:pt x="250031" y="17859"/>
                </a:lnTo>
                <a:lnTo>
                  <a:pt x="250031" y="8930"/>
                </a:lnTo>
                <a:lnTo>
                  <a:pt x="241102" y="0"/>
                </a:lnTo>
                <a:lnTo>
                  <a:pt x="232172" y="8930"/>
                </a:lnTo>
                <a:lnTo>
                  <a:pt x="232172" y="26789"/>
                </a:lnTo>
                <a:lnTo>
                  <a:pt x="223242" y="53578"/>
                </a:lnTo>
                <a:lnTo>
                  <a:pt x="223242" y="89297"/>
                </a:lnTo>
                <a:lnTo>
                  <a:pt x="223242" y="116086"/>
                </a:lnTo>
                <a:lnTo>
                  <a:pt x="223242" y="160734"/>
                </a:lnTo>
                <a:lnTo>
                  <a:pt x="232172" y="196453"/>
                </a:lnTo>
                <a:lnTo>
                  <a:pt x="241102" y="241102"/>
                </a:lnTo>
                <a:lnTo>
                  <a:pt x="250031" y="276820"/>
                </a:lnTo>
                <a:lnTo>
                  <a:pt x="267891" y="312539"/>
                </a:lnTo>
                <a:lnTo>
                  <a:pt x="294680" y="339328"/>
                </a:lnTo>
                <a:lnTo>
                  <a:pt x="312539" y="383976"/>
                </a:lnTo>
                <a:lnTo>
                  <a:pt x="330398" y="419695"/>
                </a:lnTo>
                <a:lnTo>
                  <a:pt x="330398" y="41969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4" name="Freeform 33"/>
          <p:cNvSpPr/>
          <p:nvPr/>
        </p:nvSpPr>
        <p:spPr bwMode="auto">
          <a:xfrm>
            <a:off x="8545710" y="2937867"/>
            <a:ext cx="151806" cy="133946"/>
          </a:xfrm>
          <a:custGeom>
            <a:avLst/>
            <a:gdLst/>
            <a:ahLst/>
            <a:cxnLst/>
            <a:rect l="0" t="0" r="0" b="0"/>
            <a:pathLst>
              <a:path w="151806" h="133946">
                <a:moveTo>
                  <a:pt x="151805" y="125015"/>
                </a:moveTo>
                <a:lnTo>
                  <a:pt x="151805" y="125015"/>
                </a:lnTo>
                <a:lnTo>
                  <a:pt x="133945" y="125015"/>
                </a:lnTo>
                <a:lnTo>
                  <a:pt x="125016" y="133945"/>
                </a:lnTo>
                <a:lnTo>
                  <a:pt x="98227" y="125015"/>
                </a:lnTo>
                <a:lnTo>
                  <a:pt x="71438" y="98226"/>
                </a:lnTo>
                <a:lnTo>
                  <a:pt x="35719" y="62508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5" name="Freeform 34"/>
          <p:cNvSpPr/>
          <p:nvPr/>
        </p:nvSpPr>
        <p:spPr bwMode="auto">
          <a:xfrm>
            <a:off x="8492132" y="2393156"/>
            <a:ext cx="98228" cy="26790"/>
          </a:xfrm>
          <a:custGeom>
            <a:avLst/>
            <a:gdLst/>
            <a:ahLst/>
            <a:cxnLst/>
            <a:rect l="0" t="0" r="0" b="0"/>
            <a:pathLst>
              <a:path w="98228" h="26790">
                <a:moveTo>
                  <a:pt x="0" y="26789"/>
                </a:moveTo>
                <a:lnTo>
                  <a:pt x="17859" y="17859"/>
                </a:lnTo>
                <a:lnTo>
                  <a:pt x="53578" y="8930"/>
                </a:lnTo>
                <a:lnTo>
                  <a:pt x="98227" y="0"/>
                </a:lnTo>
                <a:lnTo>
                  <a:pt x="98227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6" name="Freeform 35"/>
          <p:cNvSpPr/>
          <p:nvPr/>
        </p:nvSpPr>
        <p:spPr bwMode="auto">
          <a:xfrm>
            <a:off x="5170289" y="4036218"/>
            <a:ext cx="3196828" cy="89298"/>
          </a:xfrm>
          <a:custGeom>
            <a:avLst/>
            <a:gdLst/>
            <a:ahLst/>
            <a:cxnLst/>
            <a:rect l="0" t="0" r="0" b="0"/>
            <a:pathLst>
              <a:path w="3196828" h="89298">
                <a:moveTo>
                  <a:pt x="17859" y="35719"/>
                </a:moveTo>
                <a:lnTo>
                  <a:pt x="8930" y="26789"/>
                </a:lnTo>
                <a:lnTo>
                  <a:pt x="8930" y="26789"/>
                </a:lnTo>
                <a:lnTo>
                  <a:pt x="0" y="26789"/>
                </a:lnTo>
                <a:lnTo>
                  <a:pt x="0" y="17860"/>
                </a:lnTo>
                <a:lnTo>
                  <a:pt x="0" y="8930"/>
                </a:lnTo>
                <a:lnTo>
                  <a:pt x="8930" y="8930"/>
                </a:lnTo>
                <a:lnTo>
                  <a:pt x="17859" y="0"/>
                </a:lnTo>
                <a:lnTo>
                  <a:pt x="26789" y="0"/>
                </a:lnTo>
                <a:lnTo>
                  <a:pt x="35719" y="0"/>
                </a:lnTo>
                <a:lnTo>
                  <a:pt x="44649" y="0"/>
                </a:lnTo>
                <a:lnTo>
                  <a:pt x="62508" y="0"/>
                </a:lnTo>
                <a:lnTo>
                  <a:pt x="89297" y="8930"/>
                </a:lnTo>
                <a:lnTo>
                  <a:pt x="107156" y="8930"/>
                </a:lnTo>
                <a:lnTo>
                  <a:pt x="142875" y="17860"/>
                </a:lnTo>
                <a:lnTo>
                  <a:pt x="187524" y="26789"/>
                </a:lnTo>
                <a:lnTo>
                  <a:pt x="223242" y="26789"/>
                </a:lnTo>
                <a:lnTo>
                  <a:pt x="276820" y="26789"/>
                </a:lnTo>
                <a:lnTo>
                  <a:pt x="330399" y="26789"/>
                </a:lnTo>
                <a:lnTo>
                  <a:pt x="392906" y="26789"/>
                </a:lnTo>
                <a:lnTo>
                  <a:pt x="446484" y="26789"/>
                </a:lnTo>
                <a:lnTo>
                  <a:pt x="517922" y="17860"/>
                </a:lnTo>
                <a:lnTo>
                  <a:pt x="580430" y="17860"/>
                </a:lnTo>
                <a:lnTo>
                  <a:pt x="642938" y="17860"/>
                </a:lnTo>
                <a:lnTo>
                  <a:pt x="723305" y="17860"/>
                </a:lnTo>
                <a:lnTo>
                  <a:pt x="794742" y="17860"/>
                </a:lnTo>
                <a:lnTo>
                  <a:pt x="875109" y="17860"/>
                </a:lnTo>
                <a:lnTo>
                  <a:pt x="955477" y="26789"/>
                </a:lnTo>
                <a:lnTo>
                  <a:pt x="1044774" y="26789"/>
                </a:lnTo>
                <a:lnTo>
                  <a:pt x="1125141" y="35719"/>
                </a:lnTo>
                <a:lnTo>
                  <a:pt x="1214438" y="35719"/>
                </a:lnTo>
                <a:lnTo>
                  <a:pt x="1303734" y="35719"/>
                </a:lnTo>
                <a:lnTo>
                  <a:pt x="1401961" y="44649"/>
                </a:lnTo>
                <a:lnTo>
                  <a:pt x="1500188" y="44649"/>
                </a:lnTo>
                <a:lnTo>
                  <a:pt x="1598414" y="44649"/>
                </a:lnTo>
                <a:lnTo>
                  <a:pt x="1696641" y="53578"/>
                </a:lnTo>
                <a:lnTo>
                  <a:pt x="1794867" y="53578"/>
                </a:lnTo>
                <a:lnTo>
                  <a:pt x="1893094" y="62508"/>
                </a:lnTo>
                <a:lnTo>
                  <a:pt x="2000250" y="62508"/>
                </a:lnTo>
                <a:lnTo>
                  <a:pt x="2098477" y="62508"/>
                </a:lnTo>
                <a:lnTo>
                  <a:pt x="2205633" y="71438"/>
                </a:lnTo>
                <a:lnTo>
                  <a:pt x="2312789" y="71438"/>
                </a:lnTo>
                <a:lnTo>
                  <a:pt x="2419945" y="71438"/>
                </a:lnTo>
                <a:lnTo>
                  <a:pt x="2518172" y="71438"/>
                </a:lnTo>
                <a:lnTo>
                  <a:pt x="2634258" y="71438"/>
                </a:lnTo>
                <a:lnTo>
                  <a:pt x="2741414" y="71438"/>
                </a:lnTo>
                <a:lnTo>
                  <a:pt x="2848570" y="71438"/>
                </a:lnTo>
                <a:lnTo>
                  <a:pt x="2955727" y="71438"/>
                </a:lnTo>
                <a:lnTo>
                  <a:pt x="3045023" y="80368"/>
                </a:lnTo>
                <a:lnTo>
                  <a:pt x="3116460" y="80368"/>
                </a:lnTo>
                <a:lnTo>
                  <a:pt x="3170038" y="80368"/>
                </a:lnTo>
                <a:lnTo>
                  <a:pt x="3196827" y="89297"/>
                </a:lnTo>
                <a:lnTo>
                  <a:pt x="3196827" y="8929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7" name="Freeform 36"/>
          <p:cNvSpPr/>
          <p:nvPr/>
        </p:nvSpPr>
        <p:spPr bwMode="auto">
          <a:xfrm>
            <a:off x="6009680" y="4366617"/>
            <a:ext cx="366118" cy="241102"/>
          </a:xfrm>
          <a:custGeom>
            <a:avLst/>
            <a:gdLst/>
            <a:ahLst/>
            <a:cxnLst/>
            <a:rect l="0" t="0" r="0" b="0"/>
            <a:pathLst>
              <a:path w="366118" h="241102">
                <a:moveTo>
                  <a:pt x="107156" y="62508"/>
                </a:moveTo>
                <a:lnTo>
                  <a:pt x="107156" y="62508"/>
                </a:lnTo>
                <a:lnTo>
                  <a:pt x="107156" y="53578"/>
                </a:lnTo>
                <a:lnTo>
                  <a:pt x="107156" y="35719"/>
                </a:lnTo>
                <a:lnTo>
                  <a:pt x="107156" y="26789"/>
                </a:lnTo>
                <a:lnTo>
                  <a:pt x="107156" y="8929"/>
                </a:lnTo>
                <a:lnTo>
                  <a:pt x="98226" y="0"/>
                </a:lnTo>
                <a:lnTo>
                  <a:pt x="89297" y="0"/>
                </a:lnTo>
                <a:lnTo>
                  <a:pt x="80367" y="8929"/>
                </a:lnTo>
                <a:lnTo>
                  <a:pt x="62508" y="17859"/>
                </a:lnTo>
                <a:lnTo>
                  <a:pt x="44648" y="44648"/>
                </a:lnTo>
                <a:lnTo>
                  <a:pt x="35718" y="71437"/>
                </a:lnTo>
                <a:lnTo>
                  <a:pt x="17859" y="107156"/>
                </a:lnTo>
                <a:lnTo>
                  <a:pt x="8929" y="142875"/>
                </a:lnTo>
                <a:lnTo>
                  <a:pt x="0" y="178594"/>
                </a:lnTo>
                <a:lnTo>
                  <a:pt x="0" y="205383"/>
                </a:lnTo>
                <a:lnTo>
                  <a:pt x="0" y="223242"/>
                </a:lnTo>
                <a:lnTo>
                  <a:pt x="8929" y="223242"/>
                </a:lnTo>
                <a:lnTo>
                  <a:pt x="26789" y="205383"/>
                </a:lnTo>
                <a:lnTo>
                  <a:pt x="44648" y="187523"/>
                </a:lnTo>
                <a:lnTo>
                  <a:pt x="62508" y="151804"/>
                </a:lnTo>
                <a:lnTo>
                  <a:pt x="89297" y="116086"/>
                </a:lnTo>
                <a:lnTo>
                  <a:pt x="107156" y="80367"/>
                </a:lnTo>
                <a:lnTo>
                  <a:pt x="116086" y="53578"/>
                </a:lnTo>
                <a:lnTo>
                  <a:pt x="125015" y="35719"/>
                </a:lnTo>
                <a:lnTo>
                  <a:pt x="125015" y="44648"/>
                </a:lnTo>
                <a:lnTo>
                  <a:pt x="125015" y="53578"/>
                </a:lnTo>
                <a:lnTo>
                  <a:pt x="125015" y="89297"/>
                </a:lnTo>
                <a:lnTo>
                  <a:pt x="125015" y="125015"/>
                </a:lnTo>
                <a:lnTo>
                  <a:pt x="125015" y="160734"/>
                </a:lnTo>
                <a:lnTo>
                  <a:pt x="125015" y="196453"/>
                </a:lnTo>
                <a:lnTo>
                  <a:pt x="125015" y="223242"/>
                </a:lnTo>
                <a:lnTo>
                  <a:pt x="133945" y="232172"/>
                </a:lnTo>
                <a:lnTo>
                  <a:pt x="142875" y="232172"/>
                </a:lnTo>
                <a:lnTo>
                  <a:pt x="151804" y="214312"/>
                </a:lnTo>
                <a:lnTo>
                  <a:pt x="169664" y="187523"/>
                </a:lnTo>
                <a:lnTo>
                  <a:pt x="178593" y="151804"/>
                </a:lnTo>
                <a:lnTo>
                  <a:pt x="196453" y="116086"/>
                </a:lnTo>
                <a:lnTo>
                  <a:pt x="205383" y="80367"/>
                </a:lnTo>
                <a:lnTo>
                  <a:pt x="214312" y="53578"/>
                </a:lnTo>
                <a:lnTo>
                  <a:pt x="223242" y="44648"/>
                </a:lnTo>
                <a:lnTo>
                  <a:pt x="223242" y="53578"/>
                </a:lnTo>
                <a:lnTo>
                  <a:pt x="223242" y="71437"/>
                </a:lnTo>
                <a:lnTo>
                  <a:pt x="223242" y="98226"/>
                </a:lnTo>
                <a:lnTo>
                  <a:pt x="223242" y="133945"/>
                </a:lnTo>
                <a:lnTo>
                  <a:pt x="223242" y="169664"/>
                </a:lnTo>
                <a:lnTo>
                  <a:pt x="223242" y="205383"/>
                </a:lnTo>
                <a:lnTo>
                  <a:pt x="223242" y="232172"/>
                </a:lnTo>
                <a:lnTo>
                  <a:pt x="223242" y="241101"/>
                </a:lnTo>
                <a:lnTo>
                  <a:pt x="232172" y="241101"/>
                </a:lnTo>
                <a:lnTo>
                  <a:pt x="241101" y="232172"/>
                </a:lnTo>
                <a:lnTo>
                  <a:pt x="250031" y="196453"/>
                </a:lnTo>
                <a:lnTo>
                  <a:pt x="258961" y="160734"/>
                </a:lnTo>
                <a:lnTo>
                  <a:pt x="276820" y="125015"/>
                </a:lnTo>
                <a:lnTo>
                  <a:pt x="285750" y="89297"/>
                </a:lnTo>
                <a:lnTo>
                  <a:pt x="294679" y="71437"/>
                </a:lnTo>
                <a:lnTo>
                  <a:pt x="312539" y="62508"/>
                </a:lnTo>
                <a:lnTo>
                  <a:pt x="321468" y="71437"/>
                </a:lnTo>
                <a:lnTo>
                  <a:pt x="330398" y="89297"/>
                </a:lnTo>
                <a:lnTo>
                  <a:pt x="339328" y="116086"/>
                </a:lnTo>
                <a:lnTo>
                  <a:pt x="339328" y="151804"/>
                </a:lnTo>
                <a:lnTo>
                  <a:pt x="348258" y="187523"/>
                </a:lnTo>
                <a:lnTo>
                  <a:pt x="348258" y="214312"/>
                </a:lnTo>
                <a:lnTo>
                  <a:pt x="357187" y="232172"/>
                </a:lnTo>
                <a:lnTo>
                  <a:pt x="357187" y="232172"/>
                </a:lnTo>
                <a:lnTo>
                  <a:pt x="366117" y="214312"/>
                </a:lnTo>
                <a:lnTo>
                  <a:pt x="366117" y="187523"/>
                </a:lnTo>
                <a:lnTo>
                  <a:pt x="366117" y="142875"/>
                </a:lnTo>
                <a:lnTo>
                  <a:pt x="366117" y="14287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8" name="Freeform 37"/>
          <p:cNvSpPr/>
          <p:nvPr/>
        </p:nvSpPr>
        <p:spPr bwMode="auto">
          <a:xfrm>
            <a:off x="6438305" y="4277320"/>
            <a:ext cx="169665" cy="383977"/>
          </a:xfrm>
          <a:custGeom>
            <a:avLst/>
            <a:gdLst/>
            <a:ahLst/>
            <a:cxnLst/>
            <a:rect l="0" t="0" r="0" b="0"/>
            <a:pathLst>
              <a:path w="169665" h="383977">
                <a:moveTo>
                  <a:pt x="44648" y="258961"/>
                </a:moveTo>
                <a:lnTo>
                  <a:pt x="44648" y="250031"/>
                </a:lnTo>
                <a:lnTo>
                  <a:pt x="44648" y="250031"/>
                </a:lnTo>
                <a:lnTo>
                  <a:pt x="44648" y="232172"/>
                </a:lnTo>
                <a:lnTo>
                  <a:pt x="44648" y="205383"/>
                </a:lnTo>
                <a:lnTo>
                  <a:pt x="35718" y="187523"/>
                </a:lnTo>
                <a:lnTo>
                  <a:pt x="35718" y="169664"/>
                </a:lnTo>
                <a:lnTo>
                  <a:pt x="26789" y="151805"/>
                </a:lnTo>
                <a:lnTo>
                  <a:pt x="17859" y="142875"/>
                </a:lnTo>
                <a:lnTo>
                  <a:pt x="17859" y="151805"/>
                </a:lnTo>
                <a:lnTo>
                  <a:pt x="8929" y="178594"/>
                </a:lnTo>
                <a:lnTo>
                  <a:pt x="0" y="205383"/>
                </a:lnTo>
                <a:lnTo>
                  <a:pt x="0" y="250031"/>
                </a:lnTo>
                <a:lnTo>
                  <a:pt x="0" y="294680"/>
                </a:lnTo>
                <a:lnTo>
                  <a:pt x="0" y="330398"/>
                </a:lnTo>
                <a:lnTo>
                  <a:pt x="8929" y="366117"/>
                </a:lnTo>
                <a:lnTo>
                  <a:pt x="17859" y="383976"/>
                </a:lnTo>
                <a:lnTo>
                  <a:pt x="35718" y="383976"/>
                </a:lnTo>
                <a:lnTo>
                  <a:pt x="44648" y="383976"/>
                </a:lnTo>
                <a:lnTo>
                  <a:pt x="62508" y="357187"/>
                </a:lnTo>
                <a:lnTo>
                  <a:pt x="71437" y="321469"/>
                </a:lnTo>
                <a:lnTo>
                  <a:pt x="89297" y="258961"/>
                </a:lnTo>
                <a:lnTo>
                  <a:pt x="98226" y="196453"/>
                </a:lnTo>
                <a:lnTo>
                  <a:pt x="107156" y="133945"/>
                </a:lnTo>
                <a:lnTo>
                  <a:pt x="107156" y="71437"/>
                </a:lnTo>
                <a:lnTo>
                  <a:pt x="116086" y="26789"/>
                </a:lnTo>
                <a:lnTo>
                  <a:pt x="116086" y="0"/>
                </a:lnTo>
                <a:lnTo>
                  <a:pt x="107156" y="0"/>
                </a:lnTo>
                <a:lnTo>
                  <a:pt x="98226" y="17859"/>
                </a:lnTo>
                <a:lnTo>
                  <a:pt x="89297" y="53578"/>
                </a:lnTo>
                <a:lnTo>
                  <a:pt x="89297" y="116086"/>
                </a:lnTo>
                <a:lnTo>
                  <a:pt x="80367" y="169664"/>
                </a:lnTo>
                <a:lnTo>
                  <a:pt x="80367" y="232172"/>
                </a:lnTo>
                <a:lnTo>
                  <a:pt x="89297" y="285750"/>
                </a:lnTo>
                <a:lnTo>
                  <a:pt x="98226" y="321469"/>
                </a:lnTo>
                <a:lnTo>
                  <a:pt x="125015" y="339328"/>
                </a:lnTo>
                <a:lnTo>
                  <a:pt x="142875" y="348258"/>
                </a:lnTo>
                <a:lnTo>
                  <a:pt x="169664" y="330398"/>
                </a:lnTo>
                <a:lnTo>
                  <a:pt x="169664" y="33039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9" name="Freeform 38"/>
          <p:cNvSpPr/>
          <p:nvPr/>
        </p:nvSpPr>
        <p:spPr bwMode="auto">
          <a:xfrm>
            <a:off x="6831211" y="4411265"/>
            <a:ext cx="267892" cy="258962"/>
          </a:xfrm>
          <a:custGeom>
            <a:avLst/>
            <a:gdLst/>
            <a:ahLst/>
            <a:cxnLst/>
            <a:rect l="0" t="0" r="0" b="0"/>
            <a:pathLst>
              <a:path w="267892" h="258962">
                <a:moveTo>
                  <a:pt x="8930" y="53578"/>
                </a:moveTo>
                <a:lnTo>
                  <a:pt x="8930" y="53578"/>
                </a:lnTo>
                <a:lnTo>
                  <a:pt x="8930" y="62508"/>
                </a:lnTo>
                <a:lnTo>
                  <a:pt x="0" y="62508"/>
                </a:lnTo>
                <a:lnTo>
                  <a:pt x="8930" y="80367"/>
                </a:lnTo>
                <a:lnTo>
                  <a:pt x="8930" y="98227"/>
                </a:lnTo>
                <a:lnTo>
                  <a:pt x="8930" y="125016"/>
                </a:lnTo>
                <a:lnTo>
                  <a:pt x="17859" y="151805"/>
                </a:lnTo>
                <a:lnTo>
                  <a:pt x="17859" y="178594"/>
                </a:lnTo>
                <a:lnTo>
                  <a:pt x="26789" y="196453"/>
                </a:lnTo>
                <a:lnTo>
                  <a:pt x="26789" y="214313"/>
                </a:lnTo>
                <a:lnTo>
                  <a:pt x="35719" y="223242"/>
                </a:lnTo>
                <a:lnTo>
                  <a:pt x="35719" y="214313"/>
                </a:lnTo>
                <a:lnTo>
                  <a:pt x="35719" y="196453"/>
                </a:lnTo>
                <a:lnTo>
                  <a:pt x="44648" y="160735"/>
                </a:lnTo>
                <a:lnTo>
                  <a:pt x="53578" y="125016"/>
                </a:lnTo>
                <a:lnTo>
                  <a:pt x="62508" y="89297"/>
                </a:lnTo>
                <a:lnTo>
                  <a:pt x="71437" y="62508"/>
                </a:lnTo>
                <a:lnTo>
                  <a:pt x="80367" y="44649"/>
                </a:lnTo>
                <a:lnTo>
                  <a:pt x="98227" y="44649"/>
                </a:lnTo>
                <a:lnTo>
                  <a:pt x="107156" y="53578"/>
                </a:lnTo>
                <a:lnTo>
                  <a:pt x="125016" y="80367"/>
                </a:lnTo>
                <a:lnTo>
                  <a:pt x="133945" y="125016"/>
                </a:lnTo>
                <a:lnTo>
                  <a:pt x="142875" y="160735"/>
                </a:lnTo>
                <a:lnTo>
                  <a:pt x="142875" y="205383"/>
                </a:lnTo>
                <a:lnTo>
                  <a:pt x="151805" y="232172"/>
                </a:lnTo>
                <a:lnTo>
                  <a:pt x="151805" y="250031"/>
                </a:lnTo>
                <a:lnTo>
                  <a:pt x="160734" y="258961"/>
                </a:lnTo>
                <a:lnTo>
                  <a:pt x="169664" y="250031"/>
                </a:lnTo>
                <a:lnTo>
                  <a:pt x="169664" y="223242"/>
                </a:lnTo>
                <a:lnTo>
                  <a:pt x="178594" y="196453"/>
                </a:lnTo>
                <a:lnTo>
                  <a:pt x="187523" y="151805"/>
                </a:lnTo>
                <a:lnTo>
                  <a:pt x="196453" y="116086"/>
                </a:lnTo>
                <a:lnTo>
                  <a:pt x="205383" y="98227"/>
                </a:lnTo>
                <a:lnTo>
                  <a:pt x="214312" y="89297"/>
                </a:lnTo>
                <a:lnTo>
                  <a:pt x="223242" y="98227"/>
                </a:lnTo>
                <a:lnTo>
                  <a:pt x="223242" y="116086"/>
                </a:lnTo>
                <a:lnTo>
                  <a:pt x="232172" y="142875"/>
                </a:lnTo>
                <a:lnTo>
                  <a:pt x="232172" y="178594"/>
                </a:lnTo>
                <a:lnTo>
                  <a:pt x="232172" y="205383"/>
                </a:lnTo>
                <a:lnTo>
                  <a:pt x="241102" y="223242"/>
                </a:lnTo>
                <a:lnTo>
                  <a:pt x="241102" y="232172"/>
                </a:lnTo>
                <a:lnTo>
                  <a:pt x="250031" y="232172"/>
                </a:lnTo>
                <a:lnTo>
                  <a:pt x="250031" y="223242"/>
                </a:lnTo>
                <a:lnTo>
                  <a:pt x="258961" y="196453"/>
                </a:lnTo>
                <a:lnTo>
                  <a:pt x="258961" y="151805"/>
                </a:lnTo>
                <a:lnTo>
                  <a:pt x="267891" y="116086"/>
                </a:lnTo>
                <a:lnTo>
                  <a:pt x="267891" y="71438"/>
                </a:lnTo>
                <a:lnTo>
                  <a:pt x="267891" y="35719"/>
                </a:lnTo>
                <a:lnTo>
                  <a:pt x="267891" y="8930"/>
                </a:lnTo>
                <a:lnTo>
                  <a:pt x="250031" y="0"/>
                </a:lnTo>
                <a:lnTo>
                  <a:pt x="232172" y="0"/>
                </a:lnTo>
                <a:lnTo>
                  <a:pt x="214312" y="17860"/>
                </a:lnTo>
                <a:lnTo>
                  <a:pt x="196453" y="35719"/>
                </a:lnTo>
                <a:lnTo>
                  <a:pt x="178594" y="62508"/>
                </a:lnTo>
                <a:lnTo>
                  <a:pt x="160734" y="80367"/>
                </a:lnTo>
                <a:lnTo>
                  <a:pt x="160734" y="89297"/>
                </a:lnTo>
                <a:lnTo>
                  <a:pt x="160734" y="89297"/>
                </a:lnTo>
                <a:lnTo>
                  <a:pt x="160734" y="8929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" name="Freeform 39"/>
          <p:cNvSpPr/>
          <p:nvPr/>
        </p:nvSpPr>
        <p:spPr bwMode="auto">
          <a:xfrm>
            <a:off x="7197328" y="4232671"/>
            <a:ext cx="71439" cy="428626"/>
          </a:xfrm>
          <a:custGeom>
            <a:avLst/>
            <a:gdLst/>
            <a:ahLst/>
            <a:cxnLst/>
            <a:rect l="0" t="0" r="0" b="0"/>
            <a:pathLst>
              <a:path w="71439" h="428626">
                <a:moveTo>
                  <a:pt x="8930" y="8930"/>
                </a:moveTo>
                <a:lnTo>
                  <a:pt x="8930" y="0"/>
                </a:lnTo>
                <a:lnTo>
                  <a:pt x="8930" y="0"/>
                </a:lnTo>
                <a:lnTo>
                  <a:pt x="17860" y="0"/>
                </a:lnTo>
                <a:lnTo>
                  <a:pt x="17860" y="8930"/>
                </a:lnTo>
                <a:lnTo>
                  <a:pt x="17860" y="26790"/>
                </a:lnTo>
                <a:lnTo>
                  <a:pt x="17860" y="71438"/>
                </a:lnTo>
                <a:lnTo>
                  <a:pt x="17860" y="116086"/>
                </a:lnTo>
                <a:lnTo>
                  <a:pt x="8930" y="178594"/>
                </a:lnTo>
                <a:lnTo>
                  <a:pt x="0" y="241102"/>
                </a:lnTo>
                <a:lnTo>
                  <a:pt x="0" y="303610"/>
                </a:lnTo>
                <a:lnTo>
                  <a:pt x="0" y="357188"/>
                </a:lnTo>
                <a:lnTo>
                  <a:pt x="8930" y="392907"/>
                </a:lnTo>
                <a:lnTo>
                  <a:pt x="26789" y="419696"/>
                </a:lnTo>
                <a:lnTo>
                  <a:pt x="35719" y="428625"/>
                </a:lnTo>
                <a:lnTo>
                  <a:pt x="53578" y="428625"/>
                </a:lnTo>
                <a:lnTo>
                  <a:pt x="62508" y="419696"/>
                </a:lnTo>
                <a:lnTo>
                  <a:pt x="71438" y="401836"/>
                </a:lnTo>
                <a:lnTo>
                  <a:pt x="62508" y="366118"/>
                </a:lnTo>
                <a:lnTo>
                  <a:pt x="62508" y="321469"/>
                </a:lnTo>
                <a:lnTo>
                  <a:pt x="62508" y="32146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1" name="Freeform 40"/>
          <p:cNvSpPr/>
          <p:nvPr/>
        </p:nvSpPr>
        <p:spPr bwMode="auto">
          <a:xfrm>
            <a:off x="7045523" y="4366617"/>
            <a:ext cx="285751" cy="26790"/>
          </a:xfrm>
          <a:custGeom>
            <a:avLst/>
            <a:gdLst/>
            <a:ahLst/>
            <a:cxnLst/>
            <a:rect l="0" t="0" r="0" b="0"/>
            <a:pathLst>
              <a:path w="285751" h="26790">
                <a:moveTo>
                  <a:pt x="0" y="26789"/>
                </a:moveTo>
                <a:lnTo>
                  <a:pt x="8930" y="26789"/>
                </a:lnTo>
                <a:lnTo>
                  <a:pt x="17860" y="26789"/>
                </a:lnTo>
                <a:lnTo>
                  <a:pt x="44649" y="26789"/>
                </a:lnTo>
                <a:lnTo>
                  <a:pt x="80368" y="17859"/>
                </a:lnTo>
                <a:lnTo>
                  <a:pt x="125016" y="8929"/>
                </a:lnTo>
                <a:lnTo>
                  <a:pt x="169665" y="0"/>
                </a:lnTo>
                <a:lnTo>
                  <a:pt x="214313" y="0"/>
                </a:lnTo>
                <a:lnTo>
                  <a:pt x="250032" y="8929"/>
                </a:lnTo>
                <a:lnTo>
                  <a:pt x="285750" y="17859"/>
                </a:lnTo>
                <a:lnTo>
                  <a:pt x="285750" y="1785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2" name="Freeform 41"/>
          <p:cNvSpPr/>
          <p:nvPr/>
        </p:nvSpPr>
        <p:spPr bwMode="auto">
          <a:xfrm>
            <a:off x="7465219" y="4545211"/>
            <a:ext cx="160735" cy="285751"/>
          </a:xfrm>
          <a:custGeom>
            <a:avLst/>
            <a:gdLst/>
            <a:ahLst/>
            <a:cxnLst/>
            <a:rect l="0" t="0" r="0" b="0"/>
            <a:pathLst>
              <a:path w="160735" h="285751">
                <a:moveTo>
                  <a:pt x="53578" y="0"/>
                </a:moveTo>
                <a:lnTo>
                  <a:pt x="53578" y="0"/>
                </a:lnTo>
                <a:lnTo>
                  <a:pt x="62508" y="8929"/>
                </a:lnTo>
                <a:lnTo>
                  <a:pt x="71437" y="26789"/>
                </a:lnTo>
                <a:lnTo>
                  <a:pt x="80367" y="44648"/>
                </a:lnTo>
                <a:lnTo>
                  <a:pt x="89297" y="62507"/>
                </a:lnTo>
                <a:lnTo>
                  <a:pt x="116086" y="89296"/>
                </a:lnTo>
                <a:lnTo>
                  <a:pt x="133945" y="125015"/>
                </a:lnTo>
                <a:lnTo>
                  <a:pt x="151804" y="160734"/>
                </a:lnTo>
                <a:lnTo>
                  <a:pt x="160734" y="196453"/>
                </a:lnTo>
                <a:lnTo>
                  <a:pt x="160734" y="223242"/>
                </a:lnTo>
                <a:lnTo>
                  <a:pt x="151804" y="258960"/>
                </a:lnTo>
                <a:lnTo>
                  <a:pt x="133945" y="276820"/>
                </a:lnTo>
                <a:lnTo>
                  <a:pt x="98226" y="285750"/>
                </a:lnTo>
                <a:lnTo>
                  <a:pt x="71437" y="276820"/>
                </a:lnTo>
                <a:lnTo>
                  <a:pt x="44648" y="241101"/>
                </a:lnTo>
                <a:lnTo>
                  <a:pt x="17859" y="178593"/>
                </a:lnTo>
                <a:lnTo>
                  <a:pt x="0" y="107156"/>
                </a:lnTo>
                <a:lnTo>
                  <a:pt x="0" y="10715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3" name="Freeform 42"/>
          <p:cNvSpPr/>
          <p:nvPr/>
        </p:nvSpPr>
        <p:spPr bwMode="auto">
          <a:xfrm>
            <a:off x="7617023" y="4268390"/>
            <a:ext cx="62509" cy="17861"/>
          </a:xfrm>
          <a:custGeom>
            <a:avLst/>
            <a:gdLst/>
            <a:ahLst/>
            <a:cxnLst/>
            <a:rect l="0" t="0" r="0" b="0"/>
            <a:pathLst>
              <a:path w="62509" h="17861">
                <a:moveTo>
                  <a:pt x="62508" y="17860"/>
                </a:moveTo>
                <a:lnTo>
                  <a:pt x="62508" y="17860"/>
                </a:lnTo>
                <a:lnTo>
                  <a:pt x="62508" y="8930"/>
                </a:lnTo>
                <a:lnTo>
                  <a:pt x="53579" y="8930"/>
                </a:lnTo>
                <a:lnTo>
                  <a:pt x="44649" y="8930"/>
                </a:lnTo>
                <a:lnTo>
                  <a:pt x="35719" y="0"/>
                </a:lnTo>
                <a:lnTo>
                  <a:pt x="26790" y="0"/>
                </a:lnTo>
                <a:lnTo>
                  <a:pt x="893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1786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4" name="Freeform 43"/>
          <p:cNvSpPr/>
          <p:nvPr/>
        </p:nvSpPr>
        <p:spPr bwMode="auto">
          <a:xfrm>
            <a:off x="7706320" y="4455914"/>
            <a:ext cx="187525" cy="205383"/>
          </a:xfrm>
          <a:custGeom>
            <a:avLst/>
            <a:gdLst/>
            <a:ahLst/>
            <a:cxnLst/>
            <a:rect l="0" t="0" r="0" b="0"/>
            <a:pathLst>
              <a:path w="187525" h="205383">
                <a:moveTo>
                  <a:pt x="0" y="53578"/>
                </a:moveTo>
                <a:lnTo>
                  <a:pt x="0" y="71437"/>
                </a:lnTo>
                <a:lnTo>
                  <a:pt x="0" y="89297"/>
                </a:lnTo>
                <a:lnTo>
                  <a:pt x="0" y="116086"/>
                </a:lnTo>
                <a:lnTo>
                  <a:pt x="0" y="142875"/>
                </a:lnTo>
                <a:lnTo>
                  <a:pt x="8930" y="169664"/>
                </a:lnTo>
                <a:lnTo>
                  <a:pt x="17860" y="187523"/>
                </a:lnTo>
                <a:lnTo>
                  <a:pt x="26789" y="196453"/>
                </a:lnTo>
                <a:lnTo>
                  <a:pt x="35719" y="205382"/>
                </a:lnTo>
                <a:lnTo>
                  <a:pt x="53578" y="196453"/>
                </a:lnTo>
                <a:lnTo>
                  <a:pt x="62508" y="169664"/>
                </a:lnTo>
                <a:lnTo>
                  <a:pt x="71438" y="133945"/>
                </a:lnTo>
                <a:lnTo>
                  <a:pt x="71438" y="98226"/>
                </a:lnTo>
                <a:lnTo>
                  <a:pt x="80368" y="53578"/>
                </a:lnTo>
                <a:lnTo>
                  <a:pt x="80368" y="26789"/>
                </a:lnTo>
                <a:lnTo>
                  <a:pt x="89297" y="8929"/>
                </a:lnTo>
                <a:lnTo>
                  <a:pt x="89297" y="0"/>
                </a:lnTo>
                <a:lnTo>
                  <a:pt x="98227" y="17859"/>
                </a:lnTo>
                <a:lnTo>
                  <a:pt x="107157" y="35718"/>
                </a:lnTo>
                <a:lnTo>
                  <a:pt x="107157" y="62507"/>
                </a:lnTo>
                <a:lnTo>
                  <a:pt x="116086" y="98226"/>
                </a:lnTo>
                <a:lnTo>
                  <a:pt x="125016" y="125015"/>
                </a:lnTo>
                <a:lnTo>
                  <a:pt x="142875" y="142875"/>
                </a:lnTo>
                <a:lnTo>
                  <a:pt x="151805" y="151804"/>
                </a:lnTo>
                <a:lnTo>
                  <a:pt x="169664" y="151804"/>
                </a:lnTo>
                <a:lnTo>
                  <a:pt x="187524" y="142875"/>
                </a:lnTo>
                <a:lnTo>
                  <a:pt x="187524" y="14287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5" name="Freeform 44"/>
          <p:cNvSpPr/>
          <p:nvPr/>
        </p:nvSpPr>
        <p:spPr bwMode="auto">
          <a:xfrm>
            <a:off x="7875984" y="4438054"/>
            <a:ext cx="205384" cy="241103"/>
          </a:xfrm>
          <a:custGeom>
            <a:avLst/>
            <a:gdLst/>
            <a:ahLst/>
            <a:cxnLst/>
            <a:rect l="0" t="0" r="0" b="0"/>
            <a:pathLst>
              <a:path w="205384" h="241103">
                <a:moveTo>
                  <a:pt x="44649" y="44649"/>
                </a:moveTo>
                <a:lnTo>
                  <a:pt x="35719" y="53578"/>
                </a:lnTo>
                <a:lnTo>
                  <a:pt x="26789" y="62508"/>
                </a:lnTo>
                <a:lnTo>
                  <a:pt x="8930" y="71438"/>
                </a:lnTo>
                <a:lnTo>
                  <a:pt x="0" y="80367"/>
                </a:lnTo>
                <a:lnTo>
                  <a:pt x="0" y="89297"/>
                </a:lnTo>
                <a:lnTo>
                  <a:pt x="8930" y="98227"/>
                </a:lnTo>
                <a:lnTo>
                  <a:pt x="26789" y="107157"/>
                </a:lnTo>
                <a:lnTo>
                  <a:pt x="62508" y="116086"/>
                </a:lnTo>
                <a:lnTo>
                  <a:pt x="89297" y="133946"/>
                </a:lnTo>
                <a:lnTo>
                  <a:pt x="125016" y="142875"/>
                </a:lnTo>
                <a:lnTo>
                  <a:pt x="142875" y="169664"/>
                </a:lnTo>
                <a:lnTo>
                  <a:pt x="151805" y="196453"/>
                </a:lnTo>
                <a:lnTo>
                  <a:pt x="151805" y="214313"/>
                </a:lnTo>
                <a:lnTo>
                  <a:pt x="133946" y="232172"/>
                </a:lnTo>
                <a:lnTo>
                  <a:pt x="107157" y="241102"/>
                </a:lnTo>
                <a:lnTo>
                  <a:pt x="80368" y="241102"/>
                </a:lnTo>
                <a:lnTo>
                  <a:pt x="53579" y="232172"/>
                </a:lnTo>
                <a:lnTo>
                  <a:pt x="26789" y="214313"/>
                </a:lnTo>
                <a:lnTo>
                  <a:pt x="17860" y="187524"/>
                </a:lnTo>
                <a:lnTo>
                  <a:pt x="26789" y="151805"/>
                </a:lnTo>
                <a:lnTo>
                  <a:pt x="44649" y="116086"/>
                </a:lnTo>
                <a:lnTo>
                  <a:pt x="71438" y="89297"/>
                </a:lnTo>
                <a:lnTo>
                  <a:pt x="116086" y="53578"/>
                </a:lnTo>
                <a:lnTo>
                  <a:pt x="160735" y="26789"/>
                </a:lnTo>
                <a:lnTo>
                  <a:pt x="205383" y="0"/>
                </a:lnTo>
                <a:lnTo>
                  <a:pt x="205383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6" name="Freeform 45"/>
          <p:cNvSpPr/>
          <p:nvPr/>
        </p:nvSpPr>
        <p:spPr bwMode="auto">
          <a:xfrm>
            <a:off x="8143875" y="4304109"/>
            <a:ext cx="80367" cy="383978"/>
          </a:xfrm>
          <a:custGeom>
            <a:avLst/>
            <a:gdLst/>
            <a:ahLst/>
            <a:cxnLst/>
            <a:rect l="0" t="0" r="0" b="0"/>
            <a:pathLst>
              <a:path w="80367" h="383978">
                <a:moveTo>
                  <a:pt x="17859" y="0"/>
                </a:moveTo>
                <a:lnTo>
                  <a:pt x="17859" y="8930"/>
                </a:lnTo>
                <a:lnTo>
                  <a:pt x="8930" y="35719"/>
                </a:lnTo>
                <a:lnTo>
                  <a:pt x="8930" y="71437"/>
                </a:lnTo>
                <a:lnTo>
                  <a:pt x="0" y="125016"/>
                </a:lnTo>
                <a:lnTo>
                  <a:pt x="0" y="178594"/>
                </a:lnTo>
                <a:lnTo>
                  <a:pt x="0" y="232172"/>
                </a:lnTo>
                <a:lnTo>
                  <a:pt x="8930" y="276820"/>
                </a:lnTo>
                <a:lnTo>
                  <a:pt x="26789" y="321469"/>
                </a:lnTo>
                <a:lnTo>
                  <a:pt x="44648" y="357187"/>
                </a:lnTo>
                <a:lnTo>
                  <a:pt x="62507" y="375047"/>
                </a:lnTo>
                <a:lnTo>
                  <a:pt x="71437" y="383977"/>
                </a:lnTo>
                <a:lnTo>
                  <a:pt x="80366" y="383977"/>
                </a:lnTo>
                <a:lnTo>
                  <a:pt x="80366" y="366117"/>
                </a:lnTo>
                <a:lnTo>
                  <a:pt x="62507" y="330398"/>
                </a:lnTo>
                <a:lnTo>
                  <a:pt x="35719" y="285750"/>
                </a:lnTo>
                <a:lnTo>
                  <a:pt x="35719" y="28575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7" name="Freeform 46"/>
          <p:cNvSpPr/>
          <p:nvPr/>
        </p:nvSpPr>
        <p:spPr bwMode="auto">
          <a:xfrm>
            <a:off x="8108156" y="4393406"/>
            <a:ext cx="276821" cy="35720"/>
          </a:xfrm>
          <a:custGeom>
            <a:avLst/>
            <a:gdLst/>
            <a:ahLst/>
            <a:cxnLst/>
            <a:rect l="0" t="0" r="0" b="0"/>
            <a:pathLst>
              <a:path w="276821" h="35720">
                <a:moveTo>
                  <a:pt x="0" y="35719"/>
                </a:moveTo>
                <a:lnTo>
                  <a:pt x="26789" y="35719"/>
                </a:lnTo>
                <a:lnTo>
                  <a:pt x="71438" y="26789"/>
                </a:lnTo>
                <a:lnTo>
                  <a:pt x="125015" y="26789"/>
                </a:lnTo>
                <a:lnTo>
                  <a:pt x="187523" y="17859"/>
                </a:lnTo>
                <a:lnTo>
                  <a:pt x="232171" y="8930"/>
                </a:lnTo>
                <a:lnTo>
                  <a:pt x="267890" y="0"/>
                </a:lnTo>
                <a:lnTo>
                  <a:pt x="276820" y="0"/>
                </a:lnTo>
                <a:lnTo>
                  <a:pt x="276820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8" name="Freeform 47"/>
          <p:cNvSpPr/>
          <p:nvPr/>
        </p:nvSpPr>
        <p:spPr bwMode="auto">
          <a:xfrm>
            <a:off x="946547" y="4750593"/>
            <a:ext cx="89298" cy="276822"/>
          </a:xfrm>
          <a:custGeom>
            <a:avLst/>
            <a:gdLst/>
            <a:ahLst/>
            <a:cxnLst/>
            <a:rect l="0" t="0" r="0" b="0"/>
            <a:pathLst>
              <a:path w="89298" h="276822">
                <a:moveTo>
                  <a:pt x="44648" y="26789"/>
                </a:moveTo>
                <a:lnTo>
                  <a:pt x="35719" y="26789"/>
                </a:lnTo>
                <a:lnTo>
                  <a:pt x="26789" y="17860"/>
                </a:lnTo>
                <a:lnTo>
                  <a:pt x="26789" y="8930"/>
                </a:lnTo>
                <a:lnTo>
                  <a:pt x="17859" y="0"/>
                </a:lnTo>
                <a:lnTo>
                  <a:pt x="8930" y="0"/>
                </a:lnTo>
                <a:lnTo>
                  <a:pt x="0" y="0"/>
                </a:lnTo>
                <a:lnTo>
                  <a:pt x="0" y="17860"/>
                </a:lnTo>
                <a:lnTo>
                  <a:pt x="0" y="44649"/>
                </a:lnTo>
                <a:lnTo>
                  <a:pt x="0" y="80368"/>
                </a:lnTo>
                <a:lnTo>
                  <a:pt x="0" y="133946"/>
                </a:lnTo>
                <a:lnTo>
                  <a:pt x="0" y="178595"/>
                </a:lnTo>
                <a:lnTo>
                  <a:pt x="8930" y="223243"/>
                </a:lnTo>
                <a:lnTo>
                  <a:pt x="17859" y="250032"/>
                </a:lnTo>
                <a:lnTo>
                  <a:pt x="26789" y="276821"/>
                </a:lnTo>
                <a:lnTo>
                  <a:pt x="44648" y="276821"/>
                </a:lnTo>
                <a:lnTo>
                  <a:pt x="62508" y="267891"/>
                </a:lnTo>
                <a:lnTo>
                  <a:pt x="71437" y="250032"/>
                </a:lnTo>
                <a:lnTo>
                  <a:pt x="80367" y="214313"/>
                </a:lnTo>
                <a:lnTo>
                  <a:pt x="89297" y="178595"/>
                </a:lnTo>
                <a:lnTo>
                  <a:pt x="80367" y="133946"/>
                </a:lnTo>
                <a:lnTo>
                  <a:pt x="71437" y="98227"/>
                </a:lnTo>
                <a:lnTo>
                  <a:pt x="62508" y="62508"/>
                </a:lnTo>
                <a:lnTo>
                  <a:pt x="53578" y="44649"/>
                </a:lnTo>
                <a:lnTo>
                  <a:pt x="53578" y="4464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9" name="Freeform 48"/>
          <p:cNvSpPr/>
          <p:nvPr/>
        </p:nvSpPr>
        <p:spPr bwMode="auto">
          <a:xfrm>
            <a:off x="1000125" y="4813101"/>
            <a:ext cx="169665" cy="250033"/>
          </a:xfrm>
          <a:custGeom>
            <a:avLst/>
            <a:gdLst/>
            <a:ahLst/>
            <a:cxnLst/>
            <a:rect l="0" t="0" r="0" b="0"/>
            <a:pathLst>
              <a:path w="169665" h="250033">
                <a:moveTo>
                  <a:pt x="0" y="0"/>
                </a:moveTo>
                <a:lnTo>
                  <a:pt x="0" y="17860"/>
                </a:lnTo>
                <a:lnTo>
                  <a:pt x="8930" y="35719"/>
                </a:lnTo>
                <a:lnTo>
                  <a:pt x="26789" y="80368"/>
                </a:lnTo>
                <a:lnTo>
                  <a:pt x="44649" y="125016"/>
                </a:lnTo>
                <a:lnTo>
                  <a:pt x="62508" y="169665"/>
                </a:lnTo>
                <a:lnTo>
                  <a:pt x="89297" y="214313"/>
                </a:lnTo>
                <a:lnTo>
                  <a:pt x="107156" y="241102"/>
                </a:lnTo>
                <a:lnTo>
                  <a:pt x="125016" y="250032"/>
                </a:lnTo>
                <a:lnTo>
                  <a:pt x="133945" y="241102"/>
                </a:lnTo>
                <a:lnTo>
                  <a:pt x="151805" y="223243"/>
                </a:lnTo>
                <a:lnTo>
                  <a:pt x="160734" y="187524"/>
                </a:lnTo>
                <a:lnTo>
                  <a:pt x="169664" y="142876"/>
                </a:lnTo>
                <a:lnTo>
                  <a:pt x="169664" y="98227"/>
                </a:lnTo>
                <a:lnTo>
                  <a:pt x="169664" y="9822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0" name="Freeform 49"/>
          <p:cNvSpPr/>
          <p:nvPr/>
        </p:nvSpPr>
        <p:spPr bwMode="auto">
          <a:xfrm>
            <a:off x="1125141" y="4670226"/>
            <a:ext cx="169665" cy="392908"/>
          </a:xfrm>
          <a:custGeom>
            <a:avLst/>
            <a:gdLst/>
            <a:ahLst/>
            <a:cxnLst/>
            <a:rect l="0" t="0" r="0" b="0"/>
            <a:pathLst>
              <a:path w="169665" h="392908">
                <a:moveTo>
                  <a:pt x="0" y="0"/>
                </a:moveTo>
                <a:lnTo>
                  <a:pt x="8929" y="17860"/>
                </a:lnTo>
                <a:lnTo>
                  <a:pt x="17859" y="44649"/>
                </a:lnTo>
                <a:lnTo>
                  <a:pt x="26789" y="89297"/>
                </a:lnTo>
                <a:lnTo>
                  <a:pt x="53578" y="142875"/>
                </a:lnTo>
                <a:lnTo>
                  <a:pt x="80367" y="205383"/>
                </a:lnTo>
                <a:lnTo>
                  <a:pt x="107156" y="267891"/>
                </a:lnTo>
                <a:lnTo>
                  <a:pt x="133945" y="321469"/>
                </a:lnTo>
                <a:lnTo>
                  <a:pt x="151804" y="357188"/>
                </a:lnTo>
                <a:lnTo>
                  <a:pt x="160734" y="383977"/>
                </a:lnTo>
                <a:lnTo>
                  <a:pt x="169664" y="392907"/>
                </a:lnTo>
                <a:lnTo>
                  <a:pt x="169664" y="392907"/>
                </a:lnTo>
                <a:lnTo>
                  <a:pt x="151804" y="366118"/>
                </a:lnTo>
                <a:lnTo>
                  <a:pt x="125015" y="339329"/>
                </a:lnTo>
                <a:lnTo>
                  <a:pt x="125015" y="33932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1" name="Freeform 50"/>
          <p:cNvSpPr/>
          <p:nvPr/>
        </p:nvSpPr>
        <p:spPr bwMode="auto">
          <a:xfrm>
            <a:off x="1035844" y="4804171"/>
            <a:ext cx="232173" cy="44650"/>
          </a:xfrm>
          <a:custGeom>
            <a:avLst/>
            <a:gdLst/>
            <a:ahLst/>
            <a:cxnLst/>
            <a:rect l="0" t="0" r="0" b="0"/>
            <a:pathLst>
              <a:path w="232173" h="44650">
                <a:moveTo>
                  <a:pt x="0" y="8930"/>
                </a:moveTo>
                <a:lnTo>
                  <a:pt x="0" y="8930"/>
                </a:lnTo>
                <a:lnTo>
                  <a:pt x="17859" y="17860"/>
                </a:lnTo>
                <a:lnTo>
                  <a:pt x="35719" y="35719"/>
                </a:lnTo>
                <a:lnTo>
                  <a:pt x="62508" y="44649"/>
                </a:lnTo>
                <a:lnTo>
                  <a:pt x="98226" y="44649"/>
                </a:lnTo>
                <a:lnTo>
                  <a:pt x="133945" y="35719"/>
                </a:lnTo>
                <a:lnTo>
                  <a:pt x="169664" y="26790"/>
                </a:lnTo>
                <a:lnTo>
                  <a:pt x="196453" y="8930"/>
                </a:lnTo>
                <a:lnTo>
                  <a:pt x="232172" y="0"/>
                </a:lnTo>
                <a:lnTo>
                  <a:pt x="232172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2" name="Freeform 51"/>
          <p:cNvSpPr/>
          <p:nvPr/>
        </p:nvSpPr>
        <p:spPr bwMode="auto">
          <a:xfrm>
            <a:off x="1598414" y="4679156"/>
            <a:ext cx="80368" cy="357189"/>
          </a:xfrm>
          <a:custGeom>
            <a:avLst/>
            <a:gdLst/>
            <a:ahLst/>
            <a:cxnLst/>
            <a:rect l="0" t="0" r="0" b="0"/>
            <a:pathLst>
              <a:path w="80368" h="357189">
                <a:moveTo>
                  <a:pt x="8930" y="0"/>
                </a:moveTo>
                <a:lnTo>
                  <a:pt x="8930" y="8930"/>
                </a:lnTo>
                <a:lnTo>
                  <a:pt x="17859" y="26789"/>
                </a:lnTo>
                <a:lnTo>
                  <a:pt x="17859" y="62508"/>
                </a:lnTo>
                <a:lnTo>
                  <a:pt x="26789" y="107156"/>
                </a:lnTo>
                <a:lnTo>
                  <a:pt x="35719" y="151805"/>
                </a:lnTo>
                <a:lnTo>
                  <a:pt x="44649" y="205383"/>
                </a:lnTo>
                <a:lnTo>
                  <a:pt x="62508" y="258961"/>
                </a:lnTo>
                <a:lnTo>
                  <a:pt x="71438" y="303610"/>
                </a:lnTo>
                <a:lnTo>
                  <a:pt x="80367" y="330399"/>
                </a:lnTo>
                <a:lnTo>
                  <a:pt x="80367" y="348258"/>
                </a:lnTo>
                <a:lnTo>
                  <a:pt x="80367" y="357188"/>
                </a:lnTo>
                <a:lnTo>
                  <a:pt x="71438" y="357188"/>
                </a:lnTo>
                <a:lnTo>
                  <a:pt x="62508" y="339328"/>
                </a:lnTo>
                <a:lnTo>
                  <a:pt x="35719" y="321469"/>
                </a:lnTo>
                <a:lnTo>
                  <a:pt x="0" y="285750"/>
                </a:lnTo>
                <a:lnTo>
                  <a:pt x="0" y="28575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3" name="Freeform 52"/>
          <p:cNvSpPr/>
          <p:nvPr/>
        </p:nvSpPr>
        <p:spPr bwMode="auto">
          <a:xfrm>
            <a:off x="1491258" y="4714875"/>
            <a:ext cx="526852" cy="330399"/>
          </a:xfrm>
          <a:custGeom>
            <a:avLst/>
            <a:gdLst/>
            <a:ahLst/>
            <a:cxnLst/>
            <a:rect l="0" t="0" r="0" b="0"/>
            <a:pathLst>
              <a:path w="526852" h="330399">
                <a:moveTo>
                  <a:pt x="0" y="169664"/>
                </a:moveTo>
                <a:lnTo>
                  <a:pt x="8930" y="178594"/>
                </a:lnTo>
                <a:lnTo>
                  <a:pt x="17859" y="187523"/>
                </a:lnTo>
                <a:lnTo>
                  <a:pt x="35719" y="205383"/>
                </a:lnTo>
                <a:lnTo>
                  <a:pt x="62508" y="223242"/>
                </a:lnTo>
                <a:lnTo>
                  <a:pt x="89297" y="241102"/>
                </a:lnTo>
                <a:lnTo>
                  <a:pt x="125015" y="241102"/>
                </a:lnTo>
                <a:lnTo>
                  <a:pt x="151805" y="241102"/>
                </a:lnTo>
                <a:lnTo>
                  <a:pt x="178594" y="241102"/>
                </a:lnTo>
                <a:lnTo>
                  <a:pt x="205383" y="223242"/>
                </a:lnTo>
                <a:lnTo>
                  <a:pt x="223242" y="196453"/>
                </a:lnTo>
                <a:lnTo>
                  <a:pt x="241101" y="160734"/>
                </a:lnTo>
                <a:lnTo>
                  <a:pt x="250031" y="133945"/>
                </a:lnTo>
                <a:lnTo>
                  <a:pt x="250031" y="89296"/>
                </a:lnTo>
                <a:lnTo>
                  <a:pt x="250031" y="53578"/>
                </a:lnTo>
                <a:lnTo>
                  <a:pt x="241101" y="26789"/>
                </a:lnTo>
                <a:lnTo>
                  <a:pt x="241101" y="8929"/>
                </a:lnTo>
                <a:lnTo>
                  <a:pt x="241101" y="0"/>
                </a:lnTo>
                <a:lnTo>
                  <a:pt x="241101" y="17859"/>
                </a:lnTo>
                <a:lnTo>
                  <a:pt x="241101" y="44648"/>
                </a:lnTo>
                <a:lnTo>
                  <a:pt x="250031" y="89296"/>
                </a:lnTo>
                <a:lnTo>
                  <a:pt x="258961" y="142875"/>
                </a:lnTo>
                <a:lnTo>
                  <a:pt x="267890" y="187523"/>
                </a:lnTo>
                <a:lnTo>
                  <a:pt x="285750" y="241102"/>
                </a:lnTo>
                <a:lnTo>
                  <a:pt x="294680" y="276820"/>
                </a:lnTo>
                <a:lnTo>
                  <a:pt x="312539" y="303609"/>
                </a:lnTo>
                <a:lnTo>
                  <a:pt x="321469" y="321469"/>
                </a:lnTo>
                <a:lnTo>
                  <a:pt x="330398" y="330398"/>
                </a:lnTo>
                <a:lnTo>
                  <a:pt x="339328" y="321469"/>
                </a:lnTo>
                <a:lnTo>
                  <a:pt x="339328" y="294680"/>
                </a:lnTo>
                <a:lnTo>
                  <a:pt x="348258" y="267891"/>
                </a:lnTo>
                <a:lnTo>
                  <a:pt x="348258" y="232172"/>
                </a:lnTo>
                <a:lnTo>
                  <a:pt x="348258" y="205383"/>
                </a:lnTo>
                <a:lnTo>
                  <a:pt x="357187" y="178594"/>
                </a:lnTo>
                <a:lnTo>
                  <a:pt x="357187" y="169664"/>
                </a:lnTo>
                <a:lnTo>
                  <a:pt x="366117" y="169664"/>
                </a:lnTo>
                <a:lnTo>
                  <a:pt x="375047" y="187523"/>
                </a:lnTo>
                <a:lnTo>
                  <a:pt x="392906" y="205383"/>
                </a:lnTo>
                <a:lnTo>
                  <a:pt x="401836" y="232172"/>
                </a:lnTo>
                <a:lnTo>
                  <a:pt x="410765" y="250031"/>
                </a:lnTo>
                <a:lnTo>
                  <a:pt x="428625" y="267891"/>
                </a:lnTo>
                <a:lnTo>
                  <a:pt x="437555" y="267891"/>
                </a:lnTo>
                <a:lnTo>
                  <a:pt x="446484" y="267891"/>
                </a:lnTo>
                <a:lnTo>
                  <a:pt x="455414" y="258961"/>
                </a:lnTo>
                <a:lnTo>
                  <a:pt x="455414" y="241102"/>
                </a:lnTo>
                <a:lnTo>
                  <a:pt x="455414" y="214313"/>
                </a:lnTo>
                <a:lnTo>
                  <a:pt x="455414" y="187523"/>
                </a:lnTo>
                <a:lnTo>
                  <a:pt x="446484" y="160734"/>
                </a:lnTo>
                <a:lnTo>
                  <a:pt x="446484" y="133945"/>
                </a:lnTo>
                <a:lnTo>
                  <a:pt x="437555" y="116086"/>
                </a:lnTo>
                <a:lnTo>
                  <a:pt x="437555" y="125015"/>
                </a:lnTo>
                <a:lnTo>
                  <a:pt x="446484" y="142875"/>
                </a:lnTo>
                <a:lnTo>
                  <a:pt x="455414" y="169664"/>
                </a:lnTo>
                <a:lnTo>
                  <a:pt x="464344" y="196453"/>
                </a:lnTo>
                <a:lnTo>
                  <a:pt x="473273" y="232172"/>
                </a:lnTo>
                <a:lnTo>
                  <a:pt x="491133" y="250031"/>
                </a:lnTo>
                <a:lnTo>
                  <a:pt x="500062" y="267891"/>
                </a:lnTo>
                <a:lnTo>
                  <a:pt x="508992" y="267891"/>
                </a:lnTo>
                <a:lnTo>
                  <a:pt x="517922" y="258961"/>
                </a:lnTo>
                <a:lnTo>
                  <a:pt x="526851" y="232172"/>
                </a:lnTo>
                <a:lnTo>
                  <a:pt x="526851" y="232172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4" name="Freeform 53"/>
          <p:cNvSpPr/>
          <p:nvPr/>
        </p:nvSpPr>
        <p:spPr bwMode="auto">
          <a:xfrm>
            <a:off x="2419945" y="4795242"/>
            <a:ext cx="187525" cy="250032"/>
          </a:xfrm>
          <a:custGeom>
            <a:avLst/>
            <a:gdLst/>
            <a:ahLst/>
            <a:cxnLst/>
            <a:rect l="0" t="0" r="0" b="0"/>
            <a:pathLst>
              <a:path w="187525" h="250032">
                <a:moveTo>
                  <a:pt x="116086" y="107156"/>
                </a:moveTo>
                <a:lnTo>
                  <a:pt x="107157" y="98227"/>
                </a:lnTo>
                <a:lnTo>
                  <a:pt x="107157" y="98227"/>
                </a:lnTo>
                <a:lnTo>
                  <a:pt x="107157" y="89297"/>
                </a:lnTo>
                <a:lnTo>
                  <a:pt x="98227" y="80367"/>
                </a:lnTo>
                <a:lnTo>
                  <a:pt x="89297" y="62508"/>
                </a:lnTo>
                <a:lnTo>
                  <a:pt x="80368" y="44648"/>
                </a:lnTo>
                <a:lnTo>
                  <a:pt x="71438" y="26789"/>
                </a:lnTo>
                <a:lnTo>
                  <a:pt x="53578" y="8929"/>
                </a:lnTo>
                <a:lnTo>
                  <a:pt x="44649" y="0"/>
                </a:lnTo>
                <a:lnTo>
                  <a:pt x="35719" y="0"/>
                </a:lnTo>
                <a:lnTo>
                  <a:pt x="26789" y="17859"/>
                </a:lnTo>
                <a:lnTo>
                  <a:pt x="17860" y="26789"/>
                </a:lnTo>
                <a:lnTo>
                  <a:pt x="8930" y="53578"/>
                </a:lnTo>
                <a:lnTo>
                  <a:pt x="0" y="71437"/>
                </a:lnTo>
                <a:lnTo>
                  <a:pt x="0" y="89297"/>
                </a:lnTo>
                <a:lnTo>
                  <a:pt x="8930" y="107156"/>
                </a:lnTo>
                <a:lnTo>
                  <a:pt x="17860" y="107156"/>
                </a:lnTo>
                <a:lnTo>
                  <a:pt x="26789" y="116086"/>
                </a:lnTo>
                <a:lnTo>
                  <a:pt x="44649" y="116086"/>
                </a:lnTo>
                <a:lnTo>
                  <a:pt x="71438" y="125016"/>
                </a:lnTo>
                <a:lnTo>
                  <a:pt x="107157" y="133946"/>
                </a:lnTo>
                <a:lnTo>
                  <a:pt x="133946" y="142875"/>
                </a:lnTo>
                <a:lnTo>
                  <a:pt x="160735" y="151805"/>
                </a:lnTo>
                <a:lnTo>
                  <a:pt x="169664" y="169664"/>
                </a:lnTo>
                <a:lnTo>
                  <a:pt x="178594" y="187524"/>
                </a:lnTo>
                <a:lnTo>
                  <a:pt x="169664" y="205383"/>
                </a:lnTo>
                <a:lnTo>
                  <a:pt x="151805" y="223242"/>
                </a:lnTo>
                <a:lnTo>
                  <a:pt x="125016" y="241102"/>
                </a:lnTo>
                <a:lnTo>
                  <a:pt x="89297" y="250031"/>
                </a:lnTo>
                <a:lnTo>
                  <a:pt x="62508" y="250031"/>
                </a:lnTo>
                <a:lnTo>
                  <a:pt x="35719" y="250031"/>
                </a:lnTo>
                <a:lnTo>
                  <a:pt x="17860" y="241102"/>
                </a:lnTo>
                <a:lnTo>
                  <a:pt x="8930" y="241102"/>
                </a:lnTo>
                <a:lnTo>
                  <a:pt x="17860" y="241102"/>
                </a:lnTo>
                <a:lnTo>
                  <a:pt x="35719" y="241102"/>
                </a:lnTo>
                <a:lnTo>
                  <a:pt x="62508" y="232172"/>
                </a:lnTo>
                <a:lnTo>
                  <a:pt x="98227" y="232172"/>
                </a:lnTo>
                <a:lnTo>
                  <a:pt x="142875" y="214313"/>
                </a:lnTo>
                <a:lnTo>
                  <a:pt x="187524" y="205383"/>
                </a:lnTo>
                <a:lnTo>
                  <a:pt x="187524" y="20538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5" name="Freeform 54"/>
          <p:cNvSpPr/>
          <p:nvPr/>
        </p:nvSpPr>
        <p:spPr bwMode="auto">
          <a:xfrm>
            <a:off x="2705695" y="4795242"/>
            <a:ext cx="169665" cy="419697"/>
          </a:xfrm>
          <a:custGeom>
            <a:avLst/>
            <a:gdLst/>
            <a:ahLst/>
            <a:cxnLst/>
            <a:rect l="0" t="0" r="0" b="0"/>
            <a:pathLst>
              <a:path w="169665" h="419697">
                <a:moveTo>
                  <a:pt x="26789" y="71437"/>
                </a:moveTo>
                <a:lnTo>
                  <a:pt x="26789" y="71437"/>
                </a:lnTo>
                <a:lnTo>
                  <a:pt x="35719" y="80367"/>
                </a:lnTo>
                <a:lnTo>
                  <a:pt x="35719" y="89297"/>
                </a:lnTo>
                <a:lnTo>
                  <a:pt x="44649" y="116086"/>
                </a:lnTo>
                <a:lnTo>
                  <a:pt x="53578" y="142875"/>
                </a:lnTo>
                <a:lnTo>
                  <a:pt x="62508" y="187524"/>
                </a:lnTo>
                <a:lnTo>
                  <a:pt x="80368" y="232172"/>
                </a:lnTo>
                <a:lnTo>
                  <a:pt x="89297" y="276821"/>
                </a:lnTo>
                <a:lnTo>
                  <a:pt x="107157" y="321469"/>
                </a:lnTo>
                <a:lnTo>
                  <a:pt x="116086" y="357188"/>
                </a:lnTo>
                <a:lnTo>
                  <a:pt x="125016" y="392906"/>
                </a:lnTo>
                <a:lnTo>
                  <a:pt x="125016" y="410766"/>
                </a:lnTo>
                <a:lnTo>
                  <a:pt x="125016" y="419696"/>
                </a:lnTo>
                <a:lnTo>
                  <a:pt x="125016" y="419696"/>
                </a:lnTo>
                <a:lnTo>
                  <a:pt x="107157" y="410766"/>
                </a:lnTo>
                <a:lnTo>
                  <a:pt x="89297" y="383977"/>
                </a:lnTo>
                <a:lnTo>
                  <a:pt x="53578" y="339328"/>
                </a:lnTo>
                <a:lnTo>
                  <a:pt x="26789" y="285750"/>
                </a:lnTo>
                <a:lnTo>
                  <a:pt x="8930" y="223242"/>
                </a:lnTo>
                <a:lnTo>
                  <a:pt x="0" y="169664"/>
                </a:lnTo>
                <a:lnTo>
                  <a:pt x="0" y="116086"/>
                </a:lnTo>
                <a:lnTo>
                  <a:pt x="17860" y="80367"/>
                </a:lnTo>
                <a:lnTo>
                  <a:pt x="53578" y="44648"/>
                </a:lnTo>
                <a:lnTo>
                  <a:pt x="80368" y="17859"/>
                </a:lnTo>
                <a:lnTo>
                  <a:pt x="116086" y="8929"/>
                </a:lnTo>
                <a:lnTo>
                  <a:pt x="142875" y="0"/>
                </a:lnTo>
                <a:lnTo>
                  <a:pt x="160735" y="8929"/>
                </a:lnTo>
                <a:lnTo>
                  <a:pt x="169664" y="26789"/>
                </a:lnTo>
                <a:lnTo>
                  <a:pt x="169664" y="53578"/>
                </a:lnTo>
                <a:lnTo>
                  <a:pt x="151805" y="80367"/>
                </a:lnTo>
                <a:lnTo>
                  <a:pt x="125016" y="116086"/>
                </a:lnTo>
                <a:lnTo>
                  <a:pt x="107157" y="142875"/>
                </a:lnTo>
                <a:lnTo>
                  <a:pt x="80368" y="160735"/>
                </a:lnTo>
                <a:lnTo>
                  <a:pt x="62508" y="169664"/>
                </a:lnTo>
                <a:lnTo>
                  <a:pt x="53578" y="169664"/>
                </a:lnTo>
                <a:lnTo>
                  <a:pt x="53578" y="151805"/>
                </a:lnTo>
                <a:lnTo>
                  <a:pt x="62508" y="142875"/>
                </a:lnTo>
                <a:lnTo>
                  <a:pt x="80368" y="116086"/>
                </a:lnTo>
                <a:lnTo>
                  <a:pt x="98227" y="98227"/>
                </a:lnTo>
                <a:lnTo>
                  <a:pt x="98227" y="9822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6" name="Freeform 55"/>
          <p:cNvSpPr/>
          <p:nvPr/>
        </p:nvSpPr>
        <p:spPr bwMode="auto">
          <a:xfrm>
            <a:off x="3000375" y="4768453"/>
            <a:ext cx="80368" cy="196454"/>
          </a:xfrm>
          <a:custGeom>
            <a:avLst/>
            <a:gdLst/>
            <a:ahLst/>
            <a:cxnLst/>
            <a:rect l="0" t="0" r="0" b="0"/>
            <a:pathLst>
              <a:path w="80368" h="196454">
                <a:moveTo>
                  <a:pt x="0" y="71437"/>
                </a:moveTo>
                <a:lnTo>
                  <a:pt x="0" y="80367"/>
                </a:lnTo>
                <a:lnTo>
                  <a:pt x="0" y="89297"/>
                </a:lnTo>
                <a:lnTo>
                  <a:pt x="0" y="107156"/>
                </a:lnTo>
                <a:lnTo>
                  <a:pt x="0" y="125016"/>
                </a:lnTo>
                <a:lnTo>
                  <a:pt x="8930" y="142875"/>
                </a:lnTo>
                <a:lnTo>
                  <a:pt x="8930" y="160735"/>
                </a:lnTo>
                <a:lnTo>
                  <a:pt x="17859" y="178594"/>
                </a:lnTo>
                <a:lnTo>
                  <a:pt x="17859" y="187524"/>
                </a:lnTo>
                <a:lnTo>
                  <a:pt x="26789" y="196453"/>
                </a:lnTo>
                <a:lnTo>
                  <a:pt x="17859" y="187524"/>
                </a:lnTo>
                <a:lnTo>
                  <a:pt x="17859" y="169664"/>
                </a:lnTo>
                <a:lnTo>
                  <a:pt x="8930" y="151805"/>
                </a:lnTo>
                <a:lnTo>
                  <a:pt x="8930" y="116086"/>
                </a:lnTo>
                <a:lnTo>
                  <a:pt x="0" y="80367"/>
                </a:lnTo>
                <a:lnTo>
                  <a:pt x="0" y="53578"/>
                </a:lnTo>
                <a:lnTo>
                  <a:pt x="8930" y="26789"/>
                </a:lnTo>
                <a:lnTo>
                  <a:pt x="17859" y="8929"/>
                </a:lnTo>
                <a:lnTo>
                  <a:pt x="35719" y="0"/>
                </a:lnTo>
                <a:lnTo>
                  <a:pt x="53578" y="0"/>
                </a:lnTo>
                <a:lnTo>
                  <a:pt x="62508" y="8929"/>
                </a:lnTo>
                <a:lnTo>
                  <a:pt x="80367" y="17859"/>
                </a:lnTo>
                <a:lnTo>
                  <a:pt x="80367" y="1785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7" name="Freeform 56"/>
          <p:cNvSpPr/>
          <p:nvPr/>
        </p:nvSpPr>
        <p:spPr bwMode="auto">
          <a:xfrm>
            <a:off x="3143250" y="4884539"/>
            <a:ext cx="35720" cy="80368"/>
          </a:xfrm>
          <a:custGeom>
            <a:avLst/>
            <a:gdLst/>
            <a:ahLst/>
            <a:cxnLst/>
            <a:rect l="0" t="0" r="0" b="0"/>
            <a:pathLst>
              <a:path w="35720" h="80368">
                <a:moveTo>
                  <a:pt x="0" y="0"/>
                </a:moveTo>
                <a:lnTo>
                  <a:pt x="0" y="8930"/>
                </a:lnTo>
                <a:lnTo>
                  <a:pt x="0" y="17859"/>
                </a:lnTo>
                <a:lnTo>
                  <a:pt x="8930" y="26789"/>
                </a:lnTo>
                <a:lnTo>
                  <a:pt x="8930" y="35719"/>
                </a:lnTo>
                <a:lnTo>
                  <a:pt x="17859" y="53578"/>
                </a:lnTo>
                <a:lnTo>
                  <a:pt x="26789" y="62508"/>
                </a:lnTo>
                <a:lnTo>
                  <a:pt x="35719" y="71438"/>
                </a:lnTo>
                <a:lnTo>
                  <a:pt x="35719" y="80367"/>
                </a:lnTo>
                <a:lnTo>
                  <a:pt x="35719" y="80367"/>
                </a:lnTo>
                <a:lnTo>
                  <a:pt x="35719" y="80367"/>
                </a:lnTo>
                <a:lnTo>
                  <a:pt x="26789" y="71438"/>
                </a:lnTo>
                <a:lnTo>
                  <a:pt x="17859" y="44649"/>
                </a:lnTo>
                <a:lnTo>
                  <a:pt x="8930" y="17859"/>
                </a:lnTo>
                <a:lnTo>
                  <a:pt x="8930" y="1785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8" name="Freeform 57"/>
          <p:cNvSpPr/>
          <p:nvPr/>
        </p:nvSpPr>
        <p:spPr bwMode="auto">
          <a:xfrm>
            <a:off x="3116461" y="4723804"/>
            <a:ext cx="17860" cy="17861"/>
          </a:xfrm>
          <a:custGeom>
            <a:avLst/>
            <a:gdLst/>
            <a:ahLst/>
            <a:cxnLst/>
            <a:rect l="0" t="0" r="0" b="0"/>
            <a:pathLst>
              <a:path w="17860" h="17861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8930" y="17860"/>
                </a:lnTo>
                <a:lnTo>
                  <a:pt x="8930" y="17860"/>
                </a:lnTo>
                <a:lnTo>
                  <a:pt x="17859" y="17860"/>
                </a:lnTo>
                <a:lnTo>
                  <a:pt x="17859" y="1786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9" name="Freeform 58"/>
          <p:cNvSpPr/>
          <p:nvPr/>
        </p:nvSpPr>
        <p:spPr bwMode="auto">
          <a:xfrm>
            <a:off x="3241477" y="4839890"/>
            <a:ext cx="267891" cy="169666"/>
          </a:xfrm>
          <a:custGeom>
            <a:avLst/>
            <a:gdLst/>
            <a:ahLst/>
            <a:cxnLst/>
            <a:rect l="0" t="0" r="0" b="0"/>
            <a:pathLst>
              <a:path w="267891" h="169666">
                <a:moveTo>
                  <a:pt x="0" y="44649"/>
                </a:moveTo>
                <a:lnTo>
                  <a:pt x="0" y="44649"/>
                </a:lnTo>
                <a:lnTo>
                  <a:pt x="8929" y="53579"/>
                </a:lnTo>
                <a:lnTo>
                  <a:pt x="17859" y="53579"/>
                </a:lnTo>
                <a:lnTo>
                  <a:pt x="17859" y="62508"/>
                </a:lnTo>
                <a:lnTo>
                  <a:pt x="26789" y="71438"/>
                </a:lnTo>
                <a:lnTo>
                  <a:pt x="35718" y="89298"/>
                </a:lnTo>
                <a:lnTo>
                  <a:pt x="44648" y="107157"/>
                </a:lnTo>
                <a:lnTo>
                  <a:pt x="53578" y="125016"/>
                </a:lnTo>
                <a:lnTo>
                  <a:pt x="62507" y="151805"/>
                </a:lnTo>
                <a:lnTo>
                  <a:pt x="71437" y="160735"/>
                </a:lnTo>
                <a:lnTo>
                  <a:pt x="71437" y="169665"/>
                </a:lnTo>
                <a:lnTo>
                  <a:pt x="71437" y="169665"/>
                </a:lnTo>
                <a:lnTo>
                  <a:pt x="71437" y="160735"/>
                </a:lnTo>
                <a:lnTo>
                  <a:pt x="62507" y="142876"/>
                </a:lnTo>
                <a:lnTo>
                  <a:pt x="62507" y="116087"/>
                </a:lnTo>
                <a:lnTo>
                  <a:pt x="71437" y="80368"/>
                </a:lnTo>
                <a:lnTo>
                  <a:pt x="80367" y="53579"/>
                </a:lnTo>
                <a:lnTo>
                  <a:pt x="98226" y="35719"/>
                </a:lnTo>
                <a:lnTo>
                  <a:pt x="125015" y="26789"/>
                </a:lnTo>
                <a:lnTo>
                  <a:pt x="142875" y="35719"/>
                </a:lnTo>
                <a:lnTo>
                  <a:pt x="178593" y="44649"/>
                </a:lnTo>
                <a:lnTo>
                  <a:pt x="205382" y="62508"/>
                </a:lnTo>
                <a:lnTo>
                  <a:pt x="232171" y="80368"/>
                </a:lnTo>
                <a:lnTo>
                  <a:pt x="250031" y="98227"/>
                </a:lnTo>
                <a:lnTo>
                  <a:pt x="258961" y="107157"/>
                </a:lnTo>
                <a:lnTo>
                  <a:pt x="267890" y="107157"/>
                </a:lnTo>
                <a:lnTo>
                  <a:pt x="267890" y="98227"/>
                </a:lnTo>
                <a:lnTo>
                  <a:pt x="267890" y="89298"/>
                </a:lnTo>
                <a:lnTo>
                  <a:pt x="258961" y="62508"/>
                </a:lnTo>
                <a:lnTo>
                  <a:pt x="258961" y="35719"/>
                </a:lnTo>
                <a:lnTo>
                  <a:pt x="241101" y="0"/>
                </a:lnTo>
                <a:lnTo>
                  <a:pt x="241101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0" name="Freeform 59"/>
          <p:cNvSpPr/>
          <p:nvPr/>
        </p:nvSpPr>
        <p:spPr bwMode="auto">
          <a:xfrm>
            <a:off x="3491508" y="4661296"/>
            <a:ext cx="116087" cy="357189"/>
          </a:xfrm>
          <a:custGeom>
            <a:avLst/>
            <a:gdLst/>
            <a:ahLst/>
            <a:cxnLst/>
            <a:rect l="0" t="0" r="0" b="0"/>
            <a:pathLst>
              <a:path w="116087" h="357189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44649"/>
                </a:lnTo>
                <a:lnTo>
                  <a:pt x="8930" y="71438"/>
                </a:lnTo>
                <a:lnTo>
                  <a:pt x="8930" y="116086"/>
                </a:lnTo>
                <a:lnTo>
                  <a:pt x="17859" y="160735"/>
                </a:lnTo>
                <a:lnTo>
                  <a:pt x="26789" y="214313"/>
                </a:lnTo>
                <a:lnTo>
                  <a:pt x="44648" y="258962"/>
                </a:lnTo>
                <a:lnTo>
                  <a:pt x="53578" y="294681"/>
                </a:lnTo>
                <a:lnTo>
                  <a:pt x="62508" y="330399"/>
                </a:lnTo>
                <a:lnTo>
                  <a:pt x="80367" y="348259"/>
                </a:lnTo>
                <a:lnTo>
                  <a:pt x="89297" y="357188"/>
                </a:lnTo>
                <a:lnTo>
                  <a:pt x="98226" y="357188"/>
                </a:lnTo>
                <a:lnTo>
                  <a:pt x="107156" y="357188"/>
                </a:lnTo>
                <a:lnTo>
                  <a:pt x="107156" y="339329"/>
                </a:lnTo>
                <a:lnTo>
                  <a:pt x="116086" y="321470"/>
                </a:lnTo>
                <a:lnTo>
                  <a:pt x="107156" y="303610"/>
                </a:lnTo>
                <a:lnTo>
                  <a:pt x="107156" y="30361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1" name="Freeform 60"/>
          <p:cNvSpPr/>
          <p:nvPr/>
        </p:nvSpPr>
        <p:spPr bwMode="auto">
          <a:xfrm>
            <a:off x="3384352" y="4795242"/>
            <a:ext cx="294680" cy="71438"/>
          </a:xfrm>
          <a:custGeom>
            <a:avLst/>
            <a:gdLst/>
            <a:ahLst/>
            <a:cxnLst/>
            <a:rect l="0" t="0" r="0" b="0"/>
            <a:pathLst>
              <a:path w="294680" h="71438">
                <a:moveTo>
                  <a:pt x="0" y="71437"/>
                </a:moveTo>
                <a:lnTo>
                  <a:pt x="8929" y="71437"/>
                </a:lnTo>
                <a:lnTo>
                  <a:pt x="17859" y="71437"/>
                </a:lnTo>
                <a:lnTo>
                  <a:pt x="35718" y="71437"/>
                </a:lnTo>
                <a:lnTo>
                  <a:pt x="62507" y="53578"/>
                </a:lnTo>
                <a:lnTo>
                  <a:pt x="98226" y="44648"/>
                </a:lnTo>
                <a:lnTo>
                  <a:pt x="133945" y="26789"/>
                </a:lnTo>
                <a:lnTo>
                  <a:pt x="178593" y="17859"/>
                </a:lnTo>
                <a:lnTo>
                  <a:pt x="223242" y="8929"/>
                </a:lnTo>
                <a:lnTo>
                  <a:pt x="250031" y="0"/>
                </a:lnTo>
                <a:lnTo>
                  <a:pt x="276820" y="0"/>
                </a:lnTo>
                <a:lnTo>
                  <a:pt x="294679" y="0"/>
                </a:lnTo>
                <a:lnTo>
                  <a:pt x="294679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2" name="Freeform 61"/>
          <p:cNvSpPr/>
          <p:nvPr/>
        </p:nvSpPr>
        <p:spPr bwMode="auto">
          <a:xfrm>
            <a:off x="2160984" y="4679156"/>
            <a:ext cx="276822" cy="223243"/>
          </a:xfrm>
          <a:custGeom>
            <a:avLst/>
            <a:gdLst/>
            <a:ahLst/>
            <a:cxnLst/>
            <a:rect l="0" t="0" r="0" b="0"/>
            <a:pathLst>
              <a:path w="276822" h="223243">
                <a:moveTo>
                  <a:pt x="0" y="151805"/>
                </a:moveTo>
                <a:lnTo>
                  <a:pt x="0" y="160734"/>
                </a:lnTo>
                <a:lnTo>
                  <a:pt x="0" y="169664"/>
                </a:lnTo>
                <a:lnTo>
                  <a:pt x="8930" y="169664"/>
                </a:lnTo>
                <a:lnTo>
                  <a:pt x="8930" y="178594"/>
                </a:lnTo>
                <a:lnTo>
                  <a:pt x="17860" y="178594"/>
                </a:lnTo>
                <a:lnTo>
                  <a:pt x="26789" y="169664"/>
                </a:lnTo>
                <a:lnTo>
                  <a:pt x="35719" y="160734"/>
                </a:lnTo>
                <a:lnTo>
                  <a:pt x="44649" y="133945"/>
                </a:lnTo>
                <a:lnTo>
                  <a:pt x="53579" y="116086"/>
                </a:lnTo>
                <a:lnTo>
                  <a:pt x="53579" y="89297"/>
                </a:lnTo>
                <a:lnTo>
                  <a:pt x="44649" y="71437"/>
                </a:lnTo>
                <a:lnTo>
                  <a:pt x="44649" y="53578"/>
                </a:lnTo>
                <a:lnTo>
                  <a:pt x="35719" y="44648"/>
                </a:lnTo>
                <a:lnTo>
                  <a:pt x="17860" y="44648"/>
                </a:lnTo>
                <a:lnTo>
                  <a:pt x="17860" y="44648"/>
                </a:lnTo>
                <a:lnTo>
                  <a:pt x="8930" y="62508"/>
                </a:lnTo>
                <a:lnTo>
                  <a:pt x="8930" y="98226"/>
                </a:lnTo>
                <a:lnTo>
                  <a:pt x="8930" y="125015"/>
                </a:lnTo>
                <a:lnTo>
                  <a:pt x="17860" y="160734"/>
                </a:lnTo>
                <a:lnTo>
                  <a:pt x="26789" y="187523"/>
                </a:lnTo>
                <a:lnTo>
                  <a:pt x="35719" y="205383"/>
                </a:lnTo>
                <a:lnTo>
                  <a:pt x="53579" y="223242"/>
                </a:lnTo>
                <a:lnTo>
                  <a:pt x="62508" y="223242"/>
                </a:lnTo>
                <a:lnTo>
                  <a:pt x="80368" y="214313"/>
                </a:lnTo>
                <a:lnTo>
                  <a:pt x="89297" y="196453"/>
                </a:lnTo>
                <a:lnTo>
                  <a:pt x="98227" y="169664"/>
                </a:lnTo>
                <a:lnTo>
                  <a:pt x="107157" y="133945"/>
                </a:lnTo>
                <a:lnTo>
                  <a:pt x="107157" y="107156"/>
                </a:lnTo>
                <a:lnTo>
                  <a:pt x="98227" y="71437"/>
                </a:lnTo>
                <a:lnTo>
                  <a:pt x="98227" y="44648"/>
                </a:lnTo>
                <a:lnTo>
                  <a:pt x="89297" y="26789"/>
                </a:lnTo>
                <a:lnTo>
                  <a:pt x="89297" y="17859"/>
                </a:lnTo>
                <a:lnTo>
                  <a:pt x="89297" y="26789"/>
                </a:lnTo>
                <a:lnTo>
                  <a:pt x="98227" y="35719"/>
                </a:lnTo>
                <a:lnTo>
                  <a:pt x="107157" y="53578"/>
                </a:lnTo>
                <a:lnTo>
                  <a:pt x="116086" y="80367"/>
                </a:lnTo>
                <a:lnTo>
                  <a:pt x="133946" y="107156"/>
                </a:lnTo>
                <a:lnTo>
                  <a:pt x="142875" y="125015"/>
                </a:lnTo>
                <a:lnTo>
                  <a:pt x="151805" y="142875"/>
                </a:lnTo>
                <a:lnTo>
                  <a:pt x="160735" y="151805"/>
                </a:lnTo>
                <a:lnTo>
                  <a:pt x="169664" y="151805"/>
                </a:lnTo>
                <a:lnTo>
                  <a:pt x="178594" y="142875"/>
                </a:lnTo>
                <a:lnTo>
                  <a:pt x="178594" y="133945"/>
                </a:lnTo>
                <a:lnTo>
                  <a:pt x="178594" y="107156"/>
                </a:lnTo>
                <a:lnTo>
                  <a:pt x="178594" y="71437"/>
                </a:lnTo>
                <a:lnTo>
                  <a:pt x="178594" y="44648"/>
                </a:lnTo>
                <a:lnTo>
                  <a:pt x="178594" y="17859"/>
                </a:lnTo>
                <a:lnTo>
                  <a:pt x="178594" y="8930"/>
                </a:lnTo>
                <a:lnTo>
                  <a:pt x="187524" y="0"/>
                </a:lnTo>
                <a:lnTo>
                  <a:pt x="187524" y="8930"/>
                </a:lnTo>
                <a:lnTo>
                  <a:pt x="205383" y="26789"/>
                </a:lnTo>
                <a:lnTo>
                  <a:pt x="214313" y="44648"/>
                </a:lnTo>
                <a:lnTo>
                  <a:pt x="232172" y="62508"/>
                </a:lnTo>
                <a:lnTo>
                  <a:pt x="241102" y="80367"/>
                </a:lnTo>
                <a:lnTo>
                  <a:pt x="250032" y="89297"/>
                </a:lnTo>
                <a:lnTo>
                  <a:pt x="267891" y="98226"/>
                </a:lnTo>
                <a:lnTo>
                  <a:pt x="267891" y="98226"/>
                </a:lnTo>
                <a:lnTo>
                  <a:pt x="276821" y="89297"/>
                </a:lnTo>
                <a:lnTo>
                  <a:pt x="276821" y="71437"/>
                </a:lnTo>
                <a:lnTo>
                  <a:pt x="276821" y="44648"/>
                </a:lnTo>
                <a:lnTo>
                  <a:pt x="276821" y="17859"/>
                </a:lnTo>
                <a:lnTo>
                  <a:pt x="276821" y="1785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3" name="Freeform 62"/>
          <p:cNvSpPr/>
          <p:nvPr/>
        </p:nvSpPr>
        <p:spPr bwMode="auto">
          <a:xfrm>
            <a:off x="2464594" y="4500562"/>
            <a:ext cx="205384" cy="258962"/>
          </a:xfrm>
          <a:custGeom>
            <a:avLst/>
            <a:gdLst/>
            <a:ahLst/>
            <a:cxnLst/>
            <a:rect l="0" t="0" r="0" b="0"/>
            <a:pathLst>
              <a:path w="205384" h="258962">
                <a:moveTo>
                  <a:pt x="35719" y="169664"/>
                </a:moveTo>
                <a:lnTo>
                  <a:pt x="35719" y="169664"/>
                </a:lnTo>
                <a:lnTo>
                  <a:pt x="26789" y="169664"/>
                </a:lnTo>
                <a:lnTo>
                  <a:pt x="26789" y="160734"/>
                </a:lnTo>
                <a:lnTo>
                  <a:pt x="17859" y="160734"/>
                </a:lnTo>
                <a:lnTo>
                  <a:pt x="17859" y="151805"/>
                </a:lnTo>
                <a:lnTo>
                  <a:pt x="8929" y="142875"/>
                </a:lnTo>
                <a:lnTo>
                  <a:pt x="8929" y="142875"/>
                </a:lnTo>
                <a:lnTo>
                  <a:pt x="8929" y="151805"/>
                </a:lnTo>
                <a:lnTo>
                  <a:pt x="0" y="160734"/>
                </a:lnTo>
                <a:lnTo>
                  <a:pt x="0" y="178594"/>
                </a:lnTo>
                <a:lnTo>
                  <a:pt x="0" y="205383"/>
                </a:lnTo>
                <a:lnTo>
                  <a:pt x="0" y="223242"/>
                </a:lnTo>
                <a:lnTo>
                  <a:pt x="8929" y="241102"/>
                </a:lnTo>
                <a:lnTo>
                  <a:pt x="8929" y="258961"/>
                </a:lnTo>
                <a:lnTo>
                  <a:pt x="17859" y="258961"/>
                </a:lnTo>
                <a:lnTo>
                  <a:pt x="26789" y="258961"/>
                </a:lnTo>
                <a:lnTo>
                  <a:pt x="26789" y="241102"/>
                </a:lnTo>
                <a:lnTo>
                  <a:pt x="35719" y="223242"/>
                </a:lnTo>
                <a:lnTo>
                  <a:pt x="44648" y="205383"/>
                </a:lnTo>
                <a:lnTo>
                  <a:pt x="53578" y="169664"/>
                </a:lnTo>
                <a:lnTo>
                  <a:pt x="53578" y="142875"/>
                </a:lnTo>
                <a:lnTo>
                  <a:pt x="53578" y="107156"/>
                </a:lnTo>
                <a:lnTo>
                  <a:pt x="53578" y="62508"/>
                </a:lnTo>
                <a:lnTo>
                  <a:pt x="44648" y="35719"/>
                </a:lnTo>
                <a:lnTo>
                  <a:pt x="35719" y="8930"/>
                </a:lnTo>
                <a:lnTo>
                  <a:pt x="35719" y="0"/>
                </a:lnTo>
                <a:lnTo>
                  <a:pt x="26789" y="0"/>
                </a:lnTo>
                <a:lnTo>
                  <a:pt x="26789" y="17859"/>
                </a:lnTo>
                <a:lnTo>
                  <a:pt x="26789" y="44649"/>
                </a:lnTo>
                <a:lnTo>
                  <a:pt x="35719" y="80367"/>
                </a:lnTo>
                <a:lnTo>
                  <a:pt x="53578" y="116086"/>
                </a:lnTo>
                <a:lnTo>
                  <a:pt x="71437" y="151805"/>
                </a:lnTo>
                <a:lnTo>
                  <a:pt x="89297" y="187524"/>
                </a:lnTo>
                <a:lnTo>
                  <a:pt x="116086" y="214313"/>
                </a:lnTo>
                <a:lnTo>
                  <a:pt x="133945" y="223242"/>
                </a:lnTo>
                <a:lnTo>
                  <a:pt x="160734" y="232172"/>
                </a:lnTo>
                <a:lnTo>
                  <a:pt x="178594" y="223242"/>
                </a:lnTo>
                <a:lnTo>
                  <a:pt x="187523" y="214313"/>
                </a:lnTo>
                <a:lnTo>
                  <a:pt x="205383" y="196453"/>
                </a:lnTo>
                <a:lnTo>
                  <a:pt x="205383" y="19645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4" name="Freeform 63"/>
          <p:cNvSpPr/>
          <p:nvPr/>
        </p:nvSpPr>
        <p:spPr bwMode="auto">
          <a:xfrm>
            <a:off x="2696766" y="4509492"/>
            <a:ext cx="214313" cy="294680"/>
          </a:xfrm>
          <a:custGeom>
            <a:avLst/>
            <a:gdLst/>
            <a:ahLst/>
            <a:cxnLst/>
            <a:rect l="0" t="0" r="0" b="0"/>
            <a:pathLst>
              <a:path w="214313" h="294680">
                <a:moveTo>
                  <a:pt x="8929" y="125015"/>
                </a:moveTo>
                <a:lnTo>
                  <a:pt x="8929" y="133945"/>
                </a:lnTo>
                <a:lnTo>
                  <a:pt x="8929" y="133945"/>
                </a:lnTo>
                <a:lnTo>
                  <a:pt x="8929" y="151804"/>
                </a:lnTo>
                <a:lnTo>
                  <a:pt x="17859" y="160734"/>
                </a:lnTo>
                <a:lnTo>
                  <a:pt x="26789" y="169664"/>
                </a:lnTo>
                <a:lnTo>
                  <a:pt x="35718" y="178594"/>
                </a:lnTo>
                <a:lnTo>
                  <a:pt x="44648" y="187523"/>
                </a:lnTo>
                <a:lnTo>
                  <a:pt x="53578" y="187523"/>
                </a:lnTo>
                <a:lnTo>
                  <a:pt x="62507" y="187523"/>
                </a:lnTo>
                <a:lnTo>
                  <a:pt x="62507" y="187523"/>
                </a:lnTo>
                <a:lnTo>
                  <a:pt x="62507" y="169664"/>
                </a:lnTo>
                <a:lnTo>
                  <a:pt x="62507" y="160734"/>
                </a:lnTo>
                <a:lnTo>
                  <a:pt x="53578" y="133945"/>
                </a:lnTo>
                <a:lnTo>
                  <a:pt x="35718" y="116086"/>
                </a:lnTo>
                <a:lnTo>
                  <a:pt x="26789" y="98226"/>
                </a:lnTo>
                <a:lnTo>
                  <a:pt x="17859" y="80367"/>
                </a:lnTo>
                <a:lnTo>
                  <a:pt x="8929" y="71437"/>
                </a:lnTo>
                <a:lnTo>
                  <a:pt x="0" y="71437"/>
                </a:lnTo>
                <a:lnTo>
                  <a:pt x="8929" y="71437"/>
                </a:lnTo>
                <a:lnTo>
                  <a:pt x="8929" y="71437"/>
                </a:lnTo>
                <a:lnTo>
                  <a:pt x="17859" y="80367"/>
                </a:lnTo>
                <a:lnTo>
                  <a:pt x="26789" y="89297"/>
                </a:lnTo>
                <a:lnTo>
                  <a:pt x="44648" y="89297"/>
                </a:lnTo>
                <a:lnTo>
                  <a:pt x="53578" y="89297"/>
                </a:lnTo>
                <a:lnTo>
                  <a:pt x="62507" y="71437"/>
                </a:lnTo>
                <a:lnTo>
                  <a:pt x="71437" y="62508"/>
                </a:lnTo>
                <a:lnTo>
                  <a:pt x="80367" y="44648"/>
                </a:lnTo>
                <a:lnTo>
                  <a:pt x="89297" y="26789"/>
                </a:lnTo>
                <a:lnTo>
                  <a:pt x="89297" y="8929"/>
                </a:lnTo>
                <a:lnTo>
                  <a:pt x="98226" y="0"/>
                </a:lnTo>
                <a:lnTo>
                  <a:pt x="98226" y="0"/>
                </a:lnTo>
                <a:lnTo>
                  <a:pt x="107156" y="17859"/>
                </a:lnTo>
                <a:lnTo>
                  <a:pt x="107156" y="44648"/>
                </a:lnTo>
                <a:lnTo>
                  <a:pt x="116086" y="80367"/>
                </a:lnTo>
                <a:lnTo>
                  <a:pt x="133945" y="125015"/>
                </a:lnTo>
                <a:lnTo>
                  <a:pt x="142875" y="169664"/>
                </a:lnTo>
                <a:lnTo>
                  <a:pt x="160734" y="214312"/>
                </a:lnTo>
                <a:lnTo>
                  <a:pt x="169664" y="250031"/>
                </a:lnTo>
                <a:lnTo>
                  <a:pt x="187523" y="267890"/>
                </a:lnTo>
                <a:lnTo>
                  <a:pt x="196453" y="285750"/>
                </a:lnTo>
                <a:lnTo>
                  <a:pt x="196453" y="294679"/>
                </a:lnTo>
                <a:lnTo>
                  <a:pt x="205382" y="285750"/>
                </a:lnTo>
                <a:lnTo>
                  <a:pt x="214312" y="267890"/>
                </a:lnTo>
                <a:lnTo>
                  <a:pt x="214312" y="241101"/>
                </a:lnTo>
                <a:lnTo>
                  <a:pt x="205382" y="214312"/>
                </a:lnTo>
                <a:lnTo>
                  <a:pt x="196453" y="178594"/>
                </a:lnTo>
                <a:lnTo>
                  <a:pt x="187523" y="160734"/>
                </a:lnTo>
                <a:lnTo>
                  <a:pt x="178593" y="151804"/>
                </a:lnTo>
                <a:lnTo>
                  <a:pt x="160734" y="151804"/>
                </a:lnTo>
                <a:lnTo>
                  <a:pt x="160734" y="160734"/>
                </a:lnTo>
                <a:lnTo>
                  <a:pt x="160734" y="178594"/>
                </a:lnTo>
                <a:lnTo>
                  <a:pt x="160734" y="178594"/>
                </a:lnTo>
                <a:lnTo>
                  <a:pt x="160734" y="187523"/>
                </a:lnTo>
                <a:lnTo>
                  <a:pt x="160734" y="18752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5" name="Freeform 64"/>
          <p:cNvSpPr/>
          <p:nvPr/>
        </p:nvSpPr>
        <p:spPr bwMode="auto">
          <a:xfrm>
            <a:off x="2902148" y="4402336"/>
            <a:ext cx="428626" cy="276821"/>
          </a:xfrm>
          <a:custGeom>
            <a:avLst/>
            <a:gdLst/>
            <a:ahLst/>
            <a:cxnLst/>
            <a:rect l="0" t="0" r="0" b="0"/>
            <a:pathLst>
              <a:path w="428626" h="276821">
                <a:moveTo>
                  <a:pt x="89297" y="62507"/>
                </a:moveTo>
                <a:lnTo>
                  <a:pt x="89297" y="62507"/>
                </a:lnTo>
                <a:lnTo>
                  <a:pt x="89297" y="62507"/>
                </a:lnTo>
                <a:lnTo>
                  <a:pt x="89297" y="71437"/>
                </a:lnTo>
                <a:lnTo>
                  <a:pt x="89297" y="80367"/>
                </a:lnTo>
                <a:lnTo>
                  <a:pt x="98227" y="98226"/>
                </a:lnTo>
                <a:lnTo>
                  <a:pt x="107157" y="125015"/>
                </a:lnTo>
                <a:lnTo>
                  <a:pt x="116086" y="151804"/>
                </a:lnTo>
                <a:lnTo>
                  <a:pt x="125016" y="178593"/>
                </a:lnTo>
                <a:lnTo>
                  <a:pt x="142875" y="205382"/>
                </a:lnTo>
                <a:lnTo>
                  <a:pt x="151805" y="232171"/>
                </a:lnTo>
                <a:lnTo>
                  <a:pt x="160735" y="250031"/>
                </a:lnTo>
                <a:lnTo>
                  <a:pt x="160735" y="267890"/>
                </a:lnTo>
                <a:lnTo>
                  <a:pt x="160735" y="267890"/>
                </a:lnTo>
                <a:lnTo>
                  <a:pt x="142875" y="276820"/>
                </a:lnTo>
                <a:lnTo>
                  <a:pt x="133946" y="276820"/>
                </a:lnTo>
                <a:lnTo>
                  <a:pt x="116086" y="267890"/>
                </a:lnTo>
                <a:lnTo>
                  <a:pt x="89297" y="258960"/>
                </a:lnTo>
                <a:lnTo>
                  <a:pt x="62508" y="258960"/>
                </a:lnTo>
                <a:lnTo>
                  <a:pt x="35719" y="250031"/>
                </a:lnTo>
                <a:lnTo>
                  <a:pt x="17860" y="241101"/>
                </a:lnTo>
                <a:lnTo>
                  <a:pt x="0" y="241101"/>
                </a:lnTo>
                <a:lnTo>
                  <a:pt x="0" y="241101"/>
                </a:lnTo>
                <a:lnTo>
                  <a:pt x="0" y="250031"/>
                </a:lnTo>
                <a:lnTo>
                  <a:pt x="8930" y="258960"/>
                </a:lnTo>
                <a:lnTo>
                  <a:pt x="26790" y="258960"/>
                </a:lnTo>
                <a:lnTo>
                  <a:pt x="53579" y="250031"/>
                </a:lnTo>
                <a:lnTo>
                  <a:pt x="80368" y="241101"/>
                </a:lnTo>
                <a:lnTo>
                  <a:pt x="116086" y="232171"/>
                </a:lnTo>
                <a:lnTo>
                  <a:pt x="142875" y="214312"/>
                </a:lnTo>
                <a:lnTo>
                  <a:pt x="169665" y="187523"/>
                </a:lnTo>
                <a:lnTo>
                  <a:pt x="187524" y="160734"/>
                </a:lnTo>
                <a:lnTo>
                  <a:pt x="196454" y="133945"/>
                </a:lnTo>
                <a:lnTo>
                  <a:pt x="196454" y="98226"/>
                </a:lnTo>
                <a:lnTo>
                  <a:pt x="196454" y="71437"/>
                </a:lnTo>
                <a:lnTo>
                  <a:pt x="187524" y="44648"/>
                </a:lnTo>
                <a:lnTo>
                  <a:pt x="187524" y="17859"/>
                </a:lnTo>
                <a:lnTo>
                  <a:pt x="178594" y="8929"/>
                </a:lnTo>
                <a:lnTo>
                  <a:pt x="178594" y="0"/>
                </a:lnTo>
                <a:lnTo>
                  <a:pt x="178594" y="8929"/>
                </a:lnTo>
                <a:lnTo>
                  <a:pt x="187524" y="26789"/>
                </a:lnTo>
                <a:lnTo>
                  <a:pt x="187524" y="53578"/>
                </a:lnTo>
                <a:lnTo>
                  <a:pt x="196454" y="89296"/>
                </a:lnTo>
                <a:lnTo>
                  <a:pt x="205383" y="125015"/>
                </a:lnTo>
                <a:lnTo>
                  <a:pt x="223243" y="151804"/>
                </a:lnTo>
                <a:lnTo>
                  <a:pt x="232172" y="178593"/>
                </a:lnTo>
                <a:lnTo>
                  <a:pt x="241102" y="205382"/>
                </a:lnTo>
                <a:lnTo>
                  <a:pt x="258961" y="214312"/>
                </a:lnTo>
                <a:lnTo>
                  <a:pt x="267891" y="223242"/>
                </a:lnTo>
                <a:lnTo>
                  <a:pt x="276821" y="214312"/>
                </a:lnTo>
                <a:lnTo>
                  <a:pt x="285750" y="196453"/>
                </a:lnTo>
                <a:lnTo>
                  <a:pt x="285750" y="169664"/>
                </a:lnTo>
                <a:lnTo>
                  <a:pt x="294680" y="142875"/>
                </a:lnTo>
                <a:lnTo>
                  <a:pt x="294680" y="116085"/>
                </a:lnTo>
                <a:lnTo>
                  <a:pt x="294680" y="98226"/>
                </a:lnTo>
                <a:lnTo>
                  <a:pt x="303610" y="89296"/>
                </a:lnTo>
                <a:lnTo>
                  <a:pt x="303610" y="89296"/>
                </a:lnTo>
                <a:lnTo>
                  <a:pt x="312540" y="107156"/>
                </a:lnTo>
                <a:lnTo>
                  <a:pt x="321469" y="125015"/>
                </a:lnTo>
                <a:lnTo>
                  <a:pt x="330399" y="151804"/>
                </a:lnTo>
                <a:lnTo>
                  <a:pt x="348258" y="169664"/>
                </a:lnTo>
                <a:lnTo>
                  <a:pt x="357188" y="187523"/>
                </a:lnTo>
                <a:lnTo>
                  <a:pt x="366118" y="196453"/>
                </a:lnTo>
                <a:lnTo>
                  <a:pt x="375047" y="196453"/>
                </a:lnTo>
                <a:lnTo>
                  <a:pt x="383977" y="187523"/>
                </a:lnTo>
                <a:lnTo>
                  <a:pt x="392907" y="178593"/>
                </a:lnTo>
                <a:lnTo>
                  <a:pt x="392907" y="151804"/>
                </a:lnTo>
                <a:lnTo>
                  <a:pt x="401836" y="125015"/>
                </a:lnTo>
                <a:lnTo>
                  <a:pt x="401836" y="98226"/>
                </a:lnTo>
                <a:lnTo>
                  <a:pt x="401836" y="71437"/>
                </a:lnTo>
                <a:lnTo>
                  <a:pt x="401836" y="53578"/>
                </a:lnTo>
                <a:lnTo>
                  <a:pt x="401836" y="44648"/>
                </a:lnTo>
                <a:lnTo>
                  <a:pt x="410766" y="53578"/>
                </a:lnTo>
                <a:lnTo>
                  <a:pt x="410766" y="62507"/>
                </a:lnTo>
                <a:lnTo>
                  <a:pt x="410766" y="80367"/>
                </a:lnTo>
                <a:lnTo>
                  <a:pt x="419696" y="98226"/>
                </a:lnTo>
                <a:lnTo>
                  <a:pt x="428625" y="107156"/>
                </a:lnTo>
                <a:lnTo>
                  <a:pt x="428625" y="125015"/>
                </a:lnTo>
                <a:lnTo>
                  <a:pt x="428625" y="125015"/>
                </a:lnTo>
                <a:lnTo>
                  <a:pt x="428625" y="125015"/>
                </a:lnTo>
                <a:lnTo>
                  <a:pt x="428625" y="12501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6" name="Freeform 65"/>
          <p:cNvSpPr/>
          <p:nvPr/>
        </p:nvSpPr>
        <p:spPr bwMode="auto">
          <a:xfrm>
            <a:off x="3973711" y="5831085"/>
            <a:ext cx="232173" cy="187525"/>
          </a:xfrm>
          <a:custGeom>
            <a:avLst/>
            <a:gdLst/>
            <a:ahLst/>
            <a:cxnLst/>
            <a:rect l="0" t="0" r="0" b="0"/>
            <a:pathLst>
              <a:path w="232173" h="187525">
                <a:moveTo>
                  <a:pt x="223242" y="62508"/>
                </a:moveTo>
                <a:lnTo>
                  <a:pt x="223242" y="62508"/>
                </a:lnTo>
                <a:lnTo>
                  <a:pt x="223242" y="53578"/>
                </a:lnTo>
                <a:lnTo>
                  <a:pt x="232172" y="35719"/>
                </a:lnTo>
                <a:lnTo>
                  <a:pt x="232172" y="26789"/>
                </a:lnTo>
                <a:lnTo>
                  <a:pt x="232172" y="17860"/>
                </a:lnTo>
                <a:lnTo>
                  <a:pt x="232172" y="8930"/>
                </a:lnTo>
                <a:lnTo>
                  <a:pt x="232172" y="0"/>
                </a:lnTo>
                <a:lnTo>
                  <a:pt x="223242" y="0"/>
                </a:lnTo>
                <a:lnTo>
                  <a:pt x="214312" y="0"/>
                </a:lnTo>
                <a:lnTo>
                  <a:pt x="187523" y="0"/>
                </a:lnTo>
                <a:lnTo>
                  <a:pt x="169664" y="8930"/>
                </a:lnTo>
                <a:lnTo>
                  <a:pt x="151805" y="17860"/>
                </a:lnTo>
                <a:lnTo>
                  <a:pt x="133945" y="26789"/>
                </a:lnTo>
                <a:lnTo>
                  <a:pt x="116086" y="26789"/>
                </a:lnTo>
                <a:lnTo>
                  <a:pt x="107156" y="35719"/>
                </a:lnTo>
                <a:lnTo>
                  <a:pt x="107156" y="35719"/>
                </a:lnTo>
                <a:lnTo>
                  <a:pt x="116086" y="44649"/>
                </a:lnTo>
                <a:lnTo>
                  <a:pt x="133945" y="53578"/>
                </a:lnTo>
                <a:lnTo>
                  <a:pt x="151805" y="62508"/>
                </a:lnTo>
                <a:lnTo>
                  <a:pt x="169664" y="71438"/>
                </a:lnTo>
                <a:lnTo>
                  <a:pt x="196453" y="89297"/>
                </a:lnTo>
                <a:lnTo>
                  <a:pt x="223242" y="107156"/>
                </a:lnTo>
                <a:lnTo>
                  <a:pt x="232172" y="125016"/>
                </a:lnTo>
                <a:lnTo>
                  <a:pt x="232172" y="142875"/>
                </a:lnTo>
                <a:lnTo>
                  <a:pt x="232172" y="151805"/>
                </a:lnTo>
                <a:lnTo>
                  <a:pt x="196453" y="169664"/>
                </a:lnTo>
                <a:lnTo>
                  <a:pt x="169664" y="178594"/>
                </a:lnTo>
                <a:lnTo>
                  <a:pt x="125016" y="178594"/>
                </a:lnTo>
                <a:lnTo>
                  <a:pt x="80367" y="187524"/>
                </a:lnTo>
                <a:lnTo>
                  <a:pt x="44648" y="178594"/>
                </a:lnTo>
                <a:lnTo>
                  <a:pt x="17859" y="178594"/>
                </a:lnTo>
                <a:lnTo>
                  <a:pt x="0" y="169664"/>
                </a:lnTo>
                <a:lnTo>
                  <a:pt x="0" y="169664"/>
                </a:lnTo>
                <a:lnTo>
                  <a:pt x="8930" y="160735"/>
                </a:lnTo>
                <a:lnTo>
                  <a:pt x="17859" y="142875"/>
                </a:lnTo>
                <a:lnTo>
                  <a:pt x="17859" y="14287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7" name="Freeform 66"/>
          <p:cNvSpPr/>
          <p:nvPr/>
        </p:nvSpPr>
        <p:spPr bwMode="auto">
          <a:xfrm>
            <a:off x="4196953" y="5893593"/>
            <a:ext cx="160736" cy="205384"/>
          </a:xfrm>
          <a:custGeom>
            <a:avLst/>
            <a:gdLst/>
            <a:ahLst/>
            <a:cxnLst/>
            <a:rect l="0" t="0" r="0" b="0"/>
            <a:pathLst>
              <a:path w="160736" h="205384">
                <a:moveTo>
                  <a:pt x="0" y="116086"/>
                </a:moveTo>
                <a:lnTo>
                  <a:pt x="0" y="125016"/>
                </a:lnTo>
                <a:lnTo>
                  <a:pt x="0" y="142875"/>
                </a:lnTo>
                <a:lnTo>
                  <a:pt x="8930" y="160734"/>
                </a:lnTo>
                <a:lnTo>
                  <a:pt x="17860" y="187523"/>
                </a:lnTo>
                <a:lnTo>
                  <a:pt x="35719" y="196453"/>
                </a:lnTo>
                <a:lnTo>
                  <a:pt x="62508" y="205383"/>
                </a:lnTo>
                <a:lnTo>
                  <a:pt x="98227" y="205383"/>
                </a:lnTo>
                <a:lnTo>
                  <a:pt x="125016" y="196453"/>
                </a:lnTo>
                <a:lnTo>
                  <a:pt x="151805" y="169664"/>
                </a:lnTo>
                <a:lnTo>
                  <a:pt x="160735" y="142875"/>
                </a:lnTo>
                <a:lnTo>
                  <a:pt x="160735" y="107156"/>
                </a:lnTo>
                <a:lnTo>
                  <a:pt x="160735" y="62508"/>
                </a:lnTo>
                <a:lnTo>
                  <a:pt x="142875" y="35719"/>
                </a:lnTo>
                <a:lnTo>
                  <a:pt x="125016" y="8930"/>
                </a:lnTo>
                <a:lnTo>
                  <a:pt x="107156" y="0"/>
                </a:lnTo>
                <a:lnTo>
                  <a:pt x="89297" y="8930"/>
                </a:lnTo>
                <a:lnTo>
                  <a:pt x="62508" y="44648"/>
                </a:lnTo>
                <a:lnTo>
                  <a:pt x="53578" y="80367"/>
                </a:lnTo>
                <a:lnTo>
                  <a:pt x="35719" y="125016"/>
                </a:lnTo>
                <a:lnTo>
                  <a:pt x="35719" y="160734"/>
                </a:lnTo>
                <a:lnTo>
                  <a:pt x="44649" y="169664"/>
                </a:lnTo>
                <a:lnTo>
                  <a:pt x="44649" y="16966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8" name="Freeform 67"/>
          <p:cNvSpPr/>
          <p:nvPr/>
        </p:nvSpPr>
        <p:spPr bwMode="auto">
          <a:xfrm>
            <a:off x="4473773" y="5706070"/>
            <a:ext cx="607220" cy="375047"/>
          </a:xfrm>
          <a:custGeom>
            <a:avLst/>
            <a:gdLst/>
            <a:ahLst/>
            <a:cxnLst/>
            <a:rect l="0" t="0" r="0" b="0"/>
            <a:pathLst>
              <a:path w="607220" h="375047">
                <a:moveTo>
                  <a:pt x="232172" y="0"/>
                </a:moveTo>
                <a:lnTo>
                  <a:pt x="223243" y="8929"/>
                </a:lnTo>
                <a:lnTo>
                  <a:pt x="214313" y="26789"/>
                </a:lnTo>
                <a:lnTo>
                  <a:pt x="205383" y="53578"/>
                </a:lnTo>
                <a:lnTo>
                  <a:pt x="205383" y="89296"/>
                </a:lnTo>
                <a:lnTo>
                  <a:pt x="205383" y="133945"/>
                </a:lnTo>
                <a:lnTo>
                  <a:pt x="205383" y="178593"/>
                </a:lnTo>
                <a:lnTo>
                  <a:pt x="205383" y="223242"/>
                </a:lnTo>
                <a:lnTo>
                  <a:pt x="205383" y="267890"/>
                </a:lnTo>
                <a:lnTo>
                  <a:pt x="205383" y="303609"/>
                </a:lnTo>
                <a:lnTo>
                  <a:pt x="205383" y="321468"/>
                </a:lnTo>
                <a:lnTo>
                  <a:pt x="205383" y="339328"/>
                </a:lnTo>
                <a:lnTo>
                  <a:pt x="196454" y="330398"/>
                </a:lnTo>
                <a:lnTo>
                  <a:pt x="187524" y="303609"/>
                </a:lnTo>
                <a:lnTo>
                  <a:pt x="169665" y="276820"/>
                </a:lnTo>
                <a:lnTo>
                  <a:pt x="151805" y="241101"/>
                </a:lnTo>
                <a:lnTo>
                  <a:pt x="125016" y="205382"/>
                </a:lnTo>
                <a:lnTo>
                  <a:pt x="98227" y="169664"/>
                </a:lnTo>
                <a:lnTo>
                  <a:pt x="71438" y="151804"/>
                </a:lnTo>
                <a:lnTo>
                  <a:pt x="44649" y="142875"/>
                </a:lnTo>
                <a:lnTo>
                  <a:pt x="17860" y="151804"/>
                </a:lnTo>
                <a:lnTo>
                  <a:pt x="8930" y="169664"/>
                </a:lnTo>
                <a:lnTo>
                  <a:pt x="0" y="187523"/>
                </a:lnTo>
                <a:lnTo>
                  <a:pt x="0" y="214312"/>
                </a:lnTo>
                <a:lnTo>
                  <a:pt x="17860" y="232171"/>
                </a:lnTo>
                <a:lnTo>
                  <a:pt x="44649" y="250031"/>
                </a:lnTo>
                <a:lnTo>
                  <a:pt x="89297" y="250031"/>
                </a:lnTo>
                <a:lnTo>
                  <a:pt x="133946" y="250031"/>
                </a:lnTo>
                <a:lnTo>
                  <a:pt x="178594" y="241101"/>
                </a:lnTo>
                <a:lnTo>
                  <a:pt x="223243" y="223242"/>
                </a:lnTo>
                <a:lnTo>
                  <a:pt x="258961" y="187523"/>
                </a:lnTo>
                <a:lnTo>
                  <a:pt x="294680" y="160734"/>
                </a:lnTo>
                <a:lnTo>
                  <a:pt x="321469" y="125015"/>
                </a:lnTo>
                <a:lnTo>
                  <a:pt x="339329" y="89296"/>
                </a:lnTo>
                <a:lnTo>
                  <a:pt x="357188" y="62507"/>
                </a:lnTo>
                <a:lnTo>
                  <a:pt x="366118" y="44648"/>
                </a:lnTo>
                <a:lnTo>
                  <a:pt x="366118" y="44648"/>
                </a:lnTo>
                <a:lnTo>
                  <a:pt x="375047" y="53578"/>
                </a:lnTo>
                <a:lnTo>
                  <a:pt x="375047" y="80367"/>
                </a:lnTo>
                <a:lnTo>
                  <a:pt x="366118" y="125015"/>
                </a:lnTo>
                <a:lnTo>
                  <a:pt x="366118" y="169664"/>
                </a:lnTo>
                <a:lnTo>
                  <a:pt x="357188" y="214312"/>
                </a:lnTo>
                <a:lnTo>
                  <a:pt x="357188" y="267890"/>
                </a:lnTo>
                <a:lnTo>
                  <a:pt x="366118" y="303609"/>
                </a:lnTo>
                <a:lnTo>
                  <a:pt x="366118" y="330398"/>
                </a:lnTo>
                <a:lnTo>
                  <a:pt x="375047" y="339328"/>
                </a:lnTo>
                <a:lnTo>
                  <a:pt x="392907" y="339328"/>
                </a:lnTo>
                <a:lnTo>
                  <a:pt x="401836" y="330398"/>
                </a:lnTo>
                <a:lnTo>
                  <a:pt x="410766" y="303609"/>
                </a:lnTo>
                <a:lnTo>
                  <a:pt x="428625" y="276820"/>
                </a:lnTo>
                <a:lnTo>
                  <a:pt x="437555" y="250031"/>
                </a:lnTo>
                <a:lnTo>
                  <a:pt x="446485" y="232171"/>
                </a:lnTo>
                <a:lnTo>
                  <a:pt x="455415" y="232171"/>
                </a:lnTo>
                <a:lnTo>
                  <a:pt x="464344" y="241101"/>
                </a:lnTo>
                <a:lnTo>
                  <a:pt x="473274" y="267890"/>
                </a:lnTo>
                <a:lnTo>
                  <a:pt x="473274" y="294679"/>
                </a:lnTo>
                <a:lnTo>
                  <a:pt x="482204" y="321468"/>
                </a:lnTo>
                <a:lnTo>
                  <a:pt x="482204" y="348257"/>
                </a:lnTo>
                <a:lnTo>
                  <a:pt x="491133" y="357187"/>
                </a:lnTo>
                <a:lnTo>
                  <a:pt x="500063" y="375046"/>
                </a:lnTo>
                <a:lnTo>
                  <a:pt x="508993" y="375046"/>
                </a:lnTo>
                <a:lnTo>
                  <a:pt x="526852" y="357187"/>
                </a:lnTo>
                <a:lnTo>
                  <a:pt x="535782" y="330398"/>
                </a:lnTo>
                <a:lnTo>
                  <a:pt x="553641" y="303609"/>
                </a:lnTo>
                <a:lnTo>
                  <a:pt x="571500" y="267890"/>
                </a:lnTo>
                <a:lnTo>
                  <a:pt x="580430" y="241101"/>
                </a:lnTo>
                <a:lnTo>
                  <a:pt x="580430" y="232171"/>
                </a:lnTo>
                <a:lnTo>
                  <a:pt x="589360" y="241101"/>
                </a:lnTo>
                <a:lnTo>
                  <a:pt x="589360" y="258960"/>
                </a:lnTo>
                <a:lnTo>
                  <a:pt x="589360" y="285750"/>
                </a:lnTo>
                <a:lnTo>
                  <a:pt x="598290" y="321468"/>
                </a:lnTo>
                <a:lnTo>
                  <a:pt x="598290" y="339328"/>
                </a:lnTo>
                <a:lnTo>
                  <a:pt x="607219" y="348257"/>
                </a:lnTo>
                <a:lnTo>
                  <a:pt x="607219" y="339328"/>
                </a:lnTo>
                <a:lnTo>
                  <a:pt x="607219" y="33932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9" name="Freeform 68"/>
          <p:cNvSpPr/>
          <p:nvPr/>
        </p:nvSpPr>
        <p:spPr bwMode="auto">
          <a:xfrm>
            <a:off x="5375672" y="5661421"/>
            <a:ext cx="276821" cy="500064"/>
          </a:xfrm>
          <a:custGeom>
            <a:avLst/>
            <a:gdLst/>
            <a:ahLst/>
            <a:cxnLst/>
            <a:rect l="0" t="0" r="0" b="0"/>
            <a:pathLst>
              <a:path w="276821" h="500064">
                <a:moveTo>
                  <a:pt x="187523" y="250031"/>
                </a:moveTo>
                <a:lnTo>
                  <a:pt x="187523" y="241102"/>
                </a:lnTo>
                <a:lnTo>
                  <a:pt x="178594" y="232172"/>
                </a:lnTo>
                <a:lnTo>
                  <a:pt x="178594" y="223242"/>
                </a:lnTo>
                <a:lnTo>
                  <a:pt x="169664" y="214313"/>
                </a:lnTo>
                <a:lnTo>
                  <a:pt x="160734" y="196453"/>
                </a:lnTo>
                <a:lnTo>
                  <a:pt x="151805" y="187524"/>
                </a:lnTo>
                <a:lnTo>
                  <a:pt x="133945" y="178594"/>
                </a:lnTo>
                <a:lnTo>
                  <a:pt x="116086" y="187524"/>
                </a:lnTo>
                <a:lnTo>
                  <a:pt x="98226" y="205383"/>
                </a:lnTo>
                <a:lnTo>
                  <a:pt x="71437" y="232172"/>
                </a:lnTo>
                <a:lnTo>
                  <a:pt x="44648" y="276820"/>
                </a:lnTo>
                <a:lnTo>
                  <a:pt x="26789" y="321469"/>
                </a:lnTo>
                <a:lnTo>
                  <a:pt x="0" y="357188"/>
                </a:lnTo>
                <a:lnTo>
                  <a:pt x="0" y="392906"/>
                </a:lnTo>
                <a:lnTo>
                  <a:pt x="0" y="419695"/>
                </a:lnTo>
                <a:lnTo>
                  <a:pt x="0" y="428625"/>
                </a:lnTo>
                <a:lnTo>
                  <a:pt x="17859" y="419695"/>
                </a:lnTo>
                <a:lnTo>
                  <a:pt x="26789" y="410766"/>
                </a:lnTo>
                <a:lnTo>
                  <a:pt x="44648" y="392906"/>
                </a:lnTo>
                <a:lnTo>
                  <a:pt x="62508" y="357188"/>
                </a:lnTo>
                <a:lnTo>
                  <a:pt x="80367" y="321469"/>
                </a:lnTo>
                <a:lnTo>
                  <a:pt x="98226" y="276820"/>
                </a:lnTo>
                <a:lnTo>
                  <a:pt x="125016" y="232172"/>
                </a:lnTo>
                <a:lnTo>
                  <a:pt x="133945" y="178594"/>
                </a:lnTo>
                <a:lnTo>
                  <a:pt x="151805" y="133945"/>
                </a:lnTo>
                <a:lnTo>
                  <a:pt x="160734" y="98227"/>
                </a:lnTo>
                <a:lnTo>
                  <a:pt x="160734" y="62508"/>
                </a:lnTo>
                <a:lnTo>
                  <a:pt x="160734" y="35719"/>
                </a:lnTo>
                <a:lnTo>
                  <a:pt x="160734" y="17859"/>
                </a:lnTo>
                <a:lnTo>
                  <a:pt x="160734" y="8930"/>
                </a:lnTo>
                <a:lnTo>
                  <a:pt x="160734" y="0"/>
                </a:lnTo>
                <a:lnTo>
                  <a:pt x="151805" y="0"/>
                </a:lnTo>
                <a:lnTo>
                  <a:pt x="151805" y="0"/>
                </a:lnTo>
                <a:lnTo>
                  <a:pt x="151805" y="0"/>
                </a:lnTo>
                <a:lnTo>
                  <a:pt x="151805" y="0"/>
                </a:lnTo>
                <a:lnTo>
                  <a:pt x="151805" y="0"/>
                </a:lnTo>
                <a:lnTo>
                  <a:pt x="151805" y="0"/>
                </a:lnTo>
                <a:lnTo>
                  <a:pt x="142875" y="8930"/>
                </a:lnTo>
                <a:lnTo>
                  <a:pt x="142875" y="26789"/>
                </a:lnTo>
                <a:lnTo>
                  <a:pt x="133945" y="53578"/>
                </a:lnTo>
                <a:lnTo>
                  <a:pt x="125016" y="98227"/>
                </a:lnTo>
                <a:lnTo>
                  <a:pt x="116086" y="160734"/>
                </a:lnTo>
                <a:lnTo>
                  <a:pt x="98226" y="232172"/>
                </a:lnTo>
                <a:lnTo>
                  <a:pt x="98226" y="312539"/>
                </a:lnTo>
                <a:lnTo>
                  <a:pt x="98226" y="383977"/>
                </a:lnTo>
                <a:lnTo>
                  <a:pt x="107156" y="446484"/>
                </a:lnTo>
                <a:lnTo>
                  <a:pt x="133945" y="482203"/>
                </a:lnTo>
                <a:lnTo>
                  <a:pt x="178594" y="500063"/>
                </a:lnTo>
                <a:lnTo>
                  <a:pt x="223242" y="491133"/>
                </a:lnTo>
                <a:lnTo>
                  <a:pt x="250031" y="473274"/>
                </a:lnTo>
                <a:lnTo>
                  <a:pt x="276820" y="428625"/>
                </a:lnTo>
                <a:lnTo>
                  <a:pt x="276820" y="42862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0" name="Freeform 69"/>
          <p:cNvSpPr/>
          <p:nvPr/>
        </p:nvSpPr>
        <p:spPr bwMode="auto">
          <a:xfrm>
            <a:off x="5277445" y="5813226"/>
            <a:ext cx="285751" cy="80368"/>
          </a:xfrm>
          <a:custGeom>
            <a:avLst/>
            <a:gdLst/>
            <a:ahLst/>
            <a:cxnLst/>
            <a:rect l="0" t="0" r="0" b="0"/>
            <a:pathLst>
              <a:path w="285751" h="80368">
                <a:moveTo>
                  <a:pt x="0" y="80367"/>
                </a:moveTo>
                <a:lnTo>
                  <a:pt x="8930" y="80367"/>
                </a:lnTo>
                <a:lnTo>
                  <a:pt x="8930" y="71437"/>
                </a:lnTo>
                <a:lnTo>
                  <a:pt x="26789" y="71437"/>
                </a:lnTo>
                <a:lnTo>
                  <a:pt x="44649" y="71437"/>
                </a:lnTo>
                <a:lnTo>
                  <a:pt x="80368" y="62508"/>
                </a:lnTo>
                <a:lnTo>
                  <a:pt x="125016" y="53578"/>
                </a:lnTo>
                <a:lnTo>
                  <a:pt x="187524" y="44648"/>
                </a:lnTo>
                <a:lnTo>
                  <a:pt x="232172" y="26789"/>
                </a:lnTo>
                <a:lnTo>
                  <a:pt x="285750" y="0"/>
                </a:lnTo>
                <a:lnTo>
                  <a:pt x="285750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1" name="Freeform 70"/>
          <p:cNvSpPr/>
          <p:nvPr/>
        </p:nvSpPr>
        <p:spPr bwMode="auto">
          <a:xfrm>
            <a:off x="5616773" y="5840015"/>
            <a:ext cx="151806" cy="285751"/>
          </a:xfrm>
          <a:custGeom>
            <a:avLst/>
            <a:gdLst/>
            <a:ahLst/>
            <a:cxnLst/>
            <a:rect l="0" t="0" r="0" b="0"/>
            <a:pathLst>
              <a:path w="151806" h="285751">
                <a:moveTo>
                  <a:pt x="0" y="258961"/>
                </a:moveTo>
                <a:lnTo>
                  <a:pt x="0" y="250031"/>
                </a:lnTo>
                <a:lnTo>
                  <a:pt x="8930" y="241101"/>
                </a:lnTo>
                <a:lnTo>
                  <a:pt x="26790" y="223242"/>
                </a:lnTo>
                <a:lnTo>
                  <a:pt x="44649" y="196453"/>
                </a:lnTo>
                <a:lnTo>
                  <a:pt x="80368" y="160734"/>
                </a:lnTo>
                <a:lnTo>
                  <a:pt x="107157" y="125015"/>
                </a:lnTo>
                <a:lnTo>
                  <a:pt x="125016" y="80367"/>
                </a:lnTo>
                <a:lnTo>
                  <a:pt x="142875" y="44648"/>
                </a:lnTo>
                <a:lnTo>
                  <a:pt x="151805" y="17859"/>
                </a:lnTo>
                <a:lnTo>
                  <a:pt x="151805" y="0"/>
                </a:lnTo>
                <a:lnTo>
                  <a:pt x="133946" y="0"/>
                </a:lnTo>
                <a:lnTo>
                  <a:pt x="116086" y="8930"/>
                </a:lnTo>
                <a:lnTo>
                  <a:pt x="89297" y="44648"/>
                </a:lnTo>
                <a:lnTo>
                  <a:pt x="53579" y="80367"/>
                </a:lnTo>
                <a:lnTo>
                  <a:pt x="26790" y="125015"/>
                </a:lnTo>
                <a:lnTo>
                  <a:pt x="8930" y="178594"/>
                </a:lnTo>
                <a:lnTo>
                  <a:pt x="8930" y="214312"/>
                </a:lnTo>
                <a:lnTo>
                  <a:pt x="8930" y="250031"/>
                </a:lnTo>
                <a:lnTo>
                  <a:pt x="26790" y="276820"/>
                </a:lnTo>
                <a:lnTo>
                  <a:pt x="53579" y="285750"/>
                </a:lnTo>
                <a:lnTo>
                  <a:pt x="71438" y="276820"/>
                </a:lnTo>
                <a:lnTo>
                  <a:pt x="98227" y="267890"/>
                </a:lnTo>
                <a:lnTo>
                  <a:pt x="125016" y="241101"/>
                </a:lnTo>
                <a:lnTo>
                  <a:pt x="125016" y="241101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2" name="Freeform 71"/>
          <p:cNvSpPr/>
          <p:nvPr/>
        </p:nvSpPr>
        <p:spPr bwMode="auto">
          <a:xfrm>
            <a:off x="5795367" y="5929312"/>
            <a:ext cx="482204" cy="250032"/>
          </a:xfrm>
          <a:custGeom>
            <a:avLst/>
            <a:gdLst/>
            <a:ahLst/>
            <a:cxnLst/>
            <a:rect l="0" t="0" r="0" b="0"/>
            <a:pathLst>
              <a:path w="482204" h="250032">
                <a:moveTo>
                  <a:pt x="53578" y="17859"/>
                </a:moveTo>
                <a:lnTo>
                  <a:pt x="44649" y="35718"/>
                </a:lnTo>
                <a:lnTo>
                  <a:pt x="26789" y="62508"/>
                </a:lnTo>
                <a:lnTo>
                  <a:pt x="17860" y="98226"/>
                </a:lnTo>
                <a:lnTo>
                  <a:pt x="8930" y="133945"/>
                </a:lnTo>
                <a:lnTo>
                  <a:pt x="0" y="169664"/>
                </a:lnTo>
                <a:lnTo>
                  <a:pt x="0" y="187523"/>
                </a:lnTo>
                <a:lnTo>
                  <a:pt x="8930" y="196453"/>
                </a:lnTo>
                <a:lnTo>
                  <a:pt x="17860" y="196453"/>
                </a:lnTo>
                <a:lnTo>
                  <a:pt x="26789" y="187523"/>
                </a:lnTo>
                <a:lnTo>
                  <a:pt x="44649" y="169664"/>
                </a:lnTo>
                <a:lnTo>
                  <a:pt x="62508" y="133945"/>
                </a:lnTo>
                <a:lnTo>
                  <a:pt x="71438" y="98226"/>
                </a:lnTo>
                <a:lnTo>
                  <a:pt x="80367" y="62508"/>
                </a:lnTo>
                <a:lnTo>
                  <a:pt x="89297" y="35718"/>
                </a:lnTo>
                <a:lnTo>
                  <a:pt x="89297" y="17859"/>
                </a:lnTo>
                <a:lnTo>
                  <a:pt x="89297" y="26789"/>
                </a:lnTo>
                <a:lnTo>
                  <a:pt x="89297" y="44648"/>
                </a:lnTo>
                <a:lnTo>
                  <a:pt x="89297" y="80367"/>
                </a:lnTo>
                <a:lnTo>
                  <a:pt x="80367" y="116086"/>
                </a:lnTo>
                <a:lnTo>
                  <a:pt x="80367" y="160734"/>
                </a:lnTo>
                <a:lnTo>
                  <a:pt x="80367" y="187523"/>
                </a:lnTo>
                <a:lnTo>
                  <a:pt x="89297" y="214312"/>
                </a:lnTo>
                <a:lnTo>
                  <a:pt x="98227" y="232172"/>
                </a:lnTo>
                <a:lnTo>
                  <a:pt x="116086" y="232172"/>
                </a:lnTo>
                <a:lnTo>
                  <a:pt x="125016" y="223242"/>
                </a:lnTo>
                <a:lnTo>
                  <a:pt x="142875" y="205383"/>
                </a:lnTo>
                <a:lnTo>
                  <a:pt x="160735" y="169664"/>
                </a:lnTo>
                <a:lnTo>
                  <a:pt x="178594" y="125015"/>
                </a:lnTo>
                <a:lnTo>
                  <a:pt x="187524" y="80367"/>
                </a:lnTo>
                <a:lnTo>
                  <a:pt x="196453" y="53578"/>
                </a:lnTo>
                <a:lnTo>
                  <a:pt x="205383" y="35718"/>
                </a:lnTo>
                <a:lnTo>
                  <a:pt x="205383" y="35718"/>
                </a:lnTo>
                <a:lnTo>
                  <a:pt x="205383" y="53578"/>
                </a:lnTo>
                <a:lnTo>
                  <a:pt x="205383" y="80367"/>
                </a:lnTo>
                <a:lnTo>
                  <a:pt x="205383" y="116086"/>
                </a:lnTo>
                <a:lnTo>
                  <a:pt x="196453" y="151804"/>
                </a:lnTo>
                <a:lnTo>
                  <a:pt x="196453" y="178593"/>
                </a:lnTo>
                <a:lnTo>
                  <a:pt x="196453" y="205383"/>
                </a:lnTo>
                <a:lnTo>
                  <a:pt x="196453" y="214312"/>
                </a:lnTo>
                <a:lnTo>
                  <a:pt x="196453" y="214312"/>
                </a:lnTo>
                <a:lnTo>
                  <a:pt x="205383" y="205383"/>
                </a:lnTo>
                <a:lnTo>
                  <a:pt x="214313" y="178593"/>
                </a:lnTo>
                <a:lnTo>
                  <a:pt x="223242" y="151804"/>
                </a:lnTo>
                <a:lnTo>
                  <a:pt x="241102" y="98226"/>
                </a:lnTo>
                <a:lnTo>
                  <a:pt x="250031" y="62508"/>
                </a:lnTo>
                <a:lnTo>
                  <a:pt x="258961" y="26789"/>
                </a:lnTo>
                <a:lnTo>
                  <a:pt x="267891" y="8929"/>
                </a:lnTo>
                <a:lnTo>
                  <a:pt x="267891" y="0"/>
                </a:lnTo>
                <a:lnTo>
                  <a:pt x="267891" y="17859"/>
                </a:lnTo>
                <a:lnTo>
                  <a:pt x="267891" y="44648"/>
                </a:lnTo>
                <a:lnTo>
                  <a:pt x="267891" y="80367"/>
                </a:lnTo>
                <a:lnTo>
                  <a:pt x="267891" y="125015"/>
                </a:lnTo>
                <a:lnTo>
                  <a:pt x="267891" y="151804"/>
                </a:lnTo>
                <a:lnTo>
                  <a:pt x="276821" y="178593"/>
                </a:lnTo>
                <a:lnTo>
                  <a:pt x="276821" y="196453"/>
                </a:lnTo>
                <a:lnTo>
                  <a:pt x="285750" y="196453"/>
                </a:lnTo>
                <a:lnTo>
                  <a:pt x="303610" y="178593"/>
                </a:lnTo>
                <a:lnTo>
                  <a:pt x="321469" y="151804"/>
                </a:lnTo>
                <a:lnTo>
                  <a:pt x="339328" y="116086"/>
                </a:lnTo>
                <a:lnTo>
                  <a:pt x="357188" y="80367"/>
                </a:lnTo>
                <a:lnTo>
                  <a:pt x="375047" y="62508"/>
                </a:lnTo>
                <a:lnTo>
                  <a:pt x="392906" y="44648"/>
                </a:lnTo>
                <a:lnTo>
                  <a:pt x="401836" y="62508"/>
                </a:lnTo>
                <a:lnTo>
                  <a:pt x="410766" y="98226"/>
                </a:lnTo>
                <a:lnTo>
                  <a:pt x="419696" y="133945"/>
                </a:lnTo>
                <a:lnTo>
                  <a:pt x="419696" y="178593"/>
                </a:lnTo>
                <a:lnTo>
                  <a:pt x="437555" y="223242"/>
                </a:lnTo>
                <a:lnTo>
                  <a:pt x="446485" y="241101"/>
                </a:lnTo>
                <a:lnTo>
                  <a:pt x="464344" y="250031"/>
                </a:lnTo>
                <a:lnTo>
                  <a:pt x="473274" y="250031"/>
                </a:lnTo>
                <a:lnTo>
                  <a:pt x="482203" y="214312"/>
                </a:lnTo>
                <a:lnTo>
                  <a:pt x="482203" y="214312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3" name="Freeform 72"/>
          <p:cNvSpPr/>
          <p:nvPr/>
        </p:nvSpPr>
        <p:spPr bwMode="auto">
          <a:xfrm>
            <a:off x="6393656" y="5866804"/>
            <a:ext cx="232173" cy="250032"/>
          </a:xfrm>
          <a:custGeom>
            <a:avLst/>
            <a:gdLst/>
            <a:ahLst/>
            <a:cxnLst/>
            <a:rect l="0" t="0" r="0" b="0"/>
            <a:pathLst>
              <a:path w="232173" h="250032">
                <a:moveTo>
                  <a:pt x="26789" y="116086"/>
                </a:moveTo>
                <a:lnTo>
                  <a:pt x="17860" y="125016"/>
                </a:lnTo>
                <a:lnTo>
                  <a:pt x="17860" y="133945"/>
                </a:lnTo>
                <a:lnTo>
                  <a:pt x="8930" y="160734"/>
                </a:lnTo>
                <a:lnTo>
                  <a:pt x="0" y="187523"/>
                </a:lnTo>
                <a:lnTo>
                  <a:pt x="8930" y="214312"/>
                </a:lnTo>
                <a:lnTo>
                  <a:pt x="17860" y="241101"/>
                </a:lnTo>
                <a:lnTo>
                  <a:pt x="35719" y="250031"/>
                </a:lnTo>
                <a:lnTo>
                  <a:pt x="53578" y="250031"/>
                </a:lnTo>
                <a:lnTo>
                  <a:pt x="71438" y="241101"/>
                </a:lnTo>
                <a:lnTo>
                  <a:pt x="89297" y="223242"/>
                </a:lnTo>
                <a:lnTo>
                  <a:pt x="98227" y="187523"/>
                </a:lnTo>
                <a:lnTo>
                  <a:pt x="107157" y="160734"/>
                </a:lnTo>
                <a:lnTo>
                  <a:pt x="116086" y="125016"/>
                </a:lnTo>
                <a:lnTo>
                  <a:pt x="125016" y="98226"/>
                </a:lnTo>
                <a:lnTo>
                  <a:pt x="125016" y="89297"/>
                </a:lnTo>
                <a:lnTo>
                  <a:pt x="125016" y="98226"/>
                </a:lnTo>
                <a:lnTo>
                  <a:pt x="133946" y="116086"/>
                </a:lnTo>
                <a:lnTo>
                  <a:pt x="133946" y="142875"/>
                </a:lnTo>
                <a:lnTo>
                  <a:pt x="142875" y="169664"/>
                </a:lnTo>
                <a:lnTo>
                  <a:pt x="151805" y="196453"/>
                </a:lnTo>
                <a:lnTo>
                  <a:pt x="169664" y="214312"/>
                </a:lnTo>
                <a:lnTo>
                  <a:pt x="187524" y="223242"/>
                </a:lnTo>
                <a:lnTo>
                  <a:pt x="196453" y="214312"/>
                </a:lnTo>
                <a:lnTo>
                  <a:pt x="214313" y="196453"/>
                </a:lnTo>
                <a:lnTo>
                  <a:pt x="223242" y="169664"/>
                </a:lnTo>
                <a:lnTo>
                  <a:pt x="232172" y="133945"/>
                </a:lnTo>
                <a:lnTo>
                  <a:pt x="232172" y="98226"/>
                </a:lnTo>
                <a:lnTo>
                  <a:pt x="232172" y="53578"/>
                </a:lnTo>
                <a:lnTo>
                  <a:pt x="232172" y="26789"/>
                </a:lnTo>
                <a:lnTo>
                  <a:pt x="223242" y="0"/>
                </a:lnTo>
                <a:lnTo>
                  <a:pt x="214313" y="0"/>
                </a:lnTo>
                <a:lnTo>
                  <a:pt x="196453" y="8930"/>
                </a:lnTo>
                <a:lnTo>
                  <a:pt x="187524" y="17859"/>
                </a:lnTo>
                <a:lnTo>
                  <a:pt x="169664" y="35719"/>
                </a:lnTo>
                <a:lnTo>
                  <a:pt x="169664" y="44648"/>
                </a:lnTo>
                <a:lnTo>
                  <a:pt x="169664" y="53578"/>
                </a:lnTo>
                <a:lnTo>
                  <a:pt x="178594" y="53578"/>
                </a:lnTo>
                <a:lnTo>
                  <a:pt x="178594" y="5357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4" name="Freeform 73"/>
          <p:cNvSpPr/>
          <p:nvPr/>
        </p:nvSpPr>
        <p:spPr bwMode="auto">
          <a:xfrm>
            <a:off x="6688336" y="5929312"/>
            <a:ext cx="26790" cy="107157"/>
          </a:xfrm>
          <a:custGeom>
            <a:avLst/>
            <a:gdLst/>
            <a:ahLst/>
            <a:cxnLst/>
            <a:rect l="0" t="0" r="0" b="0"/>
            <a:pathLst>
              <a:path w="26790" h="107157">
                <a:moveTo>
                  <a:pt x="0" y="0"/>
                </a:moveTo>
                <a:lnTo>
                  <a:pt x="0" y="8929"/>
                </a:lnTo>
                <a:lnTo>
                  <a:pt x="0" y="17859"/>
                </a:lnTo>
                <a:lnTo>
                  <a:pt x="0" y="44648"/>
                </a:lnTo>
                <a:lnTo>
                  <a:pt x="0" y="71437"/>
                </a:lnTo>
                <a:lnTo>
                  <a:pt x="8930" y="89297"/>
                </a:lnTo>
                <a:lnTo>
                  <a:pt x="17859" y="107156"/>
                </a:lnTo>
                <a:lnTo>
                  <a:pt x="17859" y="107156"/>
                </a:lnTo>
                <a:lnTo>
                  <a:pt x="26789" y="89297"/>
                </a:lnTo>
                <a:lnTo>
                  <a:pt x="17859" y="62508"/>
                </a:lnTo>
                <a:lnTo>
                  <a:pt x="17859" y="6250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5" name="Freeform 74"/>
          <p:cNvSpPr/>
          <p:nvPr/>
        </p:nvSpPr>
        <p:spPr bwMode="auto">
          <a:xfrm>
            <a:off x="6643688" y="5679280"/>
            <a:ext cx="26790" cy="44650"/>
          </a:xfrm>
          <a:custGeom>
            <a:avLst/>
            <a:gdLst/>
            <a:ahLst/>
            <a:cxnLst/>
            <a:rect l="0" t="0" r="0" b="0"/>
            <a:pathLst>
              <a:path w="26790" h="44650">
                <a:moveTo>
                  <a:pt x="0" y="44649"/>
                </a:moveTo>
                <a:lnTo>
                  <a:pt x="0" y="44649"/>
                </a:lnTo>
                <a:lnTo>
                  <a:pt x="0" y="35719"/>
                </a:lnTo>
                <a:lnTo>
                  <a:pt x="0" y="35719"/>
                </a:lnTo>
                <a:lnTo>
                  <a:pt x="8929" y="26790"/>
                </a:lnTo>
                <a:lnTo>
                  <a:pt x="8929" y="17860"/>
                </a:lnTo>
                <a:lnTo>
                  <a:pt x="17859" y="8930"/>
                </a:lnTo>
                <a:lnTo>
                  <a:pt x="26789" y="0"/>
                </a:lnTo>
                <a:lnTo>
                  <a:pt x="26789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6" name="Freeform 75"/>
          <p:cNvSpPr/>
          <p:nvPr/>
        </p:nvSpPr>
        <p:spPr bwMode="auto">
          <a:xfrm>
            <a:off x="6750844" y="5723929"/>
            <a:ext cx="44649" cy="330399"/>
          </a:xfrm>
          <a:custGeom>
            <a:avLst/>
            <a:gdLst/>
            <a:ahLst/>
            <a:cxnLst/>
            <a:rect l="0" t="0" r="0" b="0"/>
            <a:pathLst>
              <a:path w="44649" h="330399">
                <a:moveTo>
                  <a:pt x="44648" y="0"/>
                </a:moveTo>
                <a:lnTo>
                  <a:pt x="44648" y="8930"/>
                </a:lnTo>
                <a:lnTo>
                  <a:pt x="35719" y="17859"/>
                </a:lnTo>
                <a:lnTo>
                  <a:pt x="35719" y="53578"/>
                </a:lnTo>
                <a:lnTo>
                  <a:pt x="26789" y="89297"/>
                </a:lnTo>
                <a:lnTo>
                  <a:pt x="17859" y="142875"/>
                </a:lnTo>
                <a:lnTo>
                  <a:pt x="8929" y="196453"/>
                </a:lnTo>
                <a:lnTo>
                  <a:pt x="8929" y="241101"/>
                </a:lnTo>
                <a:lnTo>
                  <a:pt x="8929" y="276820"/>
                </a:lnTo>
                <a:lnTo>
                  <a:pt x="0" y="312539"/>
                </a:lnTo>
                <a:lnTo>
                  <a:pt x="0" y="330398"/>
                </a:lnTo>
                <a:lnTo>
                  <a:pt x="0" y="330398"/>
                </a:lnTo>
                <a:lnTo>
                  <a:pt x="8929" y="321469"/>
                </a:lnTo>
                <a:lnTo>
                  <a:pt x="17859" y="303609"/>
                </a:lnTo>
                <a:lnTo>
                  <a:pt x="17859" y="276820"/>
                </a:lnTo>
                <a:lnTo>
                  <a:pt x="35719" y="241101"/>
                </a:lnTo>
                <a:lnTo>
                  <a:pt x="35719" y="241101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7" name="Freeform 76"/>
          <p:cNvSpPr/>
          <p:nvPr/>
        </p:nvSpPr>
        <p:spPr bwMode="auto">
          <a:xfrm>
            <a:off x="6831211" y="5741788"/>
            <a:ext cx="71438" cy="383978"/>
          </a:xfrm>
          <a:custGeom>
            <a:avLst/>
            <a:gdLst/>
            <a:ahLst/>
            <a:cxnLst/>
            <a:rect l="0" t="0" r="0" b="0"/>
            <a:pathLst>
              <a:path w="71438" h="383978">
                <a:moveTo>
                  <a:pt x="17859" y="0"/>
                </a:moveTo>
                <a:lnTo>
                  <a:pt x="17859" y="8930"/>
                </a:lnTo>
                <a:lnTo>
                  <a:pt x="8930" y="17860"/>
                </a:lnTo>
                <a:lnTo>
                  <a:pt x="8930" y="53578"/>
                </a:lnTo>
                <a:lnTo>
                  <a:pt x="0" y="89297"/>
                </a:lnTo>
                <a:lnTo>
                  <a:pt x="0" y="125016"/>
                </a:lnTo>
                <a:lnTo>
                  <a:pt x="8930" y="178594"/>
                </a:lnTo>
                <a:lnTo>
                  <a:pt x="8930" y="232172"/>
                </a:lnTo>
                <a:lnTo>
                  <a:pt x="8930" y="276821"/>
                </a:lnTo>
                <a:lnTo>
                  <a:pt x="17859" y="330399"/>
                </a:lnTo>
                <a:lnTo>
                  <a:pt x="26789" y="366117"/>
                </a:lnTo>
                <a:lnTo>
                  <a:pt x="26789" y="383977"/>
                </a:lnTo>
                <a:lnTo>
                  <a:pt x="35719" y="383977"/>
                </a:lnTo>
                <a:lnTo>
                  <a:pt x="44648" y="366117"/>
                </a:lnTo>
                <a:lnTo>
                  <a:pt x="53578" y="330399"/>
                </a:lnTo>
                <a:lnTo>
                  <a:pt x="71437" y="285750"/>
                </a:lnTo>
                <a:lnTo>
                  <a:pt x="71437" y="28575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8" name="Freeform 77"/>
          <p:cNvSpPr/>
          <p:nvPr/>
        </p:nvSpPr>
        <p:spPr bwMode="auto">
          <a:xfrm>
            <a:off x="7090172" y="5866804"/>
            <a:ext cx="517923" cy="241102"/>
          </a:xfrm>
          <a:custGeom>
            <a:avLst/>
            <a:gdLst/>
            <a:ahLst/>
            <a:cxnLst/>
            <a:rect l="0" t="0" r="0" b="0"/>
            <a:pathLst>
              <a:path w="517923" h="241102">
                <a:moveTo>
                  <a:pt x="0" y="98226"/>
                </a:moveTo>
                <a:lnTo>
                  <a:pt x="0" y="89297"/>
                </a:lnTo>
                <a:lnTo>
                  <a:pt x="0" y="89297"/>
                </a:lnTo>
                <a:lnTo>
                  <a:pt x="8930" y="80367"/>
                </a:lnTo>
                <a:lnTo>
                  <a:pt x="26789" y="71437"/>
                </a:lnTo>
                <a:lnTo>
                  <a:pt x="44648" y="53578"/>
                </a:lnTo>
                <a:lnTo>
                  <a:pt x="62508" y="35719"/>
                </a:lnTo>
                <a:lnTo>
                  <a:pt x="80367" y="17859"/>
                </a:lnTo>
                <a:lnTo>
                  <a:pt x="98226" y="0"/>
                </a:lnTo>
                <a:lnTo>
                  <a:pt x="107156" y="0"/>
                </a:lnTo>
                <a:lnTo>
                  <a:pt x="116086" y="0"/>
                </a:lnTo>
                <a:lnTo>
                  <a:pt x="107156" y="17859"/>
                </a:lnTo>
                <a:lnTo>
                  <a:pt x="107156" y="44648"/>
                </a:lnTo>
                <a:lnTo>
                  <a:pt x="89297" y="80367"/>
                </a:lnTo>
                <a:lnTo>
                  <a:pt x="80367" y="133945"/>
                </a:lnTo>
                <a:lnTo>
                  <a:pt x="71437" y="169664"/>
                </a:lnTo>
                <a:lnTo>
                  <a:pt x="62508" y="205383"/>
                </a:lnTo>
                <a:lnTo>
                  <a:pt x="62508" y="232172"/>
                </a:lnTo>
                <a:lnTo>
                  <a:pt x="71437" y="241101"/>
                </a:lnTo>
                <a:lnTo>
                  <a:pt x="80367" y="241101"/>
                </a:lnTo>
                <a:lnTo>
                  <a:pt x="89297" y="223242"/>
                </a:lnTo>
                <a:lnTo>
                  <a:pt x="107156" y="205383"/>
                </a:lnTo>
                <a:lnTo>
                  <a:pt x="125016" y="169664"/>
                </a:lnTo>
                <a:lnTo>
                  <a:pt x="142875" y="133945"/>
                </a:lnTo>
                <a:lnTo>
                  <a:pt x="160734" y="89297"/>
                </a:lnTo>
                <a:lnTo>
                  <a:pt x="169664" y="53578"/>
                </a:lnTo>
                <a:lnTo>
                  <a:pt x="178594" y="26789"/>
                </a:lnTo>
                <a:lnTo>
                  <a:pt x="178594" y="17859"/>
                </a:lnTo>
                <a:lnTo>
                  <a:pt x="178594" y="26789"/>
                </a:lnTo>
                <a:lnTo>
                  <a:pt x="169664" y="53578"/>
                </a:lnTo>
                <a:lnTo>
                  <a:pt x="169664" y="80367"/>
                </a:lnTo>
                <a:lnTo>
                  <a:pt x="160734" y="116086"/>
                </a:lnTo>
                <a:lnTo>
                  <a:pt x="160734" y="151805"/>
                </a:lnTo>
                <a:lnTo>
                  <a:pt x="160734" y="178594"/>
                </a:lnTo>
                <a:lnTo>
                  <a:pt x="169664" y="196453"/>
                </a:lnTo>
                <a:lnTo>
                  <a:pt x="178594" y="214312"/>
                </a:lnTo>
                <a:lnTo>
                  <a:pt x="187523" y="205383"/>
                </a:lnTo>
                <a:lnTo>
                  <a:pt x="205383" y="196453"/>
                </a:lnTo>
                <a:lnTo>
                  <a:pt x="223242" y="178594"/>
                </a:lnTo>
                <a:lnTo>
                  <a:pt x="250031" y="151805"/>
                </a:lnTo>
                <a:lnTo>
                  <a:pt x="267891" y="107156"/>
                </a:lnTo>
                <a:lnTo>
                  <a:pt x="285750" y="71437"/>
                </a:lnTo>
                <a:lnTo>
                  <a:pt x="294680" y="35719"/>
                </a:lnTo>
                <a:lnTo>
                  <a:pt x="312539" y="8930"/>
                </a:lnTo>
                <a:lnTo>
                  <a:pt x="312539" y="8930"/>
                </a:lnTo>
                <a:lnTo>
                  <a:pt x="303609" y="17859"/>
                </a:lnTo>
                <a:lnTo>
                  <a:pt x="303609" y="53578"/>
                </a:lnTo>
                <a:lnTo>
                  <a:pt x="294680" y="89297"/>
                </a:lnTo>
                <a:lnTo>
                  <a:pt x="285750" y="133945"/>
                </a:lnTo>
                <a:lnTo>
                  <a:pt x="285750" y="169664"/>
                </a:lnTo>
                <a:lnTo>
                  <a:pt x="285750" y="196453"/>
                </a:lnTo>
                <a:lnTo>
                  <a:pt x="285750" y="214312"/>
                </a:lnTo>
                <a:lnTo>
                  <a:pt x="294680" y="214312"/>
                </a:lnTo>
                <a:lnTo>
                  <a:pt x="303609" y="214312"/>
                </a:lnTo>
                <a:lnTo>
                  <a:pt x="321469" y="187523"/>
                </a:lnTo>
                <a:lnTo>
                  <a:pt x="339328" y="160734"/>
                </a:lnTo>
                <a:lnTo>
                  <a:pt x="357187" y="125016"/>
                </a:lnTo>
                <a:lnTo>
                  <a:pt x="375047" y="89297"/>
                </a:lnTo>
                <a:lnTo>
                  <a:pt x="383976" y="62508"/>
                </a:lnTo>
                <a:lnTo>
                  <a:pt x="392906" y="44648"/>
                </a:lnTo>
                <a:lnTo>
                  <a:pt x="392906" y="53578"/>
                </a:lnTo>
                <a:lnTo>
                  <a:pt x="392906" y="71437"/>
                </a:lnTo>
                <a:lnTo>
                  <a:pt x="392906" y="98226"/>
                </a:lnTo>
                <a:lnTo>
                  <a:pt x="392906" y="133945"/>
                </a:lnTo>
                <a:lnTo>
                  <a:pt x="392906" y="160734"/>
                </a:lnTo>
                <a:lnTo>
                  <a:pt x="401836" y="187523"/>
                </a:lnTo>
                <a:lnTo>
                  <a:pt x="419695" y="196453"/>
                </a:lnTo>
                <a:lnTo>
                  <a:pt x="437555" y="205383"/>
                </a:lnTo>
                <a:lnTo>
                  <a:pt x="464344" y="187523"/>
                </a:lnTo>
                <a:lnTo>
                  <a:pt x="491133" y="169664"/>
                </a:lnTo>
                <a:lnTo>
                  <a:pt x="517922" y="142875"/>
                </a:lnTo>
                <a:lnTo>
                  <a:pt x="517922" y="14287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9" name="Freeform 78"/>
          <p:cNvSpPr/>
          <p:nvPr/>
        </p:nvSpPr>
        <p:spPr bwMode="auto">
          <a:xfrm>
            <a:off x="7634883" y="5973960"/>
            <a:ext cx="8931" cy="8931"/>
          </a:xfrm>
          <a:custGeom>
            <a:avLst/>
            <a:gdLst/>
            <a:ahLst/>
            <a:cxnLst/>
            <a:rect l="0" t="0" r="0" b="0"/>
            <a:pathLst>
              <a:path w="8931" h="8931">
                <a:moveTo>
                  <a:pt x="0" y="8930"/>
                </a:moveTo>
                <a:lnTo>
                  <a:pt x="8930" y="0"/>
                </a:lnTo>
                <a:lnTo>
                  <a:pt x="8930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0" name="Freeform 79"/>
          <p:cNvSpPr/>
          <p:nvPr/>
        </p:nvSpPr>
        <p:spPr bwMode="auto">
          <a:xfrm>
            <a:off x="7554516" y="5670351"/>
            <a:ext cx="196454" cy="419696"/>
          </a:xfrm>
          <a:custGeom>
            <a:avLst/>
            <a:gdLst/>
            <a:ahLst/>
            <a:cxnLst/>
            <a:rect l="0" t="0" r="0" b="0"/>
            <a:pathLst>
              <a:path w="196454" h="419696">
                <a:moveTo>
                  <a:pt x="116086" y="223242"/>
                </a:moveTo>
                <a:lnTo>
                  <a:pt x="116086" y="223242"/>
                </a:lnTo>
                <a:lnTo>
                  <a:pt x="116086" y="214312"/>
                </a:lnTo>
                <a:lnTo>
                  <a:pt x="116086" y="205383"/>
                </a:lnTo>
                <a:lnTo>
                  <a:pt x="116086" y="196453"/>
                </a:lnTo>
                <a:lnTo>
                  <a:pt x="107156" y="205383"/>
                </a:lnTo>
                <a:lnTo>
                  <a:pt x="98226" y="214312"/>
                </a:lnTo>
                <a:lnTo>
                  <a:pt x="80367" y="250031"/>
                </a:lnTo>
                <a:lnTo>
                  <a:pt x="53578" y="285750"/>
                </a:lnTo>
                <a:lnTo>
                  <a:pt x="26789" y="330398"/>
                </a:lnTo>
                <a:lnTo>
                  <a:pt x="8929" y="366117"/>
                </a:lnTo>
                <a:lnTo>
                  <a:pt x="0" y="392906"/>
                </a:lnTo>
                <a:lnTo>
                  <a:pt x="0" y="419695"/>
                </a:lnTo>
                <a:lnTo>
                  <a:pt x="8929" y="419695"/>
                </a:lnTo>
                <a:lnTo>
                  <a:pt x="26789" y="410765"/>
                </a:lnTo>
                <a:lnTo>
                  <a:pt x="53578" y="392906"/>
                </a:lnTo>
                <a:lnTo>
                  <a:pt x="80367" y="357187"/>
                </a:lnTo>
                <a:lnTo>
                  <a:pt x="98226" y="312539"/>
                </a:lnTo>
                <a:lnTo>
                  <a:pt x="125015" y="258961"/>
                </a:lnTo>
                <a:lnTo>
                  <a:pt x="142875" y="196453"/>
                </a:lnTo>
                <a:lnTo>
                  <a:pt x="160734" y="125015"/>
                </a:lnTo>
                <a:lnTo>
                  <a:pt x="178593" y="71437"/>
                </a:lnTo>
                <a:lnTo>
                  <a:pt x="187523" y="26789"/>
                </a:lnTo>
                <a:lnTo>
                  <a:pt x="196453" y="0"/>
                </a:lnTo>
                <a:lnTo>
                  <a:pt x="187523" y="0"/>
                </a:lnTo>
                <a:lnTo>
                  <a:pt x="178593" y="8929"/>
                </a:lnTo>
                <a:lnTo>
                  <a:pt x="160734" y="44648"/>
                </a:lnTo>
                <a:lnTo>
                  <a:pt x="142875" y="89297"/>
                </a:lnTo>
                <a:lnTo>
                  <a:pt x="125015" y="133945"/>
                </a:lnTo>
                <a:lnTo>
                  <a:pt x="107156" y="187523"/>
                </a:lnTo>
                <a:lnTo>
                  <a:pt x="98226" y="241101"/>
                </a:lnTo>
                <a:lnTo>
                  <a:pt x="98226" y="285750"/>
                </a:lnTo>
                <a:lnTo>
                  <a:pt x="98226" y="321469"/>
                </a:lnTo>
                <a:lnTo>
                  <a:pt x="107156" y="357187"/>
                </a:lnTo>
                <a:lnTo>
                  <a:pt x="116086" y="375047"/>
                </a:lnTo>
                <a:lnTo>
                  <a:pt x="133945" y="383976"/>
                </a:lnTo>
                <a:lnTo>
                  <a:pt x="142875" y="383976"/>
                </a:lnTo>
                <a:lnTo>
                  <a:pt x="160734" y="357187"/>
                </a:lnTo>
                <a:lnTo>
                  <a:pt x="160734" y="35718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1" name="Freeform 80"/>
          <p:cNvSpPr/>
          <p:nvPr/>
        </p:nvSpPr>
        <p:spPr bwMode="auto">
          <a:xfrm>
            <a:off x="7625953" y="5848945"/>
            <a:ext cx="312540" cy="241102"/>
          </a:xfrm>
          <a:custGeom>
            <a:avLst/>
            <a:gdLst/>
            <a:ahLst/>
            <a:cxnLst/>
            <a:rect l="0" t="0" r="0" b="0"/>
            <a:pathLst>
              <a:path w="312540" h="241102">
                <a:moveTo>
                  <a:pt x="0" y="169664"/>
                </a:moveTo>
                <a:lnTo>
                  <a:pt x="8930" y="169664"/>
                </a:lnTo>
                <a:lnTo>
                  <a:pt x="8930" y="169664"/>
                </a:lnTo>
                <a:lnTo>
                  <a:pt x="26789" y="160734"/>
                </a:lnTo>
                <a:lnTo>
                  <a:pt x="35719" y="151804"/>
                </a:lnTo>
                <a:lnTo>
                  <a:pt x="62508" y="133945"/>
                </a:lnTo>
                <a:lnTo>
                  <a:pt x="80367" y="107156"/>
                </a:lnTo>
                <a:lnTo>
                  <a:pt x="98227" y="80367"/>
                </a:lnTo>
                <a:lnTo>
                  <a:pt x="116086" y="53578"/>
                </a:lnTo>
                <a:lnTo>
                  <a:pt x="125016" y="26789"/>
                </a:lnTo>
                <a:lnTo>
                  <a:pt x="133945" y="8929"/>
                </a:lnTo>
                <a:lnTo>
                  <a:pt x="133945" y="0"/>
                </a:lnTo>
                <a:lnTo>
                  <a:pt x="125016" y="8929"/>
                </a:lnTo>
                <a:lnTo>
                  <a:pt x="107156" y="26789"/>
                </a:lnTo>
                <a:lnTo>
                  <a:pt x="98227" y="53578"/>
                </a:lnTo>
                <a:lnTo>
                  <a:pt x="80367" y="98226"/>
                </a:lnTo>
                <a:lnTo>
                  <a:pt x="71438" y="142875"/>
                </a:lnTo>
                <a:lnTo>
                  <a:pt x="62508" y="178593"/>
                </a:lnTo>
                <a:lnTo>
                  <a:pt x="71438" y="214312"/>
                </a:lnTo>
                <a:lnTo>
                  <a:pt x="71438" y="232171"/>
                </a:lnTo>
                <a:lnTo>
                  <a:pt x="80367" y="241101"/>
                </a:lnTo>
                <a:lnTo>
                  <a:pt x="98227" y="232171"/>
                </a:lnTo>
                <a:lnTo>
                  <a:pt x="107156" y="223242"/>
                </a:lnTo>
                <a:lnTo>
                  <a:pt x="125016" y="196453"/>
                </a:lnTo>
                <a:lnTo>
                  <a:pt x="142875" y="169664"/>
                </a:lnTo>
                <a:lnTo>
                  <a:pt x="160735" y="125015"/>
                </a:lnTo>
                <a:lnTo>
                  <a:pt x="169664" y="89296"/>
                </a:lnTo>
                <a:lnTo>
                  <a:pt x="187524" y="62507"/>
                </a:lnTo>
                <a:lnTo>
                  <a:pt x="205383" y="44648"/>
                </a:lnTo>
                <a:lnTo>
                  <a:pt x="205383" y="35718"/>
                </a:lnTo>
                <a:lnTo>
                  <a:pt x="205383" y="53578"/>
                </a:lnTo>
                <a:lnTo>
                  <a:pt x="205383" y="71437"/>
                </a:lnTo>
                <a:lnTo>
                  <a:pt x="196453" y="107156"/>
                </a:lnTo>
                <a:lnTo>
                  <a:pt x="187524" y="151804"/>
                </a:lnTo>
                <a:lnTo>
                  <a:pt x="187524" y="178593"/>
                </a:lnTo>
                <a:lnTo>
                  <a:pt x="178594" y="205382"/>
                </a:lnTo>
                <a:lnTo>
                  <a:pt x="178594" y="223242"/>
                </a:lnTo>
                <a:lnTo>
                  <a:pt x="178594" y="232171"/>
                </a:lnTo>
                <a:lnTo>
                  <a:pt x="187524" y="223242"/>
                </a:lnTo>
                <a:lnTo>
                  <a:pt x="196453" y="205382"/>
                </a:lnTo>
                <a:lnTo>
                  <a:pt x="205383" y="169664"/>
                </a:lnTo>
                <a:lnTo>
                  <a:pt x="223242" y="133945"/>
                </a:lnTo>
                <a:lnTo>
                  <a:pt x="241102" y="89296"/>
                </a:lnTo>
                <a:lnTo>
                  <a:pt x="250031" y="53578"/>
                </a:lnTo>
                <a:lnTo>
                  <a:pt x="267891" y="26789"/>
                </a:lnTo>
                <a:lnTo>
                  <a:pt x="285750" y="8929"/>
                </a:lnTo>
                <a:lnTo>
                  <a:pt x="294680" y="0"/>
                </a:lnTo>
                <a:lnTo>
                  <a:pt x="303610" y="17859"/>
                </a:lnTo>
                <a:lnTo>
                  <a:pt x="303610" y="35718"/>
                </a:lnTo>
                <a:lnTo>
                  <a:pt x="312539" y="53578"/>
                </a:lnTo>
                <a:lnTo>
                  <a:pt x="312539" y="80367"/>
                </a:lnTo>
                <a:lnTo>
                  <a:pt x="312539" y="89296"/>
                </a:lnTo>
                <a:lnTo>
                  <a:pt x="312539" y="8929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2" name="Freeform 81"/>
          <p:cNvSpPr/>
          <p:nvPr/>
        </p:nvSpPr>
        <p:spPr bwMode="auto">
          <a:xfrm>
            <a:off x="7911703" y="5679280"/>
            <a:ext cx="339328" cy="428626"/>
          </a:xfrm>
          <a:custGeom>
            <a:avLst/>
            <a:gdLst/>
            <a:ahLst/>
            <a:cxnLst/>
            <a:rect l="0" t="0" r="0" b="0"/>
            <a:pathLst>
              <a:path w="339328" h="428626">
                <a:moveTo>
                  <a:pt x="125016" y="160735"/>
                </a:moveTo>
                <a:lnTo>
                  <a:pt x="125016" y="160735"/>
                </a:lnTo>
                <a:lnTo>
                  <a:pt x="125016" y="142875"/>
                </a:lnTo>
                <a:lnTo>
                  <a:pt x="133945" y="133946"/>
                </a:lnTo>
                <a:lnTo>
                  <a:pt x="133945" y="125016"/>
                </a:lnTo>
                <a:lnTo>
                  <a:pt x="125016" y="125016"/>
                </a:lnTo>
                <a:lnTo>
                  <a:pt x="116086" y="125016"/>
                </a:lnTo>
                <a:lnTo>
                  <a:pt x="89297" y="133946"/>
                </a:lnTo>
                <a:lnTo>
                  <a:pt x="62508" y="151805"/>
                </a:lnTo>
                <a:lnTo>
                  <a:pt x="35719" y="169665"/>
                </a:lnTo>
                <a:lnTo>
                  <a:pt x="17860" y="187524"/>
                </a:lnTo>
                <a:lnTo>
                  <a:pt x="8930" y="196454"/>
                </a:lnTo>
                <a:lnTo>
                  <a:pt x="8930" y="214313"/>
                </a:lnTo>
                <a:lnTo>
                  <a:pt x="26789" y="223243"/>
                </a:lnTo>
                <a:lnTo>
                  <a:pt x="62508" y="232172"/>
                </a:lnTo>
                <a:lnTo>
                  <a:pt x="98227" y="258961"/>
                </a:lnTo>
                <a:lnTo>
                  <a:pt x="133945" y="276821"/>
                </a:lnTo>
                <a:lnTo>
                  <a:pt x="169664" y="312540"/>
                </a:lnTo>
                <a:lnTo>
                  <a:pt x="196453" y="339329"/>
                </a:lnTo>
                <a:lnTo>
                  <a:pt x="205383" y="366118"/>
                </a:lnTo>
                <a:lnTo>
                  <a:pt x="196453" y="392907"/>
                </a:lnTo>
                <a:lnTo>
                  <a:pt x="169664" y="419696"/>
                </a:lnTo>
                <a:lnTo>
                  <a:pt x="133945" y="428625"/>
                </a:lnTo>
                <a:lnTo>
                  <a:pt x="89297" y="428625"/>
                </a:lnTo>
                <a:lnTo>
                  <a:pt x="53578" y="410766"/>
                </a:lnTo>
                <a:lnTo>
                  <a:pt x="26789" y="392907"/>
                </a:lnTo>
                <a:lnTo>
                  <a:pt x="8930" y="357188"/>
                </a:lnTo>
                <a:lnTo>
                  <a:pt x="0" y="330399"/>
                </a:lnTo>
                <a:lnTo>
                  <a:pt x="8930" y="294680"/>
                </a:lnTo>
                <a:lnTo>
                  <a:pt x="17860" y="276821"/>
                </a:lnTo>
                <a:lnTo>
                  <a:pt x="26789" y="258961"/>
                </a:lnTo>
                <a:lnTo>
                  <a:pt x="53578" y="241102"/>
                </a:lnTo>
                <a:lnTo>
                  <a:pt x="71438" y="223243"/>
                </a:lnTo>
                <a:lnTo>
                  <a:pt x="98227" y="205383"/>
                </a:lnTo>
                <a:lnTo>
                  <a:pt x="125016" y="187524"/>
                </a:lnTo>
                <a:lnTo>
                  <a:pt x="160735" y="160735"/>
                </a:lnTo>
                <a:lnTo>
                  <a:pt x="196453" y="133946"/>
                </a:lnTo>
                <a:lnTo>
                  <a:pt x="241102" y="89297"/>
                </a:lnTo>
                <a:lnTo>
                  <a:pt x="294679" y="44649"/>
                </a:lnTo>
                <a:lnTo>
                  <a:pt x="339327" y="0"/>
                </a:lnTo>
                <a:lnTo>
                  <a:pt x="339327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3" name="Freeform 82"/>
          <p:cNvSpPr/>
          <p:nvPr/>
        </p:nvSpPr>
        <p:spPr bwMode="auto">
          <a:xfrm>
            <a:off x="8090297" y="5527477"/>
            <a:ext cx="250031" cy="562570"/>
          </a:xfrm>
          <a:custGeom>
            <a:avLst/>
            <a:gdLst/>
            <a:ahLst/>
            <a:cxnLst/>
            <a:rect l="0" t="0" r="0" b="0"/>
            <a:pathLst>
              <a:path w="250031" h="562570">
                <a:moveTo>
                  <a:pt x="250030" y="0"/>
                </a:moveTo>
                <a:lnTo>
                  <a:pt x="241101" y="8929"/>
                </a:lnTo>
                <a:lnTo>
                  <a:pt x="223241" y="26789"/>
                </a:lnTo>
                <a:lnTo>
                  <a:pt x="205382" y="62507"/>
                </a:lnTo>
                <a:lnTo>
                  <a:pt x="169663" y="107155"/>
                </a:lnTo>
                <a:lnTo>
                  <a:pt x="125015" y="169663"/>
                </a:lnTo>
                <a:lnTo>
                  <a:pt x="80367" y="232171"/>
                </a:lnTo>
                <a:lnTo>
                  <a:pt x="35719" y="294678"/>
                </a:lnTo>
                <a:lnTo>
                  <a:pt x="8930" y="366116"/>
                </a:lnTo>
                <a:lnTo>
                  <a:pt x="0" y="419694"/>
                </a:lnTo>
                <a:lnTo>
                  <a:pt x="17859" y="464343"/>
                </a:lnTo>
                <a:lnTo>
                  <a:pt x="35719" y="500061"/>
                </a:lnTo>
                <a:lnTo>
                  <a:pt x="62508" y="535780"/>
                </a:lnTo>
                <a:lnTo>
                  <a:pt x="89297" y="553639"/>
                </a:lnTo>
                <a:lnTo>
                  <a:pt x="98226" y="562569"/>
                </a:lnTo>
                <a:lnTo>
                  <a:pt x="107155" y="553639"/>
                </a:lnTo>
                <a:lnTo>
                  <a:pt x="89297" y="526850"/>
                </a:lnTo>
                <a:lnTo>
                  <a:pt x="62508" y="482202"/>
                </a:lnTo>
                <a:lnTo>
                  <a:pt x="62508" y="482202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4" name="Freeform 83"/>
          <p:cNvSpPr/>
          <p:nvPr/>
        </p:nvSpPr>
        <p:spPr bwMode="auto">
          <a:xfrm>
            <a:off x="7849195" y="5706070"/>
            <a:ext cx="464344" cy="89297"/>
          </a:xfrm>
          <a:custGeom>
            <a:avLst/>
            <a:gdLst/>
            <a:ahLst/>
            <a:cxnLst/>
            <a:rect l="0" t="0" r="0" b="0"/>
            <a:pathLst>
              <a:path w="464344" h="89297">
                <a:moveTo>
                  <a:pt x="0" y="0"/>
                </a:moveTo>
                <a:lnTo>
                  <a:pt x="0" y="0"/>
                </a:lnTo>
                <a:lnTo>
                  <a:pt x="0" y="8929"/>
                </a:lnTo>
                <a:lnTo>
                  <a:pt x="8930" y="8929"/>
                </a:lnTo>
                <a:lnTo>
                  <a:pt x="35719" y="17859"/>
                </a:lnTo>
                <a:lnTo>
                  <a:pt x="80368" y="26789"/>
                </a:lnTo>
                <a:lnTo>
                  <a:pt x="151805" y="44648"/>
                </a:lnTo>
                <a:lnTo>
                  <a:pt x="223243" y="53578"/>
                </a:lnTo>
                <a:lnTo>
                  <a:pt x="303610" y="62507"/>
                </a:lnTo>
                <a:lnTo>
                  <a:pt x="375046" y="71437"/>
                </a:lnTo>
                <a:lnTo>
                  <a:pt x="428625" y="80367"/>
                </a:lnTo>
                <a:lnTo>
                  <a:pt x="464343" y="89296"/>
                </a:lnTo>
                <a:lnTo>
                  <a:pt x="464343" y="8929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5" name="Freeform 84"/>
          <p:cNvSpPr/>
          <p:nvPr/>
        </p:nvSpPr>
        <p:spPr bwMode="auto">
          <a:xfrm>
            <a:off x="8152805" y="5581054"/>
            <a:ext cx="455414" cy="517923"/>
          </a:xfrm>
          <a:custGeom>
            <a:avLst/>
            <a:gdLst/>
            <a:ahLst/>
            <a:cxnLst/>
            <a:rect l="0" t="0" r="0" b="0"/>
            <a:pathLst>
              <a:path w="455414" h="517923">
                <a:moveTo>
                  <a:pt x="187522" y="303609"/>
                </a:moveTo>
                <a:lnTo>
                  <a:pt x="187522" y="294680"/>
                </a:lnTo>
                <a:lnTo>
                  <a:pt x="178593" y="285750"/>
                </a:lnTo>
                <a:lnTo>
                  <a:pt x="169663" y="276820"/>
                </a:lnTo>
                <a:lnTo>
                  <a:pt x="151804" y="276820"/>
                </a:lnTo>
                <a:lnTo>
                  <a:pt x="133944" y="285750"/>
                </a:lnTo>
                <a:lnTo>
                  <a:pt x="98225" y="303609"/>
                </a:lnTo>
                <a:lnTo>
                  <a:pt x="62507" y="330398"/>
                </a:lnTo>
                <a:lnTo>
                  <a:pt x="35718" y="357187"/>
                </a:lnTo>
                <a:lnTo>
                  <a:pt x="8929" y="392906"/>
                </a:lnTo>
                <a:lnTo>
                  <a:pt x="0" y="410766"/>
                </a:lnTo>
                <a:lnTo>
                  <a:pt x="0" y="428625"/>
                </a:lnTo>
                <a:lnTo>
                  <a:pt x="8929" y="437555"/>
                </a:lnTo>
                <a:lnTo>
                  <a:pt x="26789" y="446484"/>
                </a:lnTo>
                <a:lnTo>
                  <a:pt x="62507" y="437555"/>
                </a:lnTo>
                <a:lnTo>
                  <a:pt x="98225" y="419695"/>
                </a:lnTo>
                <a:lnTo>
                  <a:pt x="125015" y="392906"/>
                </a:lnTo>
                <a:lnTo>
                  <a:pt x="151804" y="357187"/>
                </a:lnTo>
                <a:lnTo>
                  <a:pt x="178593" y="330398"/>
                </a:lnTo>
                <a:lnTo>
                  <a:pt x="187522" y="303609"/>
                </a:lnTo>
                <a:lnTo>
                  <a:pt x="205382" y="285750"/>
                </a:lnTo>
                <a:lnTo>
                  <a:pt x="205382" y="285750"/>
                </a:lnTo>
                <a:lnTo>
                  <a:pt x="205382" y="303609"/>
                </a:lnTo>
                <a:lnTo>
                  <a:pt x="196452" y="330398"/>
                </a:lnTo>
                <a:lnTo>
                  <a:pt x="196452" y="357187"/>
                </a:lnTo>
                <a:lnTo>
                  <a:pt x="187522" y="392906"/>
                </a:lnTo>
                <a:lnTo>
                  <a:pt x="178593" y="428625"/>
                </a:lnTo>
                <a:lnTo>
                  <a:pt x="178593" y="446484"/>
                </a:lnTo>
                <a:lnTo>
                  <a:pt x="187522" y="464344"/>
                </a:lnTo>
                <a:lnTo>
                  <a:pt x="196452" y="464344"/>
                </a:lnTo>
                <a:lnTo>
                  <a:pt x="205382" y="464344"/>
                </a:lnTo>
                <a:lnTo>
                  <a:pt x="214311" y="446484"/>
                </a:lnTo>
                <a:lnTo>
                  <a:pt x="232171" y="419695"/>
                </a:lnTo>
                <a:lnTo>
                  <a:pt x="241100" y="392906"/>
                </a:lnTo>
                <a:lnTo>
                  <a:pt x="250030" y="357187"/>
                </a:lnTo>
                <a:lnTo>
                  <a:pt x="250030" y="339328"/>
                </a:lnTo>
                <a:lnTo>
                  <a:pt x="258960" y="321469"/>
                </a:lnTo>
                <a:lnTo>
                  <a:pt x="258960" y="321469"/>
                </a:lnTo>
                <a:lnTo>
                  <a:pt x="258960" y="339328"/>
                </a:lnTo>
                <a:lnTo>
                  <a:pt x="250030" y="366117"/>
                </a:lnTo>
                <a:lnTo>
                  <a:pt x="250030" y="392906"/>
                </a:lnTo>
                <a:lnTo>
                  <a:pt x="241100" y="428625"/>
                </a:lnTo>
                <a:lnTo>
                  <a:pt x="241100" y="455414"/>
                </a:lnTo>
                <a:lnTo>
                  <a:pt x="241100" y="473273"/>
                </a:lnTo>
                <a:lnTo>
                  <a:pt x="241100" y="482203"/>
                </a:lnTo>
                <a:lnTo>
                  <a:pt x="241100" y="491133"/>
                </a:lnTo>
                <a:lnTo>
                  <a:pt x="250030" y="482203"/>
                </a:lnTo>
                <a:lnTo>
                  <a:pt x="258960" y="464344"/>
                </a:lnTo>
                <a:lnTo>
                  <a:pt x="267890" y="437555"/>
                </a:lnTo>
                <a:lnTo>
                  <a:pt x="276819" y="410766"/>
                </a:lnTo>
                <a:lnTo>
                  <a:pt x="285749" y="383976"/>
                </a:lnTo>
                <a:lnTo>
                  <a:pt x="294679" y="357187"/>
                </a:lnTo>
                <a:lnTo>
                  <a:pt x="294679" y="348258"/>
                </a:lnTo>
                <a:lnTo>
                  <a:pt x="294679" y="357187"/>
                </a:lnTo>
                <a:lnTo>
                  <a:pt x="294679" y="375047"/>
                </a:lnTo>
                <a:lnTo>
                  <a:pt x="294679" y="401836"/>
                </a:lnTo>
                <a:lnTo>
                  <a:pt x="294679" y="428625"/>
                </a:lnTo>
                <a:lnTo>
                  <a:pt x="294679" y="455414"/>
                </a:lnTo>
                <a:lnTo>
                  <a:pt x="294679" y="473273"/>
                </a:lnTo>
                <a:lnTo>
                  <a:pt x="294679" y="482203"/>
                </a:lnTo>
                <a:lnTo>
                  <a:pt x="294679" y="491133"/>
                </a:lnTo>
                <a:lnTo>
                  <a:pt x="303608" y="482203"/>
                </a:lnTo>
                <a:lnTo>
                  <a:pt x="312538" y="473273"/>
                </a:lnTo>
                <a:lnTo>
                  <a:pt x="321468" y="446484"/>
                </a:lnTo>
                <a:lnTo>
                  <a:pt x="330397" y="419695"/>
                </a:lnTo>
                <a:lnTo>
                  <a:pt x="339327" y="383976"/>
                </a:lnTo>
                <a:lnTo>
                  <a:pt x="339327" y="366117"/>
                </a:lnTo>
                <a:lnTo>
                  <a:pt x="348257" y="348258"/>
                </a:lnTo>
                <a:lnTo>
                  <a:pt x="348257" y="348258"/>
                </a:lnTo>
                <a:lnTo>
                  <a:pt x="348257" y="366117"/>
                </a:lnTo>
                <a:lnTo>
                  <a:pt x="339327" y="383976"/>
                </a:lnTo>
                <a:lnTo>
                  <a:pt x="330397" y="419695"/>
                </a:lnTo>
                <a:lnTo>
                  <a:pt x="330397" y="446484"/>
                </a:lnTo>
                <a:lnTo>
                  <a:pt x="330397" y="473273"/>
                </a:lnTo>
                <a:lnTo>
                  <a:pt x="339327" y="482203"/>
                </a:lnTo>
                <a:lnTo>
                  <a:pt x="339327" y="482203"/>
                </a:lnTo>
                <a:lnTo>
                  <a:pt x="348257" y="473273"/>
                </a:lnTo>
                <a:lnTo>
                  <a:pt x="348257" y="446484"/>
                </a:lnTo>
                <a:lnTo>
                  <a:pt x="357186" y="419695"/>
                </a:lnTo>
                <a:lnTo>
                  <a:pt x="357186" y="383976"/>
                </a:lnTo>
                <a:lnTo>
                  <a:pt x="357186" y="357187"/>
                </a:lnTo>
                <a:lnTo>
                  <a:pt x="357186" y="321469"/>
                </a:lnTo>
                <a:lnTo>
                  <a:pt x="357186" y="294680"/>
                </a:lnTo>
                <a:lnTo>
                  <a:pt x="357186" y="285750"/>
                </a:lnTo>
                <a:lnTo>
                  <a:pt x="357186" y="294680"/>
                </a:lnTo>
                <a:lnTo>
                  <a:pt x="348257" y="312539"/>
                </a:lnTo>
                <a:lnTo>
                  <a:pt x="339327" y="339328"/>
                </a:lnTo>
                <a:lnTo>
                  <a:pt x="330397" y="375047"/>
                </a:lnTo>
                <a:lnTo>
                  <a:pt x="321468" y="410766"/>
                </a:lnTo>
                <a:lnTo>
                  <a:pt x="312538" y="446484"/>
                </a:lnTo>
                <a:lnTo>
                  <a:pt x="303608" y="473273"/>
                </a:lnTo>
                <a:lnTo>
                  <a:pt x="303608" y="482203"/>
                </a:lnTo>
                <a:lnTo>
                  <a:pt x="312538" y="482203"/>
                </a:lnTo>
                <a:lnTo>
                  <a:pt x="321468" y="473273"/>
                </a:lnTo>
                <a:lnTo>
                  <a:pt x="330397" y="455414"/>
                </a:lnTo>
                <a:lnTo>
                  <a:pt x="339327" y="428625"/>
                </a:lnTo>
                <a:lnTo>
                  <a:pt x="357186" y="392906"/>
                </a:lnTo>
                <a:lnTo>
                  <a:pt x="366116" y="348258"/>
                </a:lnTo>
                <a:lnTo>
                  <a:pt x="383975" y="294680"/>
                </a:lnTo>
                <a:lnTo>
                  <a:pt x="392905" y="241101"/>
                </a:lnTo>
                <a:lnTo>
                  <a:pt x="410765" y="196453"/>
                </a:lnTo>
                <a:lnTo>
                  <a:pt x="428624" y="142875"/>
                </a:lnTo>
                <a:lnTo>
                  <a:pt x="446483" y="98226"/>
                </a:lnTo>
                <a:lnTo>
                  <a:pt x="455413" y="71437"/>
                </a:lnTo>
                <a:lnTo>
                  <a:pt x="455413" y="44648"/>
                </a:lnTo>
                <a:lnTo>
                  <a:pt x="446483" y="17859"/>
                </a:lnTo>
                <a:lnTo>
                  <a:pt x="428624" y="8930"/>
                </a:lnTo>
                <a:lnTo>
                  <a:pt x="410765" y="0"/>
                </a:lnTo>
                <a:lnTo>
                  <a:pt x="392905" y="0"/>
                </a:lnTo>
                <a:lnTo>
                  <a:pt x="375046" y="17859"/>
                </a:lnTo>
                <a:lnTo>
                  <a:pt x="357186" y="44648"/>
                </a:lnTo>
                <a:lnTo>
                  <a:pt x="348257" y="89297"/>
                </a:lnTo>
                <a:lnTo>
                  <a:pt x="330397" y="169664"/>
                </a:lnTo>
                <a:lnTo>
                  <a:pt x="330397" y="258961"/>
                </a:lnTo>
                <a:lnTo>
                  <a:pt x="339327" y="366117"/>
                </a:lnTo>
                <a:lnTo>
                  <a:pt x="366116" y="455414"/>
                </a:lnTo>
                <a:lnTo>
                  <a:pt x="392905" y="517922"/>
                </a:lnTo>
                <a:lnTo>
                  <a:pt x="392905" y="517922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6" name="Freeform 85"/>
          <p:cNvSpPr/>
          <p:nvPr/>
        </p:nvSpPr>
        <p:spPr bwMode="auto">
          <a:xfrm>
            <a:off x="4036219" y="6188273"/>
            <a:ext cx="616149" cy="392907"/>
          </a:xfrm>
          <a:custGeom>
            <a:avLst/>
            <a:gdLst/>
            <a:ahLst/>
            <a:cxnLst/>
            <a:rect l="0" t="0" r="0" b="0"/>
            <a:pathLst>
              <a:path w="616149" h="392907">
                <a:moveTo>
                  <a:pt x="44648" y="89297"/>
                </a:moveTo>
                <a:lnTo>
                  <a:pt x="35719" y="98226"/>
                </a:lnTo>
                <a:lnTo>
                  <a:pt x="26789" y="107156"/>
                </a:lnTo>
                <a:lnTo>
                  <a:pt x="8929" y="116086"/>
                </a:lnTo>
                <a:lnTo>
                  <a:pt x="8929" y="133945"/>
                </a:lnTo>
                <a:lnTo>
                  <a:pt x="0" y="160734"/>
                </a:lnTo>
                <a:lnTo>
                  <a:pt x="8929" y="178593"/>
                </a:lnTo>
                <a:lnTo>
                  <a:pt x="17859" y="196453"/>
                </a:lnTo>
                <a:lnTo>
                  <a:pt x="35719" y="205382"/>
                </a:lnTo>
                <a:lnTo>
                  <a:pt x="62508" y="205382"/>
                </a:lnTo>
                <a:lnTo>
                  <a:pt x="80367" y="205382"/>
                </a:lnTo>
                <a:lnTo>
                  <a:pt x="98226" y="196453"/>
                </a:lnTo>
                <a:lnTo>
                  <a:pt x="116086" y="187523"/>
                </a:lnTo>
                <a:lnTo>
                  <a:pt x="133945" y="178593"/>
                </a:lnTo>
                <a:lnTo>
                  <a:pt x="142875" y="160734"/>
                </a:lnTo>
                <a:lnTo>
                  <a:pt x="151804" y="142875"/>
                </a:lnTo>
                <a:lnTo>
                  <a:pt x="151804" y="116086"/>
                </a:lnTo>
                <a:lnTo>
                  <a:pt x="151804" y="89297"/>
                </a:lnTo>
                <a:lnTo>
                  <a:pt x="151804" y="62507"/>
                </a:lnTo>
                <a:lnTo>
                  <a:pt x="142875" y="53578"/>
                </a:lnTo>
                <a:lnTo>
                  <a:pt x="133945" y="44648"/>
                </a:lnTo>
                <a:lnTo>
                  <a:pt x="125015" y="53578"/>
                </a:lnTo>
                <a:lnTo>
                  <a:pt x="107156" y="80367"/>
                </a:lnTo>
                <a:lnTo>
                  <a:pt x="98226" y="125015"/>
                </a:lnTo>
                <a:lnTo>
                  <a:pt x="98226" y="178593"/>
                </a:lnTo>
                <a:lnTo>
                  <a:pt x="98226" y="232172"/>
                </a:lnTo>
                <a:lnTo>
                  <a:pt x="107156" y="276820"/>
                </a:lnTo>
                <a:lnTo>
                  <a:pt x="125015" y="312539"/>
                </a:lnTo>
                <a:lnTo>
                  <a:pt x="151804" y="330398"/>
                </a:lnTo>
                <a:lnTo>
                  <a:pt x="178594" y="339328"/>
                </a:lnTo>
                <a:lnTo>
                  <a:pt x="205383" y="321468"/>
                </a:lnTo>
                <a:lnTo>
                  <a:pt x="223242" y="294679"/>
                </a:lnTo>
                <a:lnTo>
                  <a:pt x="241101" y="250031"/>
                </a:lnTo>
                <a:lnTo>
                  <a:pt x="258961" y="205382"/>
                </a:lnTo>
                <a:lnTo>
                  <a:pt x="267890" y="160734"/>
                </a:lnTo>
                <a:lnTo>
                  <a:pt x="276820" y="116086"/>
                </a:lnTo>
                <a:lnTo>
                  <a:pt x="276820" y="80367"/>
                </a:lnTo>
                <a:lnTo>
                  <a:pt x="285750" y="80367"/>
                </a:lnTo>
                <a:lnTo>
                  <a:pt x="294679" y="89297"/>
                </a:lnTo>
                <a:lnTo>
                  <a:pt x="303609" y="125015"/>
                </a:lnTo>
                <a:lnTo>
                  <a:pt x="321469" y="169664"/>
                </a:lnTo>
                <a:lnTo>
                  <a:pt x="348258" y="223242"/>
                </a:lnTo>
                <a:lnTo>
                  <a:pt x="383976" y="267890"/>
                </a:lnTo>
                <a:lnTo>
                  <a:pt x="419695" y="294679"/>
                </a:lnTo>
                <a:lnTo>
                  <a:pt x="464344" y="294679"/>
                </a:lnTo>
                <a:lnTo>
                  <a:pt x="508992" y="294679"/>
                </a:lnTo>
                <a:lnTo>
                  <a:pt x="553640" y="267890"/>
                </a:lnTo>
                <a:lnTo>
                  <a:pt x="580429" y="241101"/>
                </a:lnTo>
                <a:lnTo>
                  <a:pt x="598289" y="196453"/>
                </a:lnTo>
                <a:lnTo>
                  <a:pt x="607219" y="151804"/>
                </a:lnTo>
                <a:lnTo>
                  <a:pt x="616148" y="107156"/>
                </a:lnTo>
                <a:lnTo>
                  <a:pt x="607219" y="62507"/>
                </a:lnTo>
                <a:lnTo>
                  <a:pt x="607219" y="26789"/>
                </a:lnTo>
                <a:lnTo>
                  <a:pt x="607219" y="8929"/>
                </a:lnTo>
                <a:lnTo>
                  <a:pt x="607219" y="0"/>
                </a:lnTo>
                <a:lnTo>
                  <a:pt x="598289" y="0"/>
                </a:lnTo>
                <a:lnTo>
                  <a:pt x="580429" y="8929"/>
                </a:lnTo>
                <a:lnTo>
                  <a:pt x="562570" y="26789"/>
                </a:lnTo>
                <a:lnTo>
                  <a:pt x="544711" y="62507"/>
                </a:lnTo>
                <a:lnTo>
                  <a:pt x="517922" y="89297"/>
                </a:lnTo>
                <a:lnTo>
                  <a:pt x="482203" y="133945"/>
                </a:lnTo>
                <a:lnTo>
                  <a:pt x="446484" y="187523"/>
                </a:lnTo>
                <a:lnTo>
                  <a:pt x="428625" y="232172"/>
                </a:lnTo>
                <a:lnTo>
                  <a:pt x="410765" y="267890"/>
                </a:lnTo>
                <a:lnTo>
                  <a:pt x="401836" y="303609"/>
                </a:lnTo>
                <a:lnTo>
                  <a:pt x="401836" y="330398"/>
                </a:lnTo>
                <a:lnTo>
                  <a:pt x="392906" y="357187"/>
                </a:lnTo>
                <a:lnTo>
                  <a:pt x="392906" y="392906"/>
                </a:lnTo>
                <a:lnTo>
                  <a:pt x="392906" y="39290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7" name="Freeform 86"/>
          <p:cNvSpPr/>
          <p:nvPr/>
        </p:nvSpPr>
        <p:spPr bwMode="auto">
          <a:xfrm>
            <a:off x="4670227" y="6286499"/>
            <a:ext cx="169665" cy="526853"/>
          </a:xfrm>
          <a:custGeom>
            <a:avLst/>
            <a:gdLst/>
            <a:ahLst/>
            <a:cxnLst/>
            <a:rect l="0" t="0" r="0" b="0"/>
            <a:pathLst>
              <a:path w="169665" h="526853">
                <a:moveTo>
                  <a:pt x="44648" y="71438"/>
                </a:moveTo>
                <a:lnTo>
                  <a:pt x="44648" y="89297"/>
                </a:lnTo>
                <a:lnTo>
                  <a:pt x="44648" y="116086"/>
                </a:lnTo>
                <a:lnTo>
                  <a:pt x="53578" y="160735"/>
                </a:lnTo>
                <a:lnTo>
                  <a:pt x="53578" y="205383"/>
                </a:lnTo>
                <a:lnTo>
                  <a:pt x="53578" y="241102"/>
                </a:lnTo>
                <a:lnTo>
                  <a:pt x="53578" y="276821"/>
                </a:lnTo>
                <a:lnTo>
                  <a:pt x="62507" y="321469"/>
                </a:lnTo>
                <a:lnTo>
                  <a:pt x="62507" y="375047"/>
                </a:lnTo>
                <a:lnTo>
                  <a:pt x="71437" y="428625"/>
                </a:lnTo>
                <a:lnTo>
                  <a:pt x="71437" y="482203"/>
                </a:lnTo>
                <a:lnTo>
                  <a:pt x="62507" y="508992"/>
                </a:lnTo>
                <a:lnTo>
                  <a:pt x="62507" y="526852"/>
                </a:lnTo>
                <a:lnTo>
                  <a:pt x="53578" y="526852"/>
                </a:lnTo>
                <a:lnTo>
                  <a:pt x="44648" y="491133"/>
                </a:lnTo>
                <a:lnTo>
                  <a:pt x="26789" y="428625"/>
                </a:lnTo>
                <a:lnTo>
                  <a:pt x="8929" y="321469"/>
                </a:lnTo>
                <a:lnTo>
                  <a:pt x="0" y="214313"/>
                </a:lnTo>
                <a:lnTo>
                  <a:pt x="0" y="125016"/>
                </a:lnTo>
                <a:lnTo>
                  <a:pt x="8929" y="62508"/>
                </a:lnTo>
                <a:lnTo>
                  <a:pt x="35718" y="26789"/>
                </a:lnTo>
                <a:lnTo>
                  <a:pt x="53578" y="8930"/>
                </a:lnTo>
                <a:lnTo>
                  <a:pt x="80367" y="0"/>
                </a:lnTo>
                <a:lnTo>
                  <a:pt x="116086" y="8930"/>
                </a:lnTo>
                <a:lnTo>
                  <a:pt x="142875" y="26789"/>
                </a:lnTo>
                <a:lnTo>
                  <a:pt x="160734" y="44649"/>
                </a:lnTo>
                <a:lnTo>
                  <a:pt x="169664" y="80367"/>
                </a:lnTo>
                <a:lnTo>
                  <a:pt x="169664" y="107156"/>
                </a:lnTo>
                <a:lnTo>
                  <a:pt x="151804" y="133946"/>
                </a:lnTo>
                <a:lnTo>
                  <a:pt x="125015" y="160735"/>
                </a:lnTo>
                <a:lnTo>
                  <a:pt x="98226" y="178594"/>
                </a:lnTo>
                <a:lnTo>
                  <a:pt x="62507" y="187524"/>
                </a:lnTo>
                <a:lnTo>
                  <a:pt x="35718" y="187524"/>
                </a:lnTo>
                <a:lnTo>
                  <a:pt x="26789" y="178594"/>
                </a:lnTo>
                <a:lnTo>
                  <a:pt x="17859" y="169664"/>
                </a:lnTo>
                <a:lnTo>
                  <a:pt x="8929" y="151805"/>
                </a:lnTo>
                <a:lnTo>
                  <a:pt x="8929" y="15180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8" name="Freeform 87"/>
          <p:cNvSpPr/>
          <p:nvPr/>
        </p:nvSpPr>
        <p:spPr bwMode="auto">
          <a:xfrm>
            <a:off x="4911328" y="6268640"/>
            <a:ext cx="125017" cy="205384"/>
          </a:xfrm>
          <a:custGeom>
            <a:avLst/>
            <a:gdLst/>
            <a:ahLst/>
            <a:cxnLst/>
            <a:rect l="0" t="0" r="0" b="0"/>
            <a:pathLst>
              <a:path w="125017" h="205384">
                <a:moveTo>
                  <a:pt x="35719" y="196453"/>
                </a:moveTo>
                <a:lnTo>
                  <a:pt x="35719" y="196453"/>
                </a:lnTo>
                <a:lnTo>
                  <a:pt x="35719" y="187523"/>
                </a:lnTo>
                <a:lnTo>
                  <a:pt x="44649" y="178594"/>
                </a:lnTo>
                <a:lnTo>
                  <a:pt x="53578" y="160734"/>
                </a:lnTo>
                <a:lnTo>
                  <a:pt x="71438" y="142875"/>
                </a:lnTo>
                <a:lnTo>
                  <a:pt x="80367" y="116086"/>
                </a:lnTo>
                <a:lnTo>
                  <a:pt x="80367" y="89297"/>
                </a:lnTo>
                <a:lnTo>
                  <a:pt x="89297" y="62508"/>
                </a:lnTo>
                <a:lnTo>
                  <a:pt x="80367" y="35719"/>
                </a:lnTo>
                <a:lnTo>
                  <a:pt x="80367" y="8930"/>
                </a:lnTo>
                <a:lnTo>
                  <a:pt x="71438" y="0"/>
                </a:lnTo>
                <a:lnTo>
                  <a:pt x="53578" y="8930"/>
                </a:lnTo>
                <a:lnTo>
                  <a:pt x="35719" y="35719"/>
                </a:lnTo>
                <a:lnTo>
                  <a:pt x="17860" y="71437"/>
                </a:lnTo>
                <a:lnTo>
                  <a:pt x="8930" y="116086"/>
                </a:lnTo>
                <a:lnTo>
                  <a:pt x="0" y="151805"/>
                </a:lnTo>
                <a:lnTo>
                  <a:pt x="8930" y="178594"/>
                </a:lnTo>
                <a:lnTo>
                  <a:pt x="17860" y="196453"/>
                </a:lnTo>
                <a:lnTo>
                  <a:pt x="44649" y="205383"/>
                </a:lnTo>
                <a:lnTo>
                  <a:pt x="62508" y="205383"/>
                </a:lnTo>
                <a:lnTo>
                  <a:pt x="89297" y="196453"/>
                </a:lnTo>
                <a:lnTo>
                  <a:pt x="107156" y="187523"/>
                </a:lnTo>
                <a:lnTo>
                  <a:pt x="125016" y="178594"/>
                </a:lnTo>
                <a:lnTo>
                  <a:pt x="125016" y="17859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9" name="Freeform 88"/>
          <p:cNvSpPr/>
          <p:nvPr/>
        </p:nvSpPr>
        <p:spPr bwMode="auto">
          <a:xfrm>
            <a:off x="5152430" y="6357937"/>
            <a:ext cx="89298" cy="116087"/>
          </a:xfrm>
          <a:custGeom>
            <a:avLst/>
            <a:gdLst/>
            <a:ahLst/>
            <a:cxnLst/>
            <a:rect l="0" t="0" r="0" b="0"/>
            <a:pathLst>
              <a:path w="89298" h="116087">
                <a:moveTo>
                  <a:pt x="35718" y="0"/>
                </a:moveTo>
                <a:lnTo>
                  <a:pt x="26789" y="8929"/>
                </a:lnTo>
                <a:lnTo>
                  <a:pt x="17859" y="26789"/>
                </a:lnTo>
                <a:lnTo>
                  <a:pt x="8929" y="44648"/>
                </a:lnTo>
                <a:lnTo>
                  <a:pt x="0" y="71437"/>
                </a:lnTo>
                <a:lnTo>
                  <a:pt x="8929" y="89297"/>
                </a:lnTo>
                <a:lnTo>
                  <a:pt x="17859" y="107156"/>
                </a:lnTo>
                <a:lnTo>
                  <a:pt x="35718" y="116086"/>
                </a:lnTo>
                <a:lnTo>
                  <a:pt x="62508" y="116086"/>
                </a:lnTo>
                <a:lnTo>
                  <a:pt x="89297" y="107156"/>
                </a:lnTo>
                <a:lnTo>
                  <a:pt x="89297" y="10715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0" name="Freeform 89"/>
          <p:cNvSpPr/>
          <p:nvPr/>
        </p:nvSpPr>
        <p:spPr bwMode="auto">
          <a:xfrm>
            <a:off x="5304234" y="6223991"/>
            <a:ext cx="44650" cy="276822"/>
          </a:xfrm>
          <a:custGeom>
            <a:avLst/>
            <a:gdLst/>
            <a:ahLst/>
            <a:cxnLst/>
            <a:rect l="0" t="0" r="0" b="0"/>
            <a:pathLst>
              <a:path w="44650" h="276822">
                <a:moveTo>
                  <a:pt x="0" y="0"/>
                </a:moveTo>
                <a:lnTo>
                  <a:pt x="0" y="17860"/>
                </a:lnTo>
                <a:lnTo>
                  <a:pt x="0" y="44649"/>
                </a:lnTo>
                <a:lnTo>
                  <a:pt x="8930" y="80368"/>
                </a:lnTo>
                <a:lnTo>
                  <a:pt x="8930" y="133946"/>
                </a:lnTo>
                <a:lnTo>
                  <a:pt x="17860" y="178594"/>
                </a:lnTo>
                <a:lnTo>
                  <a:pt x="26789" y="214313"/>
                </a:lnTo>
                <a:lnTo>
                  <a:pt x="35719" y="250032"/>
                </a:lnTo>
                <a:lnTo>
                  <a:pt x="44649" y="267891"/>
                </a:lnTo>
                <a:lnTo>
                  <a:pt x="44649" y="276821"/>
                </a:lnTo>
                <a:lnTo>
                  <a:pt x="44649" y="276821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1" name="Freeform 90"/>
          <p:cNvSpPr/>
          <p:nvPr/>
        </p:nvSpPr>
        <p:spPr bwMode="auto">
          <a:xfrm>
            <a:off x="5125641" y="6250780"/>
            <a:ext cx="303610" cy="17861"/>
          </a:xfrm>
          <a:custGeom>
            <a:avLst/>
            <a:gdLst/>
            <a:ahLst/>
            <a:cxnLst/>
            <a:rect l="0" t="0" r="0" b="0"/>
            <a:pathLst>
              <a:path w="303610" h="17861">
                <a:moveTo>
                  <a:pt x="0" y="0"/>
                </a:moveTo>
                <a:lnTo>
                  <a:pt x="0" y="0"/>
                </a:lnTo>
                <a:lnTo>
                  <a:pt x="8929" y="8930"/>
                </a:lnTo>
                <a:lnTo>
                  <a:pt x="35718" y="8930"/>
                </a:lnTo>
                <a:lnTo>
                  <a:pt x="62507" y="8930"/>
                </a:lnTo>
                <a:lnTo>
                  <a:pt x="107156" y="17860"/>
                </a:lnTo>
                <a:lnTo>
                  <a:pt x="151804" y="17860"/>
                </a:lnTo>
                <a:lnTo>
                  <a:pt x="214312" y="17860"/>
                </a:lnTo>
                <a:lnTo>
                  <a:pt x="258961" y="8930"/>
                </a:lnTo>
                <a:lnTo>
                  <a:pt x="303609" y="0"/>
                </a:lnTo>
                <a:lnTo>
                  <a:pt x="303609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2" name="Freeform 91"/>
          <p:cNvSpPr/>
          <p:nvPr/>
        </p:nvSpPr>
        <p:spPr bwMode="auto">
          <a:xfrm>
            <a:off x="5491758" y="6206132"/>
            <a:ext cx="250032" cy="330399"/>
          </a:xfrm>
          <a:custGeom>
            <a:avLst/>
            <a:gdLst/>
            <a:ahLst/>
            <a:cxnLst/>
            <a:rect l="0" t="0" r="0" b="0"/>
            <a:pathLst>
              <a:path w="250032" h="330399">
                <a:moveTo>
                  <a:pt x="62508" y="169664"/>
                </a:moveTo>
                <a:lnTo>
                  <a:pt x="53578" y="178594"/>
                </a:lnTo>
                <a:lnTo>
                  <a:pt x="35719" y="187523"/>
                </a:lnTo>
                <a:lnTo>
                  <a:pt x="17859" y="196453"/>
                </a:lnTo>
                <a:lnTo>
                  <a:pt x="8930" y="214313"/>
                </a:lnTo>
                <a:lnTo>
                  <a:pt x="0" y="232172"/>
                </a:lnTo>
                <a:lnTo>
                  <a:pt x="0" y="250031"/>
                </a:lnTo>
                <a:lnTo>
                  <a:pt x="8930" y="250031"/>
                </a:lnTo>
                <a:lnTo>
                  <a:pt x="17859" y="250031"/>
                </a:lnTo>
                <a:lnTo>
                  <a:pt x="35719" y="250031"/>
                </a:lnTo>
                <a:lnTo>
                  <a:pt x="44648" y="241102"/>
                </a:lnTo>
                <a:lnTo>
                  <a:pt x="62508" y="223242"/>
                </a:lnTo>
                <a:lnTo>
                  <a:pt x="71437" y="205383"/>
                </a:lnTo>
                <a:lnTo>
                  <a:pt x="80367" y="205383"/>
                </a:lnTo>
                <a:lnTo>
                  <a:pt x="80367" y="205383"/>
                </a:lnTo>
                <a:lnTo>
                  <a:pt x="80367" y="223242"/>
                </a:lnTo>
                <a:lnTo>
                  <a:pt x="89297" y="250031"/>
                </a:lnTo>
                <a:lnTo>
                  <a:pt x="107156" y="285750"/>
                </a:lnTo>
                <a:lnTo>
                  <a:pt x="125015" y="312539"/>
                </a:lnTo>
                <a:lnTo>
                  <a:pt x="151805" y="330398"/>
                </a:lnTo>
                <a:lnTo>
                  <a:pt x="169664" y="330398"/>
                </a:lnTo>
                <a:lnTo>
                  <a:pt x="196453" y="321469"/>
                </a:lnTo>
                <a:lnTo>
                  <a:pt x="205383" y="294680"/>
                </a:lnTo>
                <a:lnTo>
                  <a:pt x="223242" y="250031"/>
                </a:lnTo>
                <a:lnTo>
                  <a:pt x="223242" y="214313"/>
                </a:lnTo>
                <a:lnTo>
                  <a:pt x="232172" y="169664"/>
                </a:lnTo>
                <a:lnTo>
                  <a:pt x="232172" y="125016"/>
                </a:lnTo>
                <a:lnTo>
                  <a:pt x="232172" y="80367"/>
                </a:lnTo>
                <a:lnTo>
                  <a:pt x="223242" y="44648"/>
                </a:lnTo>
                <a:lnTo>
                  <a:pt x="223242" y="17859"/>
                </a:lnTo>
                <a:lnTo>
                  <a:pt x="214312" y="0"/>
                </a:lnTo>
                <a:lnTo>
                  <a:pt x="214312" y="0"/>
                </a:lnTo>
                <a:lnTo>
                  <a:pt x="205383" y="8930"/>
                </a:lnTo>
                <a:lnTo>
                  <a:pt x="196453" y="35719"/>
                </a:lnTo>
                <a:lnTo>
                  <a:pt x="196453" y="71438"/>
                </a:lnTo>
                <a:lnTo>
                  <a:pt x="196453" y="116086"/>
                </a:lnTo>
                <a:lnTo>
                  <a:pt x="196453" y="151805"/>
                </a:lnTo>
                <a:lnTo>
                  <a:pt x="205383" y="196453"/>
                </a:lnTo>
                <a:lnTo>
                  <a:pt x="214312" y="232172"/>
                </a:lnTo>
                <a:lnTo>
                  <a:pt x="223242" y="258961"/>
                </a:lnTo>
                <a:lnTo>
                  <a:pt x="241101" y="267891"/>
                </a:lnTo>
                <a:lnTo>
                  <a:pt x="250031" y="276820"/>
                </a:lnTo>
                <a:lnTo>
                  <a:pt x="250031" y="267891"/>
                </a:lnTo>
                <a:lnTo>
                  <a:pt x="250031" y="258961"/>
                </a:lnTo>
                <a:lnTo>
                  <a:pt x="232172" y="232172"/>
                </a:lnTo>
                <a:lnTo>
                  <a:pt x="214312" y="205383"/>
                </a:lnTo>
                <a:lnTo>
                  <a:pt x="214312" y="20538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3" name="Freeform 92"/>
          <p:cNvSpPr/>
          <p:nvPr/>
        </p:nvSpPr>
        <p:spPr bwMode="auto">
          <a:xfrm>
            <a:off x="5500688" y="6286499"/>
            <a:ext cx="321469" cy="44650"/>
          </a:xfrm>
          <a:custGeom>
            <a:avLst/>
            <a:gdLst/>
            <a:ahLst/>
            <a:cxnLst/>
            <a:rect l="0" t="0" r="0" b="0"/>
            <a:pathLst>
              <a:path w="321469" h="44650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17859" y="26789"/>
                </a:lnTo>
                <a:lnTo>
                  <a:pt x="44648" y="26789"/>
                </a:lnTo>
                <a:lnTo>
                  <a:pt x="89296" y="26789"/>
                </a:lnTo>
                <a:lnTo>
                  <a:pt x="133945" y="26789"/>
                </a:lnTo>
                <a:lnTo>
                  <a:pt x="178593" y="17860"/>
                </a:lnTo>
                <a:lnTo>
                  <a:pt x="232171" y="17860"/>
                </a:lnTo>
                <a:lnTo>
                  <a:pt x="267890" y="26789"/>
                </a:lnTo>
                <a:lnTo>
                  <a:pt x="303609" y="35719"/>
                </a:lnTo>
                <a:lnTo>
                  <a:pt x="321468" y="44649"/>
                </a:lnTo>
                <a:lnTo>
                  <a:pt x="321468" y="4464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4" name="Freeform 93"/>
          <p:cNvSpPr/>
          <p:nvPr/>
        </p:nvSpPr>
        <p:spPr bwMode="auto">
          <a:xfrm>
            <a:off x="5866805" y="6491882"/>
            <a:ext cx="8930" cy="44649"/>
          </a:xfrm>
          <a:custGeom>
            <a:avLst/>
            <a:gdLst/>
            <a:ahLst/>
            <a:cxnLst/>
            <a:rect l="0" t="0" r="0" b="0"/>
            <a:pathLst>
              <a:path w="8930" h="44649">
                <a:moveTo>
                  <a:pt x="8929" y="35719"/>
                </a:moveTo>
                <a:lnTo>
                  <a:pt x="0" y="44648"/>
                </a:lnTo>
                <a:lnTo>
                  <a:pt x="0" y="44648"/>
                </a:lnTo>
                <a:lnTo>
                  <a:pt x="0" y="35719"/>
                </a:lnTo>
                <a:lnTo>
                  <a:pt x="0" y="26789"/>
                </a:lnTo>
                <a:lnTo>
                  <a:pt x="8929" y="0"/>
                </a:lnTo>
                <a:lnTo>
                  <a:pt x="8929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5" name="Freeform 94"/>
          <p:cNvSpPr/>
          <p:nvPr/>
        </p:nvSpPr>
        <p:spPr bwMode="auto">
          <a:xfrm>
            <a:off x="5911453" y="6304359"/>
            <a:ext cx="35720" cy="8930"/>
          </a:xfrm>
          <a:custGeom>
            <a:avLst/>
            <a:gdLst/>
            <a:ahLst/>
            <a:cxnLst/>
            <a:rect l="0" t="0" r="0" b="0"/>
            <a:pathLst>
              <a:path w="35720" h="8930">
                <a:moveTo>
                  <a:pt x="0" y="0"/>
                </a:move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26789" y="0"/>
                </a:lnTo>
                <a:lnTo>
                  <a:pt x="35719" y="8929"/>
                </a:lnTo>
                <a:lnTo>
                  <a:pt x="35719" y="892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6" name="Freeform 95"/>
          <p:cNvSpPr/>
          <p:nvPr/>
        </p:nvSpPr>
        <p:spPr bwMode="auto">
          <a:xfrm>
            <a:off x="6009680" y="6474023"/>
            <a:ext cx="44649" cy="71438"/>
          </a:xfrm>
          <a:custGeom>
            <a:avLst/>
            <a:gdLst/>
            <a:ahLst/>
            <a:cxnLst/>
            <a:rect l="0" t="0" r="0" b="0"/>
            <a:pathLst>
              <a:path w="44649" h="71438">
                <a:moveTo>
                  <a:pt x="0" y="0"/>
                </a:moveTo>
                <a:lnTo>
                  <a:pt x="0" y="8929"/>
                </a:lnTo>
                <a:lnTo>
                  <a:pt x="0" y="26789"/>
                </a:lnTo>
                <a:lnTo>
                  <a:pt x="0" y="44648"/>
                </a:lnTo>
                <a:lnTo>
                  <a:pt x="0" y="62507"/>
                </a:lnTo>
                <a:lnTo>
                  <a:pt x="8929" y="71437"/>
                </a:lnTo>
                <a:lnTo>
                  <a:pt x="26789" y="53578"/>
                </a:lnTo>
                <a:lnTo>
                  <a:pt x="44648" y="26789"/>
                </a:lnTo>
                <a:lnTo>
                  <a:pt x="44648" y="2678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7" name="Freeform 96"/>
          <p:cNvSpPr/>
          <p:nvPr/>
        </p:nvSpPr>
        <p:spPr bwMode="auto">
          <a:xfrm>
            <a:off x="6081117" y="6304359"/>
            <a:ext cx="464345" cy="250032"/>
          </a:xfrm>
          <a:custGeom>
            <a:avLst/>
            <a:gdLst/>
            <a:ahLst/>
            <a:cxnLst/>
            <a:rect l="0" t="0" r="0" b="0"/>
            <a:pathLst>
              <a:path w="464345" h="250032">
                <a:moveTo>
                  <a:pt x="0" y="8929"/>
                </a:moveTo>
                <a:lnTo>
                  <a:pt x="0" y="8929"/>
                </a:lnTo>
                <a:lnTo>
                  <a:pt x="8930" y="0"/>
                </a:lnTo>
                <a:lnTo>
                  <a:pt x="8930" y="0"/>
                </a:lnTo>
                <a:lnTo>
                  <a:pt x="8930" y="8929"/>
                </a:lnTo>
                <a:lnTo>
                  <a:pt x="17860" y="26789"/>
                </a:lnTo>
                <a:lnTo>
                  <a:pt x="26789" y="62507"/>
                </a:lnTo>
                <a:lnTo>
                  <a:pt x="35719" y="98226"/>
                </a:lnTo>
                <a:lnTo>
                  <a:pt x="44649" y="133945"/>
                </a:lnTo>
                <a:lnTo>
                  <a:pt x="53578" y="169664"/>
                </a:lnTo>
                <a:lnTo>
                  <a:pt x="62508" y="187523"/>
                </a:lnTo>
                <a:lnTo>
                  <a:pt x="62508" y="214312"/>
                </a:lnTo>
                <a:lnTo>
                  <a:pt x="71438" y="223242"/>
                </a:lnTo>
                <a:lnTo>
                  <a:pt x="80367" y="214312"/>
                </a:lnTo>
                <a:lnTo>
                  <a:pt x="89297" y="205382"/>
                </a:lnTo>
                <a:lnTo>
                  <a:pt x="98227" y="169664"/>
                </a:lnTo>
                <a:lnTo>
                  <a:pt x="107156" y="142875"/>
                </a:lnTo>
                <a:lnTo>
                  <a:pt x="116086" y="107156"/>
                </a:lnTo>
                <a:lnTo>
                  <a:pt x="125016" y="80367"/>
                </a:lnTo>
                <a:lnTo>
                  <a:pt x="142875" y="71437"/>
                </a:lnTo>
                <a:lnTo>
                  <a:pt x="142875" y="71437"/>
                </a:lnTo>
                <a:lnTo>
                  <a:pt x="151805" y="89296"/>
                </a:lnTo>
                <a:lnTo>
                  <a:pt x="160735" y="125015"/>
                </a:lnTo>
                <a:lnTo>
                  <a:pt x="169664" y="160734"/>
                </a:lnTo>
                <a:lnTo>
                  <a:pt x="187524" y="196453"/>
                </a:lnTo>
                <a:lnTo>
                  <a:pt x="205383" y="223242"/>
                </a:lnTo>
                <a:lnTo>
                  <a:pt x="223242" y="241101"/>
                </a:lnTo>
                <a:lnTo>
                  <a:pt x="241102" y="250031"/>
                </a:lnTo>
                <a:lnTo>
                  <a:pt x="267891" y="232171"/>
                </a:lnTo>
                <a:lnTo>
                  <a:pt x="285750" y="214312"/>
                </a:lnTo>
                <a:lnTo>
                  <a:pt x="312539" y="178593"/>
                </a:lnTo>
                <a:lnTo>
                  <a:pt x="339328" y="142875"/>
                </a:lnTo>
                <a:lnTo>
                  <a:pt x="366117" y="116086"/>
                </a:lnTo>
                <a:lnTo>
                  <a:pt x="383977" y="89296"/>
                </a:lnTo>
                <a:lnTo>
                  <a:pt x="392906" y="89296"/>
                </a:lnTo>
                <a:lnTo>
                  <a:pt x="410766" y="98226"/>
                </a:lnTo>
                <a:lnTo>
                  <a:pt x="428625" y="133945"/>
                </a:lnTo>
                <a:lnTo>
                  <a:pt x="437555" y="169664"/>
                </a:lnTo>
                <a:lnTo>
                  <a:pt x="446485" y="196453"/>
                </a:lnTo>
                <a:lnTo>
                  <a:pt x="464344" y="232171"/>
                </a:lnTo>
                <a:lnTo>
                  <a:pt x="464344" y="250031"/>
                </a:lnTo>
                <a:lnTo>
                  <a:pt x="455414" y="241101"/>
                </a:lnTo>
                <a:lnTo>
                  <a:pt x="455414" y="241101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0528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71600" y="6443538"/>
            <a:ext cx="5506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Scrum by </a:t>
            </a:r>
            <a:r>
              <a:rPr lang="en-US" dirty="0" smtClean="0"/>
              <a:t>Rubin, </a:t>
            </a:r>
            <a:r>
              <a:rPr lang="en-US" dirty="0" err="1" smtClean="0"/>
              <a:t>Ch</a:t>
            </a:r>
            <a:r>
              <a:rPr lang="en-US" dirty="0" smtClean="0"/>
              <a:t> 09 Product Owner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12419"/>
            <a:ext cx="7467600" cy="6108497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 bwMode="auto">
          <a:xfrm>
            <a:off x="5473898" y="517922"/>
            <a:ext cx="482205" cy="303610"/>
          </a:xfrm>
          <a:custGeom>
            <a:avLst/>
            <a:gdLst/>
            <a:ahLst/>
            <a:cxnLst/>
            <a:rect l="0" t="0" r="0" b="0"/>
            <a:pathLst>
              <a:path w="482205" h="303610">
                <a:moveTo>
                  <a:pt x="8930" y="241101"/>
                </a:moveTo>
                <a:lnTo>
                  <a:pt x="8930" y="241101"/>
                </a:lnTo>
                <a:lnTo>
                  <a:pt x="8930" y="250031"/>
                </a:lnTo>
                <a:lnTo>
                  <a:pt x="8930" y="250031"/>
                </a:lnTo>
                <a:lnTo>
                  <a:pt x="8930" y="250031"/>
                </a:lnTo>
                <a:lnTo>
                  <a:pt x="0" y="250031"/>
                </a:lnTo>
                <a:lnTo>
                  <a:pt x="0" y="258961"/>
                </a:lnTo>
                <a:lnTo>
                  <a:pt x="0" y="258961"/>
                </a:lnTo>
                <a:lnTo>
                  <a:pt x="8930" y="276820"/>
                </a:lnTo>
                <a:lnTo>
                  <a:pt x="8930" y="285750"/>
                </a:lnTo>
                <a:lnTo>
                  <a:pt x="17860" y="294679"/>
                </a:lnTo>
                <a:lnTo>
                  <a:pt x="26790" y="303609"/>
                </a:lnTo>
                <a:lnTo>
                  <a:pt x="53579" y="303609"/>
                </a:lnTo>
                <a:lnTo>
                  <a:pt x="98227" y="276820"/>
                </a:lnTo>
                <a:lnTo>
                  <a:pt x="169665" y="223242"/>
                </a:lnTo>
                <a:lnTo>
                  <a:pt x="276821" y="133945"/>
                </a:lnTo>
                <a:lnTo>
                  <a:pt x="383977" y="62508"/>
                </a:lnTo>
                <a:lnTo>
                  <a:pt x="482204" y="0"/>
                </a:lnTo>
                <a:lnTo>
                  <a:pt x="482204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5616773" y="1366242"/>
            <a:ext cx="339330" cy="267892"/>
          </a:xfrm>
          <a:custGeom>
            <a:avLst/>
            <a:gdLst/>
            <a:ahLst/>
            <a:cxnLst/>
            <a:rect l="0" t="0" r="0" b="0"/>
            <a:pathLst>
              <a:path w="339330" h="267892">
                <a:moveTo>
                  <a:pt x="17860" y="214312"/>
                </a:moveTo>
                <a:lnTo>
                  <a:pt x="17860" y="214312"/>
                </a:lnTo>
                <a:lnTo>
                  <a:pt x="8930" y="214312"/>
                </a:lnTo>
                <a:lnTo>
                  <a:pt x="8930" y="214312"/>
                </a:lnTo>
                <a:lnTo>
                  <a:pt x="0" y="223242"/>
                </a:lnTo>
                <a:lnTo>
                  <a:pt x="0" y="232172"/>
                </a:lnTo>
                <a:lnTo>
                  <a:pt x="0" y="241102"/>
                </a:lnTo>
                <a:lnTo>
                  <a:pt x="0" y="250031"/>
                </a:lnTo>
                <a:lnTo>
                  <a:pt x="8930" y="258961"/>
                </a:lnTo>
                <a:lnTo>
                  <a:pt x="17860" y="258961"/>
                </a:lnTo>
                <a:lnTo>
                  <a:pt x="26790" y="267891"/>
                </a:lnTo>
                <a:lnTo>
                  <a:pt x="53579" y="258961"/>
                </a:lnTo>
                <a:lnTo>
                  <a:pt x="98227" y="223242"/>
                </a:lnTo>
                <a:lnTo>
                  <a:pt x="151805" y="169664"/>
                </a:lnTo>
                <a:lnTo>
                  <a:pt x="241102" y="98227"/>
                </a:lnTo>
                <a:lnTo>
                  <a:pt x="339329" y="0"/>
                </a:lnTo>
                <a:lnTo>
                  <a:pt x="339329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6081117" y="2169914"/>
            <a:ext cx="312540" cy="303610"/>
          </a:xfrm>
          <a:custGeom>
            <a:avLst/>
            <a:gdLst/>
            <a:ahLst/>
            <a:cxnLst/>
            <a:rect l="0" t="0" r="0" b="0"/>
            <a:pathLst>
              <a:path w="312540" h="303610">
                <a:moveTo>
                  <a:pt x="0" y="241101"/>
                </a:moveTo>
                <a:lnTo>
                  <a:pt x="0" y="232172"/>
                </a:lnTo>
                <a:lnTo>
                  <a:pt x="0" y="232172"/>
                </a:lnTo>
                <a:lnTo>
                  <a:pt x="0" y="232172"/>
                </a:lnTo>
                <a:lnTo>
                  <a:pt x="0" y="232172"/>
                </a:lnTo>
                <a:lnTo>
                  <a:pt x="0" y="232172"/>
                </a:lnTo>
                <a:lnTo>
                  <a:pt x="0" y="232172"/>
                </a:lnTo>
                <a:lnTo>
                  <a:pt x="0" y="241101"/>
                </a:lnTo>
                <a:lnTo>
                  <a:pt x="8930" y="241101"/>
                </a:lnTo>
                <a:lnTo>
                  <a:pt x="17860" y="258961"/>
                </a:lnTo>
                <a:lnTo>
                  <a:pt x="26789" y="267890"/>
                </a:lnTo>
                <a:lnTo>
                  <a:pt x="35719" y="285750"/>
                </a:lnTo>
                <a:lnTo>
                  <a:pt x="53578" y="294680"/>
                </a:lnTo>
                <a:lnTo>
                  <a:pt x="80367" y="303609"/>
                </a:lnTo>
                <a:lnTo>
                  <a:pt x="116086" y="285750"/>
                </a:lnTo>
                <a:lnTo>
                  <a:pt x="160735" y="232172"/>
                </a:lnTo>
                <a:lnTo>
                  <a:pt x="223242" y="133945"/>
                </a:lnTo>
                <a:lnTo>
                  <a:pt x="312539" y="0"/>
                </a:lnTo>
                <a:lnTo>
                  <a:pt x="312539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6429375" y="2160984"/>
            <a:ext cx="267892" cy="312540"/>
          </a:xfrm>
          <a:custGeom>
            <a:avLst/>
            <a:gdLst/>
            <a:ahLst/>
            <a:cxnLst/>
            <a:rect l="0" t="0" r="0" b="0"/>
            <a:pathLst>
              <a:path w="267892" h="312540">
                <a:moveTo>
                  <a:pt x="8930" y="169664"/>
                </a:moveTo>
                <a:lnTo>
                  <a:pt x="8930" y="169664"/>
                </a:lnTo>
                <a:lnTo>
                  <a:pt x="8930" y="160735"/>
                </a:lnTo>
                <a:lnTo>
                  <a:pt x="0" y="151805"/>
                </a:lnTo>
                <a:lnTo>
                  <a:pt x="0" y="142875"/>
                </a:lnTo>
                <a:lnTo>
                  <a:pt x="0" y="142875"/>
                </a:lnTo>
                <a:lnTo>
                  <a:pt x="8930" y="133945"/>
                </a:lnTo>
                <a:lnTo>
                  <a:pt x="8930" y="133945"/>
                </a:lnTo>
                <a:lnTo>
                  <a:pt x="8930" y="142875"/>
                </a:lnTo>
                <a:lnTo>
                  <a:pt x="17859" y="160735"/>
                </a:lnTo>
                <a:lnTo>
                  <a:pt x="17859" y="178594"/>
                </a:lnTo>
                <a:lnTo>
                  <a:pt x="26789" y="214313"/>
                </a:lnTo>
                <a:lnTo>
                  <a:pt x="26789" y="241102"/>
                </a:lnTo>
                <a:lnTo>
                  <a:pt x="35719" y="267891"/>
                </a:lnTo>
                <a:lnTo>
                  <a:pt x="35719" y="294680"/>
                </a:lnTo>
                <a:lnTo>
                  <a:pt x="35719" y="303610"/>
                </a:lnTo>
                <a:lnTo>
                  <a:pt x="26789" y="312539"/>
                </a:lnTo>
                <a:lnTo>
                  <a:pt x="26789" y="303610"/>
                </a:lnTo>
                <a:lnTo>
                  <a:pt x="26789" y="294680"/>
                </a:lnTo>
                <a:lnTo>
                  <a:pt x="17859" y="267891"/>
                </a:lnTo>
                <a:lnTo>
                  <a:pt x="17859" y="232172"/>
                </a:lnTo>
                <a:lnTo>
                  <a:pt x="17859" y="196453"/>
                </a:lnTo>
                <a:lnTo>
                  <a:pt x="17859" y="151805"/>
                </a:lnTo>
                <a:lnTo>
                  <a:pt x="26789" y="116086"/>
                </a:lnTo>
                <a:lnTo>
                  <a:pt x="35719" y="89297"/>
                </a:lnTo>
                <a:lnTo>
                  <a:pt x="44648" y="62508"/>
                </a:lnTo>
                <a:lnTo>
                  <a:pt x="53578" y="62508"/>
                </a:lnTo>
                <a:lnTo>
                  <a:pt x="62508" y="71438"/>
                </a:lnTo>
                <a:lnTo>
                  <a:pt x="71438" y="98227"/>
                </a:lnTo>
                <a:lnTo>
                  <a:pt x="80367" y="133945"/>
                </a:lnTo>
                <a:lnTo>
                  <a:pt x="89297" y="169664"/>
                </a:lnTo>
                <a:lnTo>
                  <a:pt x="89297" y="196453"/>
                </a:lnTo>
                <a:lnTo>
                  <a:pt x="98227" y="223242"/>
                </a:lnTo>
                <a:lnTo>
                  <a:pt x="98227" y="250031"/>
                </a:lnTo>
                <a:lnTo>
                  <a:pt x="98227" y="250031"/>
                </a:lnTo>
                <a:lnTo>
                  <a:pt x="98227" y="241102"/>
                </a:lnTo>
                <a:lnTo>
                  <a:pt x="107156" y="223242"/>
                </a:lnTo>
                <a:lnTo>
                  <a:pt x="107156" y="187524"/>
                </a:lnTo>
                <a:lnTo>
                  <a:pt x="116086" y="142875"/>
                </a:lnTo>
                <a:lnTo>
                  <a:pt x="116086" y="89297"/>
                </a:lnTo>
                <a:lnTo>
                  <a:pt x="133945" y="44649"/>
                </a:lnTo>
                <a:lnTo>
                  <a:pt x="142875" y="17860"/>
                </a:lnTo>
                <a:lnTo>
                  <a:pt x="160734" y="0"/>
                </a:lnTo>
                <a:lnTo>
                  <a:pt x="178594" y="8930"/>
                </a:lnTo>
                <a:lnTo>
                  <a:pt x="196453" y="17860"/>
                </a:lnTo>
                <a:lnTo>
                  <a:pt x="205383" y="44649"/>
                </a:lnTo>
                <a:lnTo>
                  <a:pt x="214313" y="80367"/>
                </a:lnTo>
                <a:lnTo>
                  <a:pt x="223242" y="116086"/>
                </a:lnTo>
                <a:lnTo>
                  <a:pt x="232172" y="142875"/>
                </a:lnTo>
                <a:lnTo>
                  <a:pt x="241102" y="160735"/>
                </a:lnTo>
                <a:lnTo>
                  <a:pt x="241102" y="169664"/>
                </a:lnTo>
                <a:lnTo>
                  <a:pt x="250031" y="160735"/>
                </a:lnTo>
                <a:lnTo>
                  <a:pt x="258961" y="133945"/>
                </a:lnTo>
                <a:lnTo>
                  <a:pt x="267891" y="107156"/>
                </a:lnTo>
                <a:lnTo>
                  <a:pt x="267891" y="10715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6715125" y="2125265"/>
            <a:ext cx="142876" cy="178595"/>
          </a:xfrm>
          <a:custGeom>
            <a:avLst/>
            <a:gdLst/>
            <a:ahLst/>
            <a:cxnLst/>
            <a:rect l="0" t="0" r="0" b="0"/>
            <a:pathLst>
              <a:path w="142876" h="178595">
                <a:moveTo>
                  <a:pt x="35719" y="0"/>
                </a:moveTo>
                <a:lnTo>
                  <a:pt x="26789" y="0"/>
                </a:lnTo>
                <a:lnTo>
                  <a:pt x="26789" y="0"/>
                </a:lnTo>
                <a:lnTo>
                  <a:pt x="17859" y="0"/>
                </a:lnTo>
                <a:lnTo>
                  <a:pt x="17859" y="8930"/>
                </a:lnTo>
                <a:lnTo>
                  <a:pt x="8930" y="17860"/>
                </a:lnTo>
                <a:lnTo>
                  <a:pt x="8930" y="44649"/>
                </a:lnTo>
                <a:lnTo>
                  <a:pt x="0" y="71438"/>
                </a:lnTo>
                <a:lnTo>
                  <a:pt x="0" y="107157"/>
                </a:lnTo>
                <a:lnTo>
                  <a:pt x="0" y="133946"/>
                </a:lnTo>
                <a:lnTo>
                  <a:pt x="8930" y="160735"/>
                </a:lnTo>
                <a:lnTo>
                  <a:pt x="8930" y="178594"/>
                </a:lnTo>
                <a:lnTo>
                  <a:pt x="17859" y="178594"/>
                </a:lnTo>
                <a:lnTo>
                  <a:pt x="26789" y="178594"/>
                </a:lnTo>
                <a:lnTo>
                  <a:pt x="35719" y="160735"/>
                </a:lnTo>
                <a:lnTo>
                  <a:pt x="44648" y="133946"/>
                </a:lnTo>
                <a:lnTo>
                  <a:pt x="53578" y="98227"/>
                </a:lnTo>
                <a:lnTo>
                  <a:pt x="53578" y="62508"/>
                </a:lnTo>
                <a:lnTo>
                  <a:pt x="62508" y="26789"/>
                </a:lnTo>
                <a:lnTo>
                  <a:pt x="62508" y="8930"/>
                </a:lnTo>
                <a:lnTo>
                  <a:pt x="62508" y="0"/>
                </a:lnTo>
                <a:lnTo>
                  <a:pt x="62508" y="8930"/>
                </a:lnTo>
                <a:lnTo>
                  <a:pt x="62508" y="26789"/>
                </a:lnTo>
                <a:lnTo>
                  <a:pt x="71438" y="53579"/>
                </a:lnTo>
                <a:lnTo>
                  <a:pt x="71438" y="89297"/>
                </a:lnTo>
                <a:lnTo>
                  <a:pt x="80367" y="116086"/>
                </a:lnTo>
                <a:lnTo>
                  <a:pt x="89297" y="142875"/>
                </a:lnTo>
                <a:lnTo>
                  <a:pt x="98227" y="151805"/>
                </a:lnTo>
                <a:lnTo>
                  <a:pt x="107156" y="160735"/>
                </a:lnTo>
                <a:lnTo>
                  <a:pt x="125016" y="151805"/>
                </a:lnTo>
                <a:lnTo>
                  <a:pt x="125016" y="133946"/>
                </a:lnTo>
                <a:lnTo>
                  <a:pt x="133945" y="98227"/>
                </a:lnTo>
                <a:lnTo>
                  <a:pt x="133945" y="62508"/>
                </a:lnTo>
                <a:lnTo>
                  <a:pt x="142875" y="17860"/>
                </a:lnTo>
                <a:lnTo>
                  <a:pt x="142875" y="1786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6875859" y="2044898"/>
            <a:ext cx="35720" cy="232173"/>
          </a:xfrm>
          <a:custGeom>
            <a:avLst/>
            <a:gdLst/>
            <a:ahLst/>
            <a:cxnLst/>
            <a:rect l="0" t="0" r="0" b="0"/>
            <a:pathLst>
              <a:path w="35720" h="232173">
                <a:moveTo>
                  <a:pt x="8930" y="0"/>
                </a:moveTo>
                <a:lnTo>
                  <a:pt x="8930" y="8930"/>
                </a:lnTo>
                <a:lnTo>
                  <a:pt x="8930" y="17860"/>
                </a:lnTo>
                <a:lnTo>
                  <a:pt x="8930" y="35719"/>
                </a:lnTo>
                <a:lnTo>
                  <a:pt x="0" y="62508"/>
                </a:lnTo>
                <a:lnTo>
                  <a:pt x="0" y="89297"/>
                </a:lnTo>
                <a:lnTo>
                  <a:pt x="0" y="116086"/>
                </a:lnTo>
                <a:lnTo>
                  <a:pt x="0" y="151805"/>
                </a:lnTo>
                <a:lnTo>
                  <a:pt x="8930" y="178594"/>
                </a:lnTo>
                <a:lnTo>
                  <a:pt x="8930" y="205383"/>
                </a:lnTo>
                <a:lnTo>
                  <a:pt x="17860" y="223242"/>
                </a:lnTo>
                <a:lnTo>
                  <a:pt x="17860" y="232172"/>
                </a:lnTo>
                <a:lnTo>
                  <a:pt x="26789" y="223242"/>
                </a:lnTo>
                <a:lnTo>
                  <a:pt x="26789" y="205383"/>
                </a:lnTo>
                <a:lnTo>
                  <a:pt x="26789" y="178594"/>
                </a:lnTo>
                <a:lnTo>
                  <a:pt x="35719" y="142875"/>
                </a:lnTo>
                <a:lnTo>
                  <a:pt x="35719" y="14287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6920508" y="2027039"/>
            <a:ext cx="196454" cy="187524"/>
          </a:xfrm>
          <a:custGeom>
            <a:avLst/>
            <a:gdLst/>
            <a:ahLst/>
            <a:cxnLst/>
            <a:rect l="0" t="0" r="0" b="0"/>
            <a:pathLst>
              <a:path w="196454" h="187524">
                <a:moveTo>
                  <a:pt x="80367" y="0"/>
                </a:moveTo>
                <a:lnTo>
                  <a:pt x="71437" y="8930"/>
                </a:lnTo>
                <a:lnTo>
                  <a:pt x="53578" y="17859"/>
                </a:lnTo>
                <a:lnTo>
                  <a:pt x="35719" y="44648"/>
                </a:lnTo>
                <a:lnTo>
                  <a:pt x="17859" y="71437"/>
                </a:lnTo>
                <a:lnTo>
                  <a:pt x="0" y="98226"/>
                </a:lnTo>
                <a:lnTo>
                  <a:pt x="0" y="125015"/>
                </a:lnTo>
                <a:lnTo>
                  <a:pt x="0" y="151805"/>
                </a:lnTo>
                <a:lnTo>
                  <a:pt x="17859" y="169664"/>
                </a:lnTo>
                <a:lnTo>
                  <a:pt x="35719" y="178594"/>
                </a:lnTo>
                <a:lnTo>
                  <a:pt x="62508" y="187523"/>
                </a:lnTo>
                <a:lnTo>
                  <a:pt x="89297" y="187523"/>
                </a:lnTo>
                <a:lnTo>
                  <a:pt x="125015" y="178594"/>
                </a:lnTo>
                <a:lnTo>
                  <a:pt x="151805" y="160734"/>
                </a:lnTo>
                <a:lnTo>
                  <a:pt x="178594" y="151805"/>
                </a:lnTo>
                <a:lnTo>
                  <a:pt x="196453" y="133945"/>
                </a:lnTo>
                <a:lnTo>
                  <a:pt x="196453" y="13394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7054453" y="2035969"/>
            <a:ext cx="151806" cy="160735"/>
          </a:xfrm>
          <a:custGeom>
            <a:avLst/>
            <a:gdLst/>
            <a:ahLst/>
            <a:cxnLst/>
            <a:rect l="0" t="0" r="0" b="0"/>
            <a:pathLst>
              <a:path w="151806" h="160735">
                <a:moveTo>
                  <a:pt x="8930" y="80367"/>
                </a:moveTo>
                <a:lnTo>
                  <a:pt x="8930" y="80367"/>
                </a:lnTo>
                <a:lnTo>
                  <a:pt x="8930" y="80367"/>
                </a:lnTo>
                <a:lnTo>
                  <a:pt x="0" y="89296"/>
                </a:lnTo>
                <a:lnTo>
                  <a:pt x="0" y="89296"/>
                </a:lnTo>
                <a:lnTo>
                  <a:pt x="8930" y="89296"/>
                </a:lnTo>
                <a:lnTo>
                  <a:pt x="17860" y="89296"/>
                </a:lnTo>
                <a:lnTo>
                  <a:pt x="26789" y="80367"/>
                </a:lnTo>
                <a:lnTo>
                  <a:pt x="35719" y="71437"/>
                </a:lnTo>
                <a:lnTo>
                  <a:pt x="53578" y="53578"/>
                </a:lnTo>
                <a:lnTo>
                  <a:pt x="53578" y="44648"/>
                </a:lnTo>
                <a:lnTo>
                  <a:pt x="62508" y="26789"/>
                </a:lnTo>
                <a:lnTo>
                  <a:pt x="62508" y="8929"/>
                </a:lnTo>
                <a:lnTo>
                  <a:pt x="53578" y="0"/>
                </a:lnTo>
                <a:lnTo>
                  <a:pt x="44649" y="0"/>
                </a:lnTo>
                <a:lnTo>
                  <a:pt x="26789" y="8929"/>
                </a:lnTo>
                <a:lnTo>
                  <a:pt x="17860" y="26789"/>
                </a:lnTo>
                <a:lnTo>
                  <a:pt x="8930" y="53578"/>
                </a:lnTo>
                <a:lnTo>
                  <a:pt x="0" y="80367"/>
                </a:lnTo>
                <a:lnTo>
                  <a:pt x="0" y="107156"/>
                </a:lnTo>
                <a:lnTo>
                  <a:pt x="0" y="133945"/>
                </a:lnTo>
                <a:lnTo>
                  <a:pt x="17860" y="151804"/>
                </a:lnTo>
                <a:lnTo>
                  <a:pt x="35719" y="160734"/>
                </a:lnTo>
                <a:lnTo>
                  <a:pt x="62508" y="151804"/>
                </a:lnTo>
                <a:lnTo>
                  <a:pt x="89297" y="142875"/>
                </a:lnTo>
                <a:lnTo>
                  <a:pt x="116086" y="125015"/>
                </a:lnTo>
                <a:lnTo>
                  <a:pt x="133945" y="89296"/>
                </a:lnTo>
                <a:lnTo>
                  <a:pt x="151805" y="53578"/>
                </a:lnTo>
                <a:lnTo>
                  <a:pt x="151805" y="5357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7224117" y="1848445"/>
            <a:ext cx="142876" cy="232173"/>
          </a:xfrm>
          <a:custGeom>
            <a:avLst/>
            <a:gdLst/>
            <a:ahLst/>
            <a:cxnLst/>
            <a:rect l="0" t="0" r="0" b="0"/>
            <a:pathLst>
              <a:path w="142876" h="232173">
                <a:moveTo>
                  <a:pt x="116086" y="0"/>
                </a:moveTo>
                <a:lnTo>
                  <a:pt x="107156" y="0"/>
                </a:lnTo>
                <a:lnTo>
                  <a:pt x="107156" y="0"/>
                </a:lnTo>
                <a:lnTo>
                  <a:pt x="98227" y="0"/>
                </a:lnTo>
                <a:lnTo>
                  <a:pt x="89297" y="8930"/>
                </a:lnTo>
                <a:lnTo>
                  <a:pt x="89297" y="8930"/>
                </a:lnTo>
                <a:lnTo>
                  <a:pt x="80367" y="26789"/>
                </a:lnTo>
                <a:lnTo>
                  <a:pt x="80367" y="44649"/>
                </a:lnTo>
                <a:lnTo>
                  <a:pt x="89297" y="53578"/>
                </a:lnTo>
                <a:lnTo>
                  <a:pt x="98227" y="80367"/>
                </a:lnTo>
                <a:lnTo>
                  <a:pt x="116086" y="98227"/>
                </a:lnTo>
                <a:lnTo>
                  <a:pt x="125016" y="107156"/>
                </a:lnTo>
                <a:lnTo>
                  <a:pt x="133946" y="133945"/>
                </a:lnTo>
                <a:lnTo>
                  <a:pt x="142875" y="151805"/>
                </a:lnTo>
                <a:lnTo>
                  <a:pt x="133946" y="169664"/>
                </a:lnTo>
                <a:lnTo>
                  <a:pt x="125016" y="187524"/>
                </a:lnTo>
                <a:lnTo>
                  <a:pt x="107156" y="205383"/>
                </a:lnTo>
                <a:lnTo>
                  <a:pt x="80367" y="214313"/>
                </a:lnTo>
                <a:lnTo>
                  <a:pt x="53578" y="223242"/>
                </a:lnTo>
                <a:lnTo>
                  <a:pt x="35719" y="232172"/>
                </a:lnTo>
                <a:lnTo>
                  <a:pt x="17860" y="223242"/>
                </a:lnTo>
                <a:lnTo>
                  <a:pt x="8930" y="214313"/>
                </a:lnTo>
                <a:lnTo>
                  <a:pt x="0" y="196453"/>
                </a:lnTo>
                <a:lnTo>
                  <a:pt x="8930" y="169664"/>
                </a:lnTo>
                <a:lnTo>
                  <a:pt x="8930" y="16966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7393781" y="1625203"/>
            <a:ext cx="375048" cy="383977"/>
          </a:xfrm>
          <a:custGeom>
            <a:avLst/>
            <a:gdLst/>
            <a:ahLst/>
            <a:cxnLst/>
            <a:rect l="0" t="0" r="0" b="0"/>
            <a:pathLst>
              <a:path w="375048" h="383977">
                <a:moveTo>
                  <a:pt x="17860" y="205383"/>
                </a:moveTo>
                <a:lnTo>
                  <a:pt x="17860" y="214312"/>
                </a:lnTo>
                <a:lnTo>
                  <a:pt x="17860" y="232172"/>
                </a:lnTo>
                <a:lnTo>
                  <a:pt x="8930" y="250031"/>
                </a:lnTo>
                <a:lnTo>
                  <a:pt x="8930" y="285750"/>
                </a:lnTo>
                <a:lnTo>
                  <a:pt x="0" y="312539"/>
                </a:lnTo>
                <a:lnTo>
                  <a:pt x="0" y="339328"/>
                </a:lnTo>
                <a:lnTo>
                  <a:pt x="8930" y="366117"/>
                </a:lnTo>
                <a:lnTo>
                  <a:pt x="8930" y="383976"/>
                </a:lnTo>
                <a:lnTo>
                  <a:pt x="17860" y="383976"/>
                </a:lnTo>
                <a:lnTo>
                  <a:pt x="35719" y="383976"/>
                </a:lnTo>
                <a:lnTo>
                  <a:pt x="44649" y="366117"/>
                </a:lnTo>
                <a:lnTo>
                  <a:pt x="53578" y="339328"/>
                </a:lnTo>
                <a:lnTo>
                  <a:pt x="71438" y="312539"/>
                </a:lnTo>
                <a:lnTo>
                  <a:pt x="80367" y="276820"/>
                </a:lnTo>
                <a:lnTo>
                  <a:pt x="89297" y="232172"/>
                </a:lnTo>
                <a:lnTo>
                  <a:pt x="98227" y="196453"/>
                </a:lnTo>
                <a:lnTo>
                  <a:pt x="107157" y="169664"/>
                </a:lnTo>
                <a:lnTo>
                  <a:pt x="107157" y="151805"/>
                </a:lnTo>
                <a:lnTo>
                  <a:pt x="107157" y="151805"/>
                </a:lnTo>
                <a:lnTo>
                  <a:pt x="107157" y="160734"/>
                </a:lnTo>
                <a:lnTo>
                  <a:pt x="107157" y="178594"/>
                </a:lnTo>
                <a:lnTo>
                  <a:pt x="98227" y="205383"/>
                </a:lnTo>
                <a:lnTo>
                  <a:pt x="98227" y="241101"/>
                </a:lnTo>
                <a:lnTo>
                  <a:pt x="98227" y="267891"/>
                </a:lnTo>
                <a:lnTo>
                  <a:pt x="98227" y="294680"/>
                </a:lnTo>
                <a:lnTo>
                  <a:pt x="107157" y="312539"/>
                </a:lnTo>
                <a:lnTo>
                  <a:pt x="107157" y="330398"/>
                </a:lnTo>
                <a:lnTo>
                  <a:pt x="116086" y="330398"/>
                </a:lnTo>
                <a:lnTo>
                  <a:pt x="125016" y="312539"/>
                </a:lnTo>
                <a:lnTo>
                  <a:pt x="142875" y="294680"/>
                </a:lnTo>
                <a:lnTo>
                  <a:pt x="160735" y="267891"/>
                </a:lnTo>
                <a:lnTo>
                  <a:pt x="169664" y="232172"/>
                </a:lnTo>
                <a:lnTo>
                  <a:pt x="187524" y="187523"/>
                </a:lnTo>
                <a:lnTo>
                  <a:pt x="196453" y="151805"/>
                </a:lnTo>
                <a:lnTo>
                  <a:pt x="205383" y="125016"/>
                </a:lnTo>
                <a:lnTo>
                  <a:pt x="214313" y="107156"/>
                </a:lnTo>
                <a:lnTo>
                  <a:pt x="223242" y="107156"/>
                </a:lnTo>
                <a:lnTo>
                  <a:pt x="232172" y="116086"/>
                </a:lnTo>
                <a:lnTo>
                  <a:pt x="232172" y="142875"/>
                </a:lnTo>
                <a:lnTo>
                  <a:pt x="232172" y="169664"/>
                </a:lnTo>
                <a:lnTo>
                  <a:pt x="232172" y="196453"/>
                </a:lnTo>
                <a:lnTo>
                  <a:pt x="232172" y="223242"/>
                </a:lnTo>
                <a:lnTo>
                  <a:pt x="232172" y="250031"/>
                </a:lnTo>
                <a:lnTo>
                  <a:pt x="232172" y="267891"/>
                </a:lnTo>
                <a:lnTo>
                  <a:pt x="241102" y="276820"/>
                </a:lnTo>
                <a:lnTo>
                  <a:pt x="241102" y="276820"/>
                </a:lnTo>
                <a:lnTo>
                  <a:pt x="241102" y="267891"/>
                </a:lnTo>
                <a:lnTo>
                  <a:pt x="250032" y="250031"/>
                </a:lnTo>
                <a:lnTo>
                  <a:pt x="258961" y="214312"/>
                </a:lnTo>
                <a:lnTo>
                  <a:pt x="267891" y="169664"/>
                </a:lnTo>
                <a:lnTo>
                  <a:pt x="276821" y="125016"/>
                </a:lnTo>
                <a:lnTo>
                  <a:pt x="294680" y="89297"/>
                </a:lnTo>
                <a:lnTo>
                  <a:pt x="303610" y="53578"/>
                </a:lnTo>
                <a:lnTo>
                  <a:pt x="321469" y="35719"/>
                </a:lnTo>
                <a:lnTo>
                  <a:pt x="339328" y="17859"/>
                </a:lnTo>
                <a:lnTo>
                  <a:pt x="348258" y="17859"/>
                </a:lnTo>
                <a:lnTo>
                  <a:pt x="357188" y="8930"/>
                </a:lnTo>
                <a:lnTo>
                  <a:pt x="366117" y="8930"/>
                </a:lnTo>
                <a:lnTo>
                  <a:pt x="375047" y="8930"/>
                </a:lnTo>
                <a:lnTo>
                  <a:pt x="375047" y="8930"/>
                </a:lnTo>
                <a:lnTo>
                  <a:pt x="375047" y="8930"/>
                </a:lnTo>
                <a:lnTo>
                  <a:pt x="375047" y="8930"/>
                </a:lnTo>
                <a:lnTo>
                  <a:pt x="375047" y="0"/>
                </a:lnTo>
                <a:lnTo>
                  <a:pt x="375047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7679531" y="1669851"/>
            <a:ext cx="142876" cy="223244"/>
          </a:xfrm>
          <a:custGeom>
            <a:avLst/>
            <a:gdLst/>
            <a:ahLst/>
            <a:cxnLst/>
            <a:rect l="0" t="0" r="0" b="0"/>
            <a:pathLst>
              <a:path w="142876" h="223244">
                <a:moveTo>
                  <a:pt x="0" y="169664"/>
                </a:moveTo>
                <a:lnTo>
                  <a:pt x="0" y="178594"/>
                </a:lnTo>
                <a:lnTo>
                  <a:pt x="0" y="178594"/>
                </a:lnTo>
                <a:lnTo>
                  <a:pt x="8930" y="178594"/>
                </a:lnTo>
                <a:lnTo>
                  <a:pt x="17860" y="169664"/>
                </a:lnTo>
                <a:lnTo>
                  <a:pt x="35719" y="160735"/>
                </a:lnTo>
                <a:lnTo>
                  <a:pt x="53578" y="142875"/>
                </a:lnTo>
                <a:lnTo>
                  <a:pt x="80367" y="116086"/>
                </a:lnTo>
                <a:lnTo>
                  <a:pt x="98227" y="89297"/>
                </a:lnTo>
                <a:lnTo>
                  <a:pt x="125016" y="62508"/>
                </a:lnTo>
                <a:lnTo>
                  <a:pt x="133946" y="35719"/>
                </a:lnTo>
                <a:lnTo>
                  <a:pt x="142875" y="8930"/>
                </a:lnTo>
                <a:lnTo>
                  <a:pt x="142875" y="0"/>
                </a:lnTo>
                <a:lnTo>
                  <a:pt x="125016" y="8930"/>
                </a:lnTo>
                <a:lnTo>
                  <a:pt x="107157" y="26789"/>
                </a:lnTo>
                <a:lnTo>
                  <a:pt x="89297" y="62508"/>
                </a:lnTo>
                <a:lnTo>
                  <a:pt x="71438" y="98227"/>
                </a:lnTo>
                <a:lnTo>
                  <a:pt x="53578" y="142875"/>
                </a:lnTo>
                <a:lnTo>
                  <a:pt x="53578" y="178594"/>
                </a:lnTo>
                <a:lnTo>
                  <a:pt x="53578" y="205383"/>
                </a:lnTo>
                <a:lnTo>
                  <a:pt x="62508" y="214313"/>
                </a:lnTo>
                <a:lnTo>
                  <a:pt x="80367" y="223243"/>
                </a:lnTo>
                <a:lnTo>
                  <a:pt x="98227" y="214313"/>
                </a:lnTo>
                <a:lnTo>
                  <a:pt x="125016" y="196453"/>
                </a:lnTo>
                <a:lnTo>
                  <a:pt x="125016" y="19645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6125766" y="2705695"/>
            <a:ext cx="160735" cy="383977"/>
          </a:xfrm>
          <a:custGeom>
            <a:avLst/>
            <a:gdLst/>
            <a:ahLst/>
            <a:cxnLst/>
            <a:rect l="0" t="0" r="0" b="0"/>
            <a:pathLst>
              <a:path w="160735" h="383977">
                <a:moveTo>
                  <a:pt x="17859" y="62508"/>
                </a:moveTo>
                <a:lnTo>
                  <a:pt x="17859" y="62508"/>
                </a:lnTo>
                <a:lnTo>
                  <a:pt x="17859" y="71438"/>
                </a:lnTo>
                <a:lnTo>
                  <a:pt x="17859" y="98226"/>
                </a:lnTo>
                <a:lnTo>
                  <a:pt x="26789" y="125016"/>
                </a:lnTo>
                <a:lnTo>
                  <a:pt x="26789" y="160734"/>
                </a:lnTo>
                <a:lnTo>
                  <a:pt x="35718" y="205383"/>
                </a:lnTo>
                <a:lnTo>
                  <a:pt x="44648" y="250031"/>
                </a:lnTo>
                <a:lnTo>
                  <a:pt x="53578" y="294680"/>
                </a:lnTo>
                <a:lnTo>
                  <a:pt x="62507" y="330398"/>
                </a:lnTo>
                <a:lnTo>
                  <a:pt x="62507" y="357187"/>
                </a:lnTo>
                <a:lnTo>
                  <a:pt x="71437" y="375047"/>
                </a:lnTo>
                <a:lnTo>
                  <a:pt x="71437" y="383976"/>
                </a:lnTo>
                <a:lnTo>
                  <a:pt x="71437" y="383976"/>
                </a:lnTo>
                <a:lnTo>
                  <a:pt x="62507" y="366117"/>
                </a:lnTo>
                <a:lnTo>
                  <a:pt x="53578" y="339328"/>
                </a:lnTo>
                <a:lnTo>
                  <a:pt x="35718" y="294680"/>
                </a:lnTo>
                <a:lnTo>
                  <a:pt x="17859" y="250031"/>
                </a:lnTo>
                <a:lnTo>
                  <a:pt x="0" y="205383"/>
                </a:lnTo>
                <a:lnTo>
                  <a:pt x="0" y="151805"/>
                </a:lnTo>
                <a:lnTo>
                  <a:pt x="8929" y="107156"/>
                </a:lnTo>
                <a:lnTo>
                  <a:pt x="17859" y="62508"/>
                </a:lnTo>
                <a:lnTo>
                  <a:pt x="44648" y="35719"/>
                </a:lnTo>
                <a:lnTo>
                  <a:pt x="71437" y="8930"/>
                </a:lnTo>
                <a:lnTo>
                  <a:pt x="107156" y="0"/>
                </a:lnTo>
                <a:lnTo>
                  <a:pt x="133945" y="0"/>
                </a:lnTo>
                <a:lnTo>
                  <a:pt x="151804" y="17860"/>
                </a:lnTo>
                <a:lnTo>
                  <a:pt x="160734" y="44649"/>
                </a:lnTo>
                <a:lnTo>
                  <a:pt x="151804" y="80368"/>
                </a:lnTo>
                <a:lnTo>
                  <a:pt x="142875" y="125016"/>
                </a:lnTo>
                <a:lnTo>
                  <a:pt x="125015" y="160734"/>
                </a:lnTo>
                <a:lnTo>
                  <a:pt x="98226" y="187523"/>
                </a:lnTo>
                <a:lnTo>
                  <a:pt x="80367" y="214312"/>
                </a:lnTo>
                <a:lnTo>
                  <a:pt x="53578" y="223242"/>
                </a:lnTo>
                <a:lnTo>
                  <a:pt x="35718" y="223242"/>
                </a:lnTo>
                <a:lnTo>
                  <a:pt x="26789" y="205383"/>
                </a:lnTo>
                <a:lnTo>
                  <a:pt x="26789" y="187523"/>
                </a:lnTo>
                <a:lnTo>
                  <a:pt x="26789" y="160734"/>
                </a:lnTo>
                <a:lnTo>
                  <a:pt x="26789" y="16073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6322219" y="2678906"/>
            <a:ext cx="62509" cy="178595"/>
          </a:xfrm>
          <a:custGeom>
            <a:avLst/>
            <a:gdLst/>
            <a:ahLst/>
            <a:cxnLst/>
            <a:rect l="0" t="0" r="0" b="0"/>
            <a:pathLst>
              <a:path w="62509" h="178595">
                <a:moveTo>
                  <a:pt x="8929" y="53578"/>
                </a:moveTo>
                <a:lnTo>
                  <a:pt x="8929" y="62508"/>
                </a:lnTo>
                <a:lnTo>
                  <a:pt x="8929" y="71438"/>
                </a:lnTo>
                <a:lnTo>
                  <a:pt x="0" y="80367"/>
                </a:lnTo>
                <a:lnTo>
                  <a:pt x="0" y="98227"/>
                </a:lnTo>
                <a:lnTo>
                  <a:pt x="0" y="116086"/>
                </a:lnTo>
                <a:lnTo>
                  <a:pt x="0" y="142875"/>
                </a:lnTo>
                <a:lnTo>
                  <a:pt x="0" y="160734"/>
                </a:lnTo>
                <a:lnTo>
                  <a:pt x="8929" y="178594"/>
                </a:lnTo>
                <a:lnTo>
                  <a:pt x="8929" y="178594"/>
                </a:lnTo>
                <a:lnTo>
                  <a:pt x="17859" y="178594"/>
                </a:lnTo>
                <a:lnTo>
                  <a:pt x="26789" y="160734"/>
                </a:lnTo>
                <a:lnTo>
                  <a:pt x="35719" y="133945"/>
                </a:lnTo>
                <a:lnTo>
                  <a:pt x="44648" y="107157"/>
                </a:lnTo>
                <a:lnTo>
                  <a:pt x="44648" y="71438"/>
                </a:lnTo>
                <a:lnTo>
                  <a:pt x="53578" y="44649"/>
                </a:lnTo>
                <a:lnTo>
                  <a:pt x="53578" y="17860"/>
                </a:lnTo>
                <a:lnTo>
                  <a:pt x="62508" y="0"/>
                </a:lnTo>
                <a:lnTo>
                  <a:pt x="62508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6438305" y="2741414"/>
            <a:ext cx="44649" cy="80368"/>
          </a:xfrm>
          <a:custGeom>
            <a:avLst/>
            <a:gdLst/>
            <a:ahLst/>
            <a:cxnLst/>
            <a:rect l="0" t="0" r="0" b="0"/>
            <a:pathLst>
              <a:path w="44649" h="80368">
                <a:moveTo>
                  <a:pt x="17859" y="0"/>
                </a:moveTo>
                <a:lnTo>
                  <a:pt x="8929" y="0"/>
                </a:lnTo>
                <a:lnTo>
                  <a:pt x="8929" y="8930"/>
                </a:lnTo>
                <a:lnTo>
                  <a:pt x="0" y="26789"/>
                </a:lnTo>
                <a:lnTo>
                  <a:pt x="0" y="35719"/>
                </a:lnTo>
                <a:lnTo>
                  <a:pt x="0" y="53578"/>
                </a:lnTo>
                <a:lnTo>
                  <a:pt x="8929" y="62507"/>
                </a:lnTo>
                <a:lnTo>
                  <a:pt x="17859" y="71437"/>
                </a:lnTo>
                <a:lnTo>
                  <a:pt x="26789" y="80367"/>
                </a:lnTo>
                <a:lnTo>
                  <a:pt x="35718" y="80367"/>
                </a:lnTo>
                <a:lnTo>
                  <a:pt x="44648" y="71437"/>
                </a:lnTo>
                <a:lnTo>
                  <a:pt x="44648" y="62507"/>
                </a:lnTo>
                <a:lnTo>
                  <a:pt x="35718" y="44649"/>
                </a:lnTo>
                <a:lnTo>
                  <a:pt x="26789" y="8930"/>
                </a:lnTo>
                <a:lnTo>
                  <a:pt x="26789" y="893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6366867" y="2616398"/>
            <a:ext cx="89298" cy="8931"/>
          </a:xfrm>
          <a:custGeom>
            <a:avLst/>
            <a:gdLst/>
            <a:ahLst/>
            <a:cxnLst/>
            <a:rect l="0" t="0" r="0" b="0"/>
            <a:pathLst>
              <a:path w="89298" h="8931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17860" y="8930"/>
                </a:lnTo>
                <a:lnTo>
                  <a:pt x="35719" y="0"/>
                </a:lnTo>
                <a:lnTo>
                  <a:pt x="53578" y="0"/>
                </a:lnTo>
                <a:lnTo>
                  <a:pt x="71438" y="0"/>
                </a:lnTo>
                <a:lnTo>
                  <a:pt x="89297" y="0"/>
                </a:lnTo>
                <a:lnTo>
                  <a:pt x="89297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6545461" y="2643188"/>
            <a:ext cx="44649" cy="98227"/>
          </a:xfrm>
          <a:custGeom>
            <a:avLst/>
            <a:gdLst/>
            <a:ahLst/>
            <a:cxnLst/>
            <a:rect l="0" t="0" r="0" b="0"/>
            <a:pathLst>
              <a:path w="44649" h="98227">
                <a:moveTo>
                  <a:pt x="44648" y="35718"/>
                </a:moveTo>
                <a:lnTo>
                  <a:pt x="35719" y="44648"/>
                </a:lnTo>
                <a:lnTo>
                  <a:pt x="26789" y="53578"/>
                </a:lnTo>
                <a:lnTo>
                  <a:pt x="17859" y="62507"/>
                </a:lnTo>
                <a:lnTo>
                  <a:pt x="8930" y="71437"/>
                </a:lnTo>
                <a:lnTo>
                  <a:pt x="8930" y="80367"/>
                </a:lnTo>
                <a:lnTo>
                  <a:pt x="8930" y="89296"/>
                </a:lnTo>
                <a:lnTo>
                  <a:pt x="8930" y="89296"/>
                </a:lnTo>
                <a:lnTo>
                  <a:pt x="17859" y="98226"/>
                </a:lnTo>
                <a:lnTo>
                  <a:pt x="26789" y="98226"/>
                </a:lnTo>
                <a:lnTo>
                  <a:pt x="35719" y="89296"/>
                </a:lnTo>
                <a:lnTo>
                  <a:pt x="35719" y="89296"/>
                </a:lnTo>
                <a:lnTo>
                  <a:pt x="35719" y="80367"/>
                </a:lnTo>
                <a:lnTo>
                  <a:pt x="35719" y="62507"/>
                </a:lnTo>
                <a:lnTo>
                  <a:pt x="26789" y="53578"/>
                </a:lnTo>
                <a:lnTo>
                  <a:pt x="26789" y="35718"/>
                </a:lnTo>
                <a:lnTo>
                  <a:pt x="17859" y="17859"/>
                </a:lnTo>
                <a:lnTo>
                  <a:pt x="8930" y="8929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8929"/>
                </a:lnTo>
                <a:lnTo>
                  <a:pt x="17859" y="8929"/>
                </a:lnTo>
                <a:lnTo>
                  <a:pt x="26789" y="8929"/>
                </a:lnTo>
                <a:lnTo>
                  <a:pt x="35719" y="17859"/>
                </a:lnTo>
                <a:lnTo>
                  <a:pt x="35719" y="1785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6652617" y="2616398"/>
            <a:ext cx="44650" cy="71439"/>
          </a:xfrm>
          <a:custGeom>
            <a:avLst/>
            <a:gdLst/>
            <a:ahLst/>
            <a:cxnLst/>
            <a:rect l="0" t="0" r="0" b="0"/>
            <a:pathLst>
              <a:path w="44650" h="71439">
                <a:moveTo>
                  <a:pt x="0" y="26790"/>
                </a:moveTo>
                <a:lnTo>
                  <a:pt x="0" y="26790"/>
                </a:lnTo>
                <a:lnTo>
                  <a:pt x="0" y="26790"/>
                </a:lnTo>
                <a:lnTo>
                  <a:pt x="0" y="35719"/>
                </a:lnTo>
                <a:lnTo>
                  <a:pt x="0" y="44649"/>
                </a:lnTo>
                <a:lnTo>
                  <a:pt x="8930" y="44649"/>
                </a:lnTo>
                <a:lnTo>
                  <a:pt x="8930" y="53579"/>
                </a:lnTo>
                <a:lnTo>
                  <a:pt x="17860" y="62508"/>
                </a:lnTo>
                <a:lnTo>
                  <a:pt x="17860" y="71438"/>
                </a:lnTo>
                <a:lnTo>
                  <a:pt x="26789" y="71438"/>
                </a:lnTo>
                <a:lnTo>
                  <a:pt x="35719" y="71438"/>
                </a:lnTo>
                <a:lnTo>
                  <a:pt x="35719" y="62508"/>
                </a:lnTo>
                <a:lnTo>
                  <a:pt x="44649" y="53579"/>
                </a:lnTo>
                <a:lnTo>
                  <a:pt x="44649" y="44649"/>
                </a:lnTo>
                <a:lnTo>
                  <a:pt x="44649" y="17860"/>
                </a:lnTo>
                <a:lnTo>
                  <a:pt x="44649" y="0"/>
                </a:lnTo>
                <a:lnTo>
                  <a:pt x="44649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6724055" y="2580680"/>
            <a:ext cx="35719" cy="71438"/>
          </a:xfrm>
          <a:custGeom>
            <a:avLst/>
            <a:gdLst/>
            <a:ahLst/>
            <a:cxnLst/>
            <a:rect l="0" t="0" r="0" b="0"/>
            <a:pathLst>
              <a:path w="35719" h="71438">
                <a:moveTo>
                  <a:pt x="8929" y="17859"/>
                </a:moveTo>
                <a:lnTo>
                  <a:pt x="0" y="17859"/>
                </a:lnTo>
                <a:lnTo>
                  <a:pt x="0" y="26789"/>
                </a:lnTo>
                <a:lnTo>
                  <a:pt x="0" y="44648"/>
                </a:lnTo>
                <a:lnTo>
                  <a:pt x="0" y="53578"/>
                </a:lnTo>
                <a:lnTo>
                  <a:pt x="8929" y="62508"/>
                </a:lnTo>
                <a:lnTo>
                  <a:pt x="8929" y="71437"/>
                </a:lnTo>
                <a:lnTo>
                  <a:pt x="17859" y="71437"/>
                </a:lnTo>
                <a:lnTo>
                  <a:pt x="26789" y="71437"/>
                </a:lnTo>
                <a:lnTo>
                  <a:pt x="26789" y="62508"/>
                </a:lnTo>
                <a:lnTo>
                  <a:pt x="35718" y="53578"/>
                </a:lnTo>
                <a:lnTo>
                  <a:pt x="35718" y="35718"/>
                </a:lnTo>
                <a:lnTo>
                  <a:pt x="35718" y="26789"/>
                </a:lnTo>
                <a:lnTo>
                  <a:pt x="35718" y="0"/>
                </a:lnTo>
                <a:lnTo>
                  <a:pt x="35718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6724055" y="2411015"/>
            <a:ext cx="71438" cy="133947"/>
          </a:xfrm>
          <a:custGeom>
            <a:avLst/>
            <a:gdLst/>
            <a:ahLst/>
            <a:cxnLst/>
            <a:rect l="0" t="0" r="0" b="0"/>
            <a:pathLst>
              <a:path w="71438" h="133947">
                <a:moveTo>
                  <a:pt x="8929" y="0"/>
                </a:move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8929" y="8930"/>
                </a:lnTo>
                <a:lnTo>
                  <a:pt x="17859" y="17860"/>
                </a:lnTo>
                <a:lnTo>
                  <a:pt x="35718" y="26789"/>
                </a:lnTo>
                <a:lnTo>
                  <a:pt x="44648" y="44649"/>
                </a:lnTo>
                <a:lnTo>
                  <a:pt x="53578" y="62508"/>
                </a:lnTo>
                <a:lnTo>
                  <a:pt x="62508" y="80368"/>
                </a:lnTo>
                <a:lnTo>
                  <a:pt x="62508" y="98227"/>
                </a:lnTo>
                <a:lnTo>
                  <a:pt x="71437" y="116087"/>
                </a:lnTo>
                <a:lnTo>
                  <a:pt x="71437" y="133946"/>
                </a:lnTo>
                <a:lnTo>
                  <a:pt x="71437" y="13394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6697266" y="2464594"/>
            <a:ext cx="205383" cy="98227"/>
          </a:xfrm>
          <a:custGeom>
            <a:avLst/>
            <a:gdLst/>
            <a:ahLst/>
            <a:cxnLst/>
            <a:rect l="0" t="0" r="0" b="0"/>
            <a:pathLst>
              <a:path w="205383" h="98227">
                <a:moveTo>
                  <a:pt x="8929" y="80367"/>
                </a:moveTo>
                <a:lnTo>
                  <a:pt x="8929" y="80367"/>
                </a:lnTo>
                <a:lnTo>
                  <a:pt x="8929" y="89297"/>
                </a:lnTo>
                <a:lnTo>
                  <a:pt x="0" y="98226"/>
                </a:lnTo>
                <a:lnTo>
                  <a:pt x="8929" y="98226"/>
                </a:lnTo>
                <a:lnTo>
                  <a:pt x="17859" y="98226"/>
                </a:lnTo>
                <a:lnTo>
                  <a:pt x="26789" y="89297"/>
                </a:lnTo>
                <a:lnTo>
                  <a:pt x="53578" y="71437"/>
                </a:lnTo>
                <a:lnTo>
                  <a:pt x="80367" y="53578"/>
                </a:lnTo>
                <a:lnTo>
                  <a:pt x="107156" y="35719"/>
                </a:lnTo>
                <a:lnTo>
                  <a:pt x="142875" y="26789"/>
                </a:lnTo>
                <a:lnTo>
                  <a:pt x="169664" y="8929"/>
                </a:lnTo>
                <a:lnTo>
                  <a:pt x="187523" y="0"/>
                </a:lnTo>
                <a:lnTo>
                  <a:pt x="205382" y="0"/>
                </a:lnTo>
                <a:lnTo>
                  <a:pt x="205382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6911578" y="2491383"/>
            <a:ext cx="53579" cy="80368"/>
          </a:xfrm>
          <a:custGeom>
            <a:avLst/>
            <a:gdLst/>
            <a:ahLst/>
            <a:cxnLst/>
            <a:rect l="0" t="0" r="0" b="0"/>
            <a:pathLst>
              <a:path w="53579" h="80368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8930" y="17859"/>
                </a:lnTo>
                <a:lnTo>
                  <a:pt x="8930" y="26789"/>
                </a:lnTo>
                <a:lnTo>
                  <a:pt x="17860" y="35719"/>
                </a:lnTo>
                <a:lnTo>
                  <a:pt x="26789" y="44648"/>
                </a:lnTo>
                <a:lnTo>
                  <a:pt x="35719" y="53578"/>
                </a:lnTo>
                <a:lnTo>
                  <a:pt x="35719" y="71437"/>
                </a:lnTo>
                <a:lnTo>
                  <a:pt x="44649" y="71437"/>
                </a:lnTo>
                <a:lnTo>
                  <a:pt x="53578" y="80367"/>
                </a:lnTo>
                <a:lnTo>
                  <a:pt x="44649" y="71437"/>
                </a:lnTo>
                <a:lnTo>
                  <a:pt x="44649" y="7143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6866930" y="2384226"/>
            <a:ext cx="44649" cy="17861"/>
          </a:xfrm>
          <a:custGeom>
            <a:avLst/>
            <a:gdLst/>
            <a:ahLst/>
            <a:cxnLst/>
            <a:rect l="0" t="0" r="0" b="0"/>
            <a:pathLst>
              <a:path w="44649" h="17861">
                <a:moveTo>
                  <a:pt x="17859" y="17860"/>
                </a:moveTo>
                <a:lnTo>
                  <a:pt x="8929" y="17860"/>
                </a:lnTo>
                <a:lnTo>
                  <a:pt x="8929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8929" y="8930"/>
                </a:lnTo>
                <a:lnTo>
                  <a:pt x="17859" y="8930"/>
                </a:lnTo>
                <a:lnTo>
                  <a:pt x="35718" y="0"/>
                </a:lnTo>
                <a:lnTo>
                  <a:pt x="44648" y="0"/>
                </a:lnTo>
                <a:lnTo>
                  <a:pt x="44648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6991945" y="2411015"/>
            <a:ext cx="133947" cy="107158"/>
          </a:xfrm>
          <a:custGeom>
            <a:avLst/>
            <a:gdLst/>
            <a:ahLst/>
            <a:cxnLst/>
            <a:rect l="0" t="0" r="0" b="0"/>
            <a:pathLst>
              <a:path w="133947" h="107158">
                <a:moveTo>
                  <a:pt x="8930" y="62508"/>
                </a:move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0" y="71438"/>
                </a:lnTo>
                <a:lnTo>
                  <a:pt x="0" y="71438"/>
                </a:lnTo>
                <a:lnTo>
                  <a:pt x="8930" y="71438"/>
                </a:lnTo>
                <a:lnTo>
                  <a:pt x="17860" y="71438"/>
                </a:lnTo>
                <a:lnTo>
                  <a:pt x="35719" y="62508"/>
                </a:lnTo>
                <a:lnTo>
                  <a:pt x="53578" y="53579"/>
                </a:lnTo>
                <a:lnTo>
                  <a:pt x="62508" y="44649"/>
                </a:lnTo>
                <a:lnTo>
                  <a:pt x="71438" y="35719"/>
                </a:lnTo>
                <a:lnTo>
                  <a:pt x="80368" y="26789"/>
                </a:lnTo>
                <a:lnTo>
                  <a:pt x="80368" y="8930"/>
                </a:lnTo>
                <a:lnTo>
                  <a:pt x="80368" y="0"/>
                </a:lnTo>
                <a:lnTo>
                  <a:pt x="71438" y="0"/>
                </a:lnTo>
                <a:lnTo>
                  <a:pt x="62508" y="0"/>
                </a:lnTo>
                <a:lnTo>
                  <a:pt x="44649" y="8930"/>
                </a:lnTo>
                <a:lnTo>
                  <a:pt x="35719" y="26789"/>
                </a:lnTo>
                <a:lnTo>
                  <a:pt x="26789" y="44649"/>
                </a:lnTo>
                <a:lnTo>
                  <a:pt x="26789" y="71438"/>
                </a:lnTo>
                <a:lnTo>
                  <a:pt x="35719" y="80368"/>
                </a:lnTo>
                <a:lnTo>
                  <a:pt x="35719" y="98227"/>
                </a:lnTo>
                <a:lnTo>
                  <a:pt x="53578" y="107157"/>
                </a:lnTo>
                <a:lnTo>
                  <a:pt x="71438" y="107157"/>
                </a:lnTo>
                <a:lnTo>
                  <a:pt x="98227" y="98227"/>
                </a:lnTo>
                <a:lnTo>
                  <a:pt x="116086" y="80368"/>
                </a:lnTo>
                <a:lnTo>
                  <a:pt x="133946" y="62508"/>
                </a:lnTo>
                <a:lnTo>
                  <a:pt x="133946" y="6250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7143750" y="2330648"/>
            <a:ext cx="71439" cy="160736"/>
          </a:xfrm>
          <a:custGeom>
            <a:avLst/>
            <a:gdLst/>
            <a:ahLst/>
            <a:cxnLst/>
            <a:rect l="0" t="0" r="0" b="0"/>
            <a:pathLst>
              <a:path w="71439" h="160736">
                <a:moveTo>
                  <a:pt x="53578" y="0"/>
                </a:moveTo>
                <a:lnTo>
                  <a:pt x="44648" y="0"/>
                </a:lnTo>
                <a:lnTo>
                  <a:pt x="44648" y="8930"/>
                </a:lnTo>
                <a:lnTo>
                  <a:pt x="44648" y="17860"/>
                </a:lnTo>
                <a:lnTo>
                  <a:pt x="35719" y="26789"/>
                </a:lnTo>
                <a:lnTo>
                  <a:pt x="35719" y="35719"/>
                </a:lnTo>
                <a:lnTo>
                  <a:pt x="44648" y="53578"/>
                </a:lnTo>
                <a:lnTo>
                  <a:pt x="44648" y="62508"/>
                </a:lnTo>
                <a:lnTo>
                  <a:pt x="53578" y="71438"/>
                </a:lnTo>
                <a:lnTo>
                  <a:pt x="62508" y="80367"/>
                </a:lnTo>
                <a:lnTo>
                  <a:pt x="71438" y="98227"/>
                </a:lnTo>
                <a:lnTo>
                  <a:pt x="71438" y="107156"/>
                </a:lnTo>
                <a:lnTo>
                  <a:pt x="71438" y="125016"/>
                </a:lnTo>
                <a:lnTo>
                  <a:pt x="53578" y="133946"/>
                </a:lnTo>
                <a:lnTo>
                  <a:pt x="44648" y="151805"/>
                </a:lnTo>
                <a:lnTo>
                  <a:pt x="26789" y="160735"/>
                </a:lnTo>
                <a:lnTo>
                  <a:pt x="8930" y="160735"/>
                </a:lnTo>
                <a:lnTo>
                  <a:pt x="0" y="142875"/>
                </a:lnTo>
                <a:lnTo>
                  <a:pt x="0" y="14287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0" name="Freeform 29"/>
          <p:cNvSpPr/>
          <p:nvPr/>
        </p:nvSpPr>
        <p:spPr bwMode="auto">
          <a:xfrm>
            <a:off x="7411641" y="2169914"/>
            <a:ext cx="133946" cy="187524"/>
          </a:xfrm>
          <a:custGeom>
            <a:avLst/>
            <a:gdLst/>
            <a:ahLst/>
            <a:cxnLst/>
            <a:rect l="0" t="0" r="0" b="0"/>
            <a:pathLst>
              <a:path w="133946" h="187524">
                <a:moveTo>
                  <a:pt x="0" y="71437"/>
                </a:moveTo>
                <a:lnTo>
                  <a:pt x="0" y="71437"/>
                </a:lnTo>
                <a:lnTo>
                  <a:pt x="8929" y="80367"/>
                </a:lnTo>
                <a:lnTo>
                  <a:pt x="17859" y="98226"/>
                </a:lnTo>
                <a:lnTo>
                  <a:pt x="26789" y="116086"/>
                </a:lnTo>
                <a:lnTo>
                  <a:pt x="35718" y="133945"/>
                </a:lnTo>
                <a:lnTo>
                  <a:pt x="44648" y="151805"/>
                </a:lnTo>
                <a:lnTo>
                  <a:pt x="53578" y="160734"/>
                </a:lnTo>
                <a:lnTo>
                  <a:pt x="53578" y="169664"/>
                </a:lnTo>
                <a:lnTo>
                  <a:pt x="53578" y="178594"/>
                </a:lnTo>
                <a:lnTo>
                  <a:pt x="53578" y="187523"/>
                </a:lnTo>
                <a:lnTo>
                  <a:pt x="53578" y="187523"/>
                </a:lnTo>
                <a:lnTo>
                  <a:pt x="53578" y="187523"/>
                </a:lnTo>
                <a:lnTo>
                  <a:pt x="53578" y="169664"/>
                </a:lnTo>
                <a:lnTo>
                  <a:pt x="53578" y="151805"/>
                </a:lnTo>
                <a:lnTo>
                  <a:pt x="53578" y="125015"/>
                </a:lnTo>
                <a:lnTo>
                  <a:pt x="53578" y="89297"/>
                </a:lnTo>
                <a:lnTo>
                  <a:pt x="62507" y="53578"/>
                </a:lnTo>
                <a:lnTo>
                  <a:pt x="62507" y="35719"/>
                </a:lnTo>
                <a:lnTo>
                  <a:pt x="71437" y="17859"/>
                </a:lnTo>
                <a:lnTo>
                  <a:pt x="71437" y="8930"/>
                </a:lnTo>
                <a:lnTo>
                  <a:pt x="80367" y="8930"/>
                </a:lnTo>
                <a:lnTo>
                  <a:pt x="89297" y="0"/>
                </a:lnTo>
                <a:lnTo>
                  <a:pt x="98226" y="8930"/>
                </a:lnTo>
                <a:lnTo>
                  <a:pt x="107156" y="8930"/>
                </a:lnTo>
                <a:lnTo>
                  <a:pt x="116086" y="8930"/>
                </a:lnTo>
                <a:lnTo>
                  <a:pt x="125015" y="8930"/>
                </a:lnTo>
                <a:lnTo>
                  <a:pt x="133945" y="8930"/>
                </a:lnTo>
                <a:lnTo>
                  <a:pt x="133945" y="893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1" name="Freeform 30"/>
          <p:cNvSpPr/>
          <p:nvPr/>
        </p:nvSpPr>
        <p:spPr bwMode="auto">
          <a:xfrm>
            <a:off x="7554516" y="1955601"/>
            <a:ext cx="312540" cy="535783"/>
          </a:xfrm>
          <a:custGeom>
            <a:avLst/>
            <a:gdLst/>
            <a:ahLst/>
            <a:cxnLst/>
            <a:rect l="0" t="0" r="0" b="0"/>
            <a:pathLst>
              <a:path w="312540" h="535783">
                <a:moveTo>
                  <a:pt x="0" y="312539"/>
                </a:moveTo>
                <a:lnTo>
                  <a:pt x="0" y="312539"/>
                </a:lnTo>
                <a:lnTo>
                  <a:pt x="0" y="312539"/>
                </a:lnTo>
                <a:lnTo>
                  <a:pt x="0" y="312539"/>
                </a:lnTo>
                <a:lnTo>
                  <a:pt x="8929" y="303610"/>
                </a:lnTo>
                <a:lnTo>
                  <a:pt x="17859" y="294680"/>
                </a:lnTo>
                <a:lnTo>
                  <a:pt x="35718" y="285750"/>
                </a:lnTo>
                <a:lnTo>
                  <a:pt x="53578" y="267891"/>
                </a:lnTo>
                <a:lnTo>
                  <a:pt x="62507" y="250032"/>
                </a:lnTo>
                <a:lnTo>
                  <a:pt x="80367" y="232172"/>
                </a:lnTo>
                <a:lnTo>
                  <a:pt x="80367" y="214313"/>
                </a:lnTo>
                <a:lnTo>
                  <a:pt x="89297" y="205383"/>
                </a:lnTo>
                <a:lnTo>
                  <a:pt x="89297" y="187524"/>
                </a:lnTo>
                <a:lnTo>
                  <a:pt x="80367" y="178594"/>
                </a:lnTo>
                <a:lnTo>
                  <a:pt x="71437" y="178594"/>
                </a:lnTo>
                <a:lnTo>
                  <a:pt x="53578" y="178594"/>
                </a:lnTo>
                <a:lnTo>
                  <a:pt x="35718" y="187524"/>
                </a:lnTo>
                <a:lnTo>
                  <a:pt x="17859" y="214313"/>
                </a:lnTo>
                <a:lnTo>
                  <a:pt x="8929" y="241102"/>
                </a:lnTo>
                <a:lnTo>
                  <a:pt x="0" y="267891"/>
                </a:lnTo>
                <a:lnTo>
                  <a:pt x="8929" y="294680"/>
                </a:lnTo>
                <a:lnTo>
                  <a:pt x="17859" y="312539"/>
                </a:lnTo>
                <a:lnTo>
                  <a:pt x="26789" y="330399"/>
                </a:lnTo>
                <a:lnTo>
                  <a:pt x="53578" y="330399"/>
                </a:lnTo>
                <a:lnTo>
                  <a:pt x="71437" y="321469"/>
                </a:lnTo>
                <a:lnTo>
                  <a:pt x="89297" y="303610"/>
                </a:lnTo>
                <a:lnTo>
                  <a:pt x="116086" y="285750"/>
                </a:lnTo>
                <a:lnTo>
                  <a:pt x="125015" y="258961"/>
                </a:lnTo>
                <a:lnTo>
                  <a:pt x="142875" y="223243"/>
                </a:lnTo>
                <a:lnTo>
                  <a:pt x="151804" y="187524"/>
                </a:lnTo>
                <a:lnTo>
                  <a:pt x="151804" y="142875"/>
                </a:lnTo>
                <a:lnTo>
                  <a:pt x="160734" y="107157"/>
                </a:lnTo>
                <a:lnTo>
                  <a:pt x="160734" y="62508"/>
                </a:lnTo>
                <a:lnTo>
                  <a:pt x="160734" y="35719"/>
                </a:lnTo>
                <a:lnTo>
                  <a:pt x="160734" y="8930"/>
                </a:lnTo>
                <a:lnTo>
                  <a:pt x="160734" y="0"/>
                </a:lnTo>
                <a:lnTo>
                  <a:pt x="160734" y="0"/>
                </a:lnTo>
                <a:lnTo>
                  <a:pt x="160734" y="8930"/>
                </a:lnTo>
                <a:lnTo>
                  <a:pt x="160734" y="26789"/>
                </a:lnTo>
                <a:lnTo>
                  <a:pt x="160734" y="62508"/>
                </a:lnTo>
                <a:lnTo>
                  <a:pt x="160734" y="116086"/>
                </a:lnTo>
                <a:lnTo>
                  <a:pt x="160734" y="169664"/>
                </a:lnTo>
                <a:lnTo>
                  <a:pt x="169664" y="241102"/>
                </a:lnTo>
                <a:lnTo>
                  <a:pt x="178593" y="312539"/>
                </a:lnTo>
                <a:lnTo>
                  <a:pt x="187523" y="383977"/>
                </a:lnTo>
                <a:lnTo>
                  <a:pt x="205382" y="446485"/>
                </a:lnTo>
                <a:lnTo>
                  <a:pt x="223242" y="491133"/>
                </a:lnTo>
                <a:lnTo>
                  <a:pt x="250031" y="517922"/>
                </a:lnTo>
                <a:lnTo>
                  <a:pt x="267890" y="535782"/>
                </a:lnTo>
                <a:lnTo>
                  <a:pt x="294679" y="535782"/>
                </a:lnTo>
                <a:lnTo>
                  <a:pt x="312539" y="517922"/>
                </a:lnTo>
                <a:lnTo>
                  <a:pt x="312539" y="482203"/>
                </a:lnTo>
                <a:lnTo>
                  <a:pt x="312539" y="437555"/>
                </a:lnTo>
                <a:lnTo>
                  <a:pt x="303609" y="392907"/>
                </a:lnTo>
                <a:lnTo>
                  <a:pt x="276820" y="339328"/>
                </a:lnTo>
                <a:lnTo>
                  <a:pt x="241101" y="294680"/>
                </a:lnTo>
                <a:lnTo>
                  <a:pt x="205382" y="258961"/>
                </a:lnTo>
                <a:lnTo>
                  <a:pt x="169664" y="241102"/>
                </a:lnTo>
                <a:lnTo>
                  <a:pt x="142875" y="241102"/>
                </a:lnTo>
                <a:lnTo>
                  <a:pt x="125015" y="241102"/>
                </a:lnTo>
                <a:lnTo>
                  <a:pt x="116086" y="241102"/>
                </a:lnTo>
                <a:lnTo>
                  <a:pt x="107156" y="241102"/>
                </a:lnTo>
                <a:lnTo>
                  <a:pt x="116086" y="241102"/>
                </a:lnTo>
                <a:lnTo>
                  <a:pt x="125015" y="232172"/>
                </a:lnTo>
                <a:lnTo>
                  <a:pt x="125015" y="232172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2" name="Freeform 31"/>
          <p:cNvSpPr/>
          <p:nvPr/>
        </p:nvSpPr>
        <p:spPr bwMode="auto">
          <a:xfrm>
            <a:off x="7786688" y="1946672"/>
            <a:ext cx="71438" cy="258962"/>
          </a:xfrm>
          <a:custGeom>
            <a:avLst/>
            <a:gdLst/>
            <a:ahLst/>
            <a:cxnLst/>
            <a:rect l="0" t="0" r="0" b="0"/>
            <a:pathLst>
              <a:path w="71438" h="258962">
                <a:moveTo>
                  <a:pt x="0" y="8929"/>
                </a:move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0" y="35718"/>
                </a:lnTo>
                <a:lnTo>
                  <a:pt x="0" y="71437"/>
                </a:lnTo>
                <a:lnTo>
                  <a:pt x="8929" y="107156"/>
                </a:lnTo>
                <a:lnTo>
                  <a:pt x="17859" y="142875"/>
                </a:lnTo>
                <a:lnTo>
                  <a:pt x="26789" y="187523"/>
                </a:lnTo>
                <a:lnTo>
                  <a:pt x="26789" y="214312"/>
                </a:lnTo>
                <a:lnTo>
                  <a:pt x="35718" y="241101"/>
                </a:lnTo>
                <a:lnTo>
                  <a:pt x="44648" y="258961"/>
                </a:lnTo>
                <a:lnTo>
                  <a:pt x="53578" y="258961"/>
                </a:lnTo>
                <a:lnTo>
                  <a:pt x="62507" y="258961"/>
                </a:lnTo>
                <a:lnTo>
                  <a:pt x="71437" y="250031"/>
                </a:lnTo>
                <a:lnTo>
                  <a:pt x="71437" y="223242"/>
                </a:lnTo>
                <a:lnTo>
                  <a:pt x="71437" y="223242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3" name="Freeform 32"/>
          <p:cNvSpPr/>
          <p:nvPr/>
        </p:nvSpPr>
        <p:spPr bwMode="auto">
          <a:xfrm>
            <a:off x="7813477" y="2018109"/>
            <a:ext cx="241102" cy="169665"/>
          </a:xfrm>
          <a:custGeom>
            <a:avLst/>
            <a:gdLst/>
            <a:ahLst/>
            <a:cxnLst/>
            <a:rect l="0" t="0" r="0" b="0"/>
            <a:pathLst>
              <a:path w="241102" h="169665">
                <a:moveTo>
                  <a:pt x="0" y="116086"/>
                </a:moveTo>
                <a:lnTo>
                  <a:pt x="0" y="116086"/>
                </a:lnTo>
                <a:lnTo>
                  <a:pt x="8929" y="116086"/>
                </a:lnTo>
                <a:lnTo>
                  <a:pt x="17859" y="107156"/>
                </a:lnTo>
                <a:lnTo>
                  <a:pt x="26789" y="107156"/>
                </a:lnTo>
                <a:lnTo>
                  <a:pt x="44648" y="98227"/>
                </a:lnTo>
                <a:lnTo>
                  <a:pt x="71437" y="80367"/>
                </a:lnTo>
                <a:lnTo>
                  <a:pt x="89296" y="62508"/>
                </a:lnTo>
                <a:lnTo>
                  <a:pt x="116086" y="44649"/>
                </a:lnTo>
                <a:lnTo>
                  <a:pt x="125015" y="26789"/>
                </a:lnTo>
                <a:lnTo>
                  <a:pt x="125015" y="8930"/>
                </a:lnTo>
                <a:lnTo>
                  <a:pt x="116086" y="0"/>
                </a:lnTo>
                <a:lnTo>
                  <a:pt x="107156" y="0"/>
                </a:lnTo>
                <a:lnTo>
                  <a:pt x="80367" y="8930"/>
                </a:lnTo>
                <a:lnTo>
                  <a:pt x="62507" y="26789"/>
                </a:lnTo>
                <a:lnTo>
                  <a:pt x="44648" y="53578"/>
                </a:lnTo>
                <a:lnTo>
                  <a:pt x="26789" y="89297"/>
                </a:lnTo>
                <a:lnTo>
                  <a:pt x="26789" y="116086"/>
                </a:lnTo>
                <a:lnTo>
                  <a:pt x="26789" y="142875"/>
                </a:lnTo>
                <a:lnTo>
                  <a:pt x="35718" y="160735"/>
                </a:lnTo>
                <a:lnTo>
                  <a:pt x="53578" y="169664"/>
                </a:lnTo>
                <a:lnTo>
                  <a:pt x="80367" y="169664"/>
                </a:lnTo>
                <a:lnTo>
                  <a:pt x="107156" y="169664"/>
                </a:lnTo>
                <a:lnTo>
                  <a:pt x="133945" y="151805"/>
                </a:lnTo>
                <a:lnTo>
                  <a:pt x="160734" y="125016"/>
                </a:lnTo>
                <a:lnTo>
                  <a:pt x="187523" y="98227"/>
                </a:lnTo>
                <a:lnTo>
                  <a:pt x="214312" y="62508"/>
                </a:lnTo>
                <a:lnTo>
                  <a:pt x="241101" y="26789"/>
                </a:lnTo>
                <a:lnTo>
                  <a:pt x="241101" y="2678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4" name="Freeform 33"/>
          <p:cNvSpPr/>
          <p:nvPr/>
        </p:nvSpPr>
        <p:spPr bwMode="auto">
          <a:xfrm>
            <a:off x="8036719" y="1723429"/>
            <a:ext cx="285750" cy="410767"/>
          </a:xfrm>
          <a:custGeom>
            <a:avLst/>
            <a:gdLst/>
            <a:ahLst/>
            <a:cxnLst/>
            <a:rect l="0" t="0" r="0" b="0"/>
            <a:pathLst>
              <a:path w="285750" h="410767">
                <a:moveTo>
                  <a:pt x="44648" y="241102"/>
                </a:moveTo>
                <a:lnTo>
                  <a:pt x="35719" y="250032"/>
                </a:lnTo>
                <a:lnTo>
                  <a:pt x="26789" y="258961"/>
                </a:lnTo>
                <a:lnTo>
                  <a:pt x="17859" y="285750"/>
                </a:lnTo>
                <a:lnTo>
                  <a:pt x="0" y="303610"/>
                </a:lnTo>
                <a:lnTo>
                  <a:pt x="0" y="330399"/>
                </a:lnTo>
                <a:lnTo>
                  <a:pt x="0" y="357188"/>
                </a:lnTo>
                <a:lnTo>
                  <a:pt x="0" y="375047"/>
                </a:lnTo>
                <a:lnTo>
                  <a:pt x="8929" y="392907"/>
                </a:lnTo>
                <a:lnTo>
                  <a:pt x="26789" y="392907"/>
                </a:lnTo>
                <a:lnTo>
                  <a:pt x="44648" y="392907"/>
                </a:lnTo>
                <a:lnTo>
                  <a:pt x="62508" y="383977"/>
                </a:lnTo>
                <a:lnTo>
                  <a:pt x="89297" y="366118"/>
                </a:lnTo>
                <a:lnTo>
                  <a:pt x="116086" y="339329"/>
                </a:lnTo>
                <a:lnTo>
                  <a:pt x="133945" y="312540"/>
                </a:lnTo>
                <a:lnTo>
                  <a:pt x="160733" y="276821"/>
                </a:lnTo>
                <a:lnTo>
                  <a:pt x="178593" y="232172"/>
                </a:lnTo>
                <a:lnTo>
                  <a:pt x="196452" y="187524"/>
                </a:lnTo>
                <a:lnTo>
                  <a:pt x="205382" y="133946"/>
                </a:lnTo>
                <a:lnTo>
                  <a:pt x="205382" y="89297"/>
                </a:lnTo>
                <a:lnTo>
                  <a:pt x="214311" y="53579"/>
                </a:lnTo>
                <a:lnTo>
                  <a:pt x="214311" y="17860"/>
                </a:lnTo>
                <a:lnTo>
                  <a:pt x="214311" y="0"/>
                </a:lnTo>
                <a:lnTo>
                  <a:pt x="196452" y="0"/>
                </a:lnTo>
                <a:lnTo>
                  <a:pt x="187522" y="0"/>
                </a:lnTo>
                <a:lnTo>
                  <a:pt x="178593" y="17860"/>
                </a:lnTo>
                <a:lnTo>
                  <a:pt x="169663" y="44649"/>
                </a:lnTo>
                <a:lnTo>
                  <a:pt x="160733" y="80368"/>
                </a:lnTo>
                <a:lnTo>
                  <a:pt x="169663" y="133946"/>
                </a:lnTo>
                <a:lnTo>
                  <a:pt x="178593" y="187524"/>
                </a:lnTo>
                <a:lnTo>
                  <a:pt x="196452" y="250032"/>
                </a:lnTo>
                <a:lnTo>
                  <a:pt x="214311" y="294680"/>
                </a:lnTo>
                <a:lnTo>
                  <a:pt x="232171" y="339329"/>
                </a:lnTo>
                <a:lnTo>
                  <a:pt x="250030" y="366118"/>
                </a:lnTo>
                <a:lnTo>
                  <a:pt x="267890" y="392907"/>
                </a:lnTo>
                <a:lnTo>
                  <a:pt x="276819" y="401836"/>
                </a:lnTo>
                <a:lnTo>
                  <a:pt x="285749" y="410766"/>
                </a:lnTo>
                <a:lnTo>
                  <a:pt x="276819" y="401836"/>
                </a:lnTo>
                <a:lnTo>
                  <a:pt x="267890" y="383977"/>
                </a:lnTo>
                <a:lnTo>
                  <a:pt x="241101" y="357188"/>
                </a:lnTo>
                <a:lnTo>
                  <a:pt x="196452" y="321469"/>
                </a:lnTo>
                <a:lnTo>
                  <a:pt x="151804" y="267891"/>
                </a:lnTo>
                <a:lnTo>
                  <a:pt x="151804" y="267891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5" name="Freeform 34"/>
          <p:cNvSpPr/>
          <p:nvPr/>
        </p:nvSpPr>
        <p:spPr bwMode="auto">
          <a:xfrm>
            <a:off x="8152805" y="1741289"/>
            <a:ext cx="250031" cy="71438"/>
          </a:xfrm>
          <a:custGeom>
            <a:avLst/>
            <a:gdLst/>
            <a:ahLst/>
            <a:cxnLst/>
            <a:rect l="0" t="0" r="0" b="0"/>
            <a:pathLst>
              <a:path w="250031" h="71438">
                <a:moveTo>
                  <a:pt x="0" y="71437"/>
                </a:moveTo>
                <a:lnTo>
                  <a:pt x="17859" y="62508"/>
                </a:lnTo>
                <a:lnTo>
                  <a:pt x="53577" y="53578"/>
                </a:lnTo>
                <a:lnTo>
                  <a:pt x="98225" y="35719"/>
                </a:lnTo>
                <a:lnTo>
                  <a:pt x="142874" y="17859"/>
                </a:lnTo>
                <a:lnTo>
                  <a:pt x="187522" y="8930"/>
                </a:lnTo>
                <a:lnTo>
                  <a:pt x="214311" y="0"/>
                </a:lnTo>
                <a:lnTo>
                  <a:pt x="232171" y="0"/>
                </a:lnTo>
                <a:lnTo>
                  <a:pt x="250030" y="0"/>
                </a:lnTo>
                <a:lnTo>
                  <a:pt x="250030" y="8930"/>
                </a:lnTo>
                <a:lnTo>
                  <a:pt x="250030" y="893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6" name="Freeform 35"/>
          <p:cNvSpPr/>
          <p:nvPr/>
        </p:nvSpPr>
        <p:spPr bwMode="auto">
          <a:xfrm>
            <a:off x="6456164" y="2964656"/>
            <a:ext cx="205384" cy="151806"/>
          </a:xfrm>
          <a:custGeom>
            <a:avLst/>
            <a:gdLst/>
            <a:ahLst/>
            <a:cxnLst/>
            <a:rect l="0" t="0" r="0" b="0"/>
            <a:pathLst>
              <a:path w="205384" h="151806">
                <a:moveTo>
                  <a:pt x="71438" y="53578"/>
                </a:moveTo>
                <a:lnTo>
                  <a:pt x="71438" y="44648"/>
                </a:lnTo>
                <a:lnTo>
                  <a:pt x="62508" y="35719"/>
                </a:lnTo>
                <a:lnTo>
                  <a:pt x="53578" y="26789"/>
                </a:lnTo>
                <a:lnTo>
                  <a:pt x="44649" y="17859"/>
                </a:lnTo>
                <a:lnTo>
                  <a:pt x="26789" y="8930"/>
                </a:lnTo>
                <a:lnTo>
                  <a:pt x="17859" y="0"/>
                </a:lnTo>
                <a:lnTo>
                  <a:pt x="8930" y="0"/>
                </a:lnTo>
                <a:lnTo>
                  <a:pt x="0" y="8930"/>
                </a:lnTo>
                <a:lnTo>
                  <a:pt x="0" y="26789"/>
                </a:lnTo>
                <a:lnTo>
                  <a:pt x="0" y="53578"/>
                </a:lnTo>
                <a:lnTo>
                  <a:pt x="8930" y="80367"/>
                </a:lnTo>
                <a:lnTo>
                  <a:pt x="17859" y="107156"/>
                </a:lnTo>
                <a:lnTo>
                  <a:pt x="35719" y="133945"/>
                </a:lnTo>
                <a:lnTo>
                  <a:pt x="62508" y="151805"/>
                </a:lnTo>
                <a:lnTo>
                  <a:pt x="89297" y="151805"/>
                </a:lnTo>
                <a:lnTo>
                  <a:pt x="125016" y="151805"/>
                </a:lnTo>
                <a:lnTo>
                  <a:pt x="151805" y="133945"/>
                </a:lnTo>
                <a:lnTo>
                  <a:pt x="187524" y="116086"/>
                </a:lnTo>
                <a:lnTo>
                  <a:pt x="205383" y="89297"/>
                </a:lnTo>
                <a:lnTo>
                  <a:pt x="205383" y="8929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7" name="Freeform 36"/>
          <p:cNvSpPr/>
          <p:nvPr/>
        </p:nvSpPr>
        <p:spPr bwMode="auto">
          <a:xfrm>
            <a:off x="6661547" y="2768203"/>
            <a:ext cx="285751" cy="294680"/>
          </a:xfrm>
          <a:custGeom>
            <a:avLst/>
            <a:gdLst/>
            <a:ahLst/>
            <a:cxnLst/>
            <a:rect l="0" t="0" r="0" b="0"/>
            <a:pathLst>
              <a:path w="285751" h="294680">
                <a:moveTo>
                  <a:pt x="8930" y="178593"/>
                </a:moveTo>
                <a:lnTo>
                  <a:pt x="8930" y="187523"/>
                </a:lnTo>
                <a:lnTo>
                  <a:pt x="8930" y="196453"/>
                </a:lnTo>
                <a:lnTo>
                  <a:pt x="0" y="214312"/>
                </a:lnTo>
                <a:lnTo>
                  <a:pt x="8930" y="232172"/>
                </a:lnTo>
                <a:lnTo>
                  <a:pt x="8930" y="250031"/>
                </a:lnTo>
                <a:lnTo>
                  <a:pt x="17859" y="267890"/>
                </a:lnTo>
                <a:lnTo>
                  <a:pt x="35719" y="285750"/>
                </a:lnTo>
                <a:lnTo>
                  <a:pt x="44648" y="294679"/>
                </a:lnTo>
                <a:lnTo>
                  <a:pt x="62508" y="294679"/>
                </a:lnTo>
                <a:lnTo>
                  <a:pt x="71437" y="285750"/>
                </a:lnTo>
                <a:lnTo>
                  <a:pt x="80367" y="267890"/>
                </a:lnTo>
                <a:lnTo>
                  <a:pt x="89297" y="250031"/>
                </a:lnTo>
                <a:lnTo>
                  <a:pt x="89297" y="223242"/>
                </a:lnTo>
                <a:lnTo>
                  <a:pt x="89297" y="196453"/>
                </a:lnTo>
                <a:lnTo>
                  <a:pt x="80367" y="169664"/>
                </a:lnTo>
                <a:lnTo>
                  <a:pt x="71437" y="151804"/>
                </a:lnTo>
                <a:lnTo>
                  <a:pt x="62508" y="142875"/>
                </a:lnTo>
                <a:lnTo>
                  <a:pt x="62508" y="142875"/>
                </a:lnTo>
                <a:lnTo>
                  <a:pt x="62508" y="151804"/>
                </a:lnTo>
                <a:lnTo>
                  <a:pt x="62508" y="169664"/>
                </a:lnTo>
                <a:lnTo>
                  <a:pt x="71437" y="196453"/>
                </a:lnTo>
                <a:lnTo>
                  <a:pt x="80367" y="223242"/>
                </a:lnTo>
                <a:lnTo>
                  <a:pt x="89297" y="241101"/>
                </a:lnTo>
                <a:lnTo>
                  <a:pt x="107156" y="258961"/>
                </a:lnTo>
                <a:lnTo>
                  <a:pt x="116086" y="267890"/>
                </a:lnTo>
                <a:lnTo>
                  <a:pt x="125016" y="267890"/>
                </a:lnTo>
                <a:lnTo>
                  <a:pt x="142875" y="267890"/>
                </a:lnTo>
                <a:lnTo>
                  <a:pt x="151805" y="250031"/>
                </a:lnTo>
                <a:lnTo>
                  <a:pt x="151805" y="232172"/>
                </a:lnTo>
                <a:lnTo>
                  <a:pt x="151805" y="205383"/>
                </a:lnTo>
                <a:lnTo>
                  <a:pt x="151805" y="178593"/>
                </a:lnTo>
                <a:lnTo>
                  <a:pt x="151805" y="160734"/>
                </a:lnTo>
                <a:lnTo>
                  <a:pt x="151805" y="133945"/>
                </a:lnTo>
                <a:lnTo>
                  <a:pt x="151805" y="125015"/>
                </a:lnTo>
                <a:lnTo>
                  <a:pt x="151805" y="125015"/>
                </a:lnTo>
                <a:lnTo>
                  <a:pt x="151805" y="125015"/>
                </a:lnTo>
                <a:lnTo>
                  <a:pt x="160734" y="133945"/>
                </a:lnTo>
                <a:lnTo>
                  <a:pt x="169664" y="142875"/>
                </a:lnTo>
                <a:lnTo>
                  <a:pt x="178594" y="160734"/>
                </a:lnTo>
                <a:lnTo>
                  <a:pt x="196453" y="178593"/>
                </a:lnTo>
                <a:lnTo>
                  <a:pt x="214312" y="196453"/>
                </a:lnTo>
                <a:lnTo>
                  <a:pt x="223242" y="205383"/>
                </a:lnTo>
                <a:lnTo>
                  <a:pt x="241101" y="214312"/>
                </a:lnTo>
                <a:lnTo>
                  <a:pt x="241101" y="214312"/>
                </a:lnTo>
                <a:lnTo>
                  <a:pt x="250031" y="214312"/>
                </a:lnTo>
                <a:lnTo>
                  <a:pt x="250031" y="205383"/>
                </a:lnTo>
                <a:lnTo>
                  <a:pt x="241101" y="196453"/>
                </a:lnTo>
                <a:lnTo>
                  <a:pt x="241101" y="178593"/>
                </a:lnTo>
                <a:lnTo>
                  <a:pt x="232172" y="151804"/>
                </a:lnTo>
                <a:lnTo>
                  <a:pt x="223242" y="125015"/>
                </a:lnTo>
                <a:lnTo>
                  <a:pt x="214312" y="98226"/>
                </a:lnTo>
                <a:lnTo>
                  <a:pt x="223242" y="71437"/>
                </a:lnTo>
                <a:lnTo>
                  <a:pt x="223242" y="44648"/>
                </a:lnTo>
                <a:lnTo>
                  <a:pt x="232172" y="26789"/>
                </a:lnTo>
                <a:lnTo>
                  <a:pt x="241101" y="8930"/>
                </a:lnTo>
                <a:lnTo>
                  <a:pt x="258961" y="8930"/>
                </a:lnTo>
                <a:lnTo>
                  <a:pt x="267891" y="0"/>
                </a:lnTo>
                <a:lnTo>
                  <a:pt x="276820" y="8930"/>
                </a:lnTo>
                <a:lnTo>
                  <a:pt x="285750" y="17860"/>
                </a:lnTo>
                <a:lnTo>
                  <a:pt x="285750" y="1786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8" name="Freeform 37"/>
          <p:cNvSpPr/>
          <p:nvPr/>
        </p:nvSpPr>
        <p:spPr bwMode="auto">
          <a:xfrm>
            <a:off x="6965156" y="2750344"/>
            <a:ext cx="80368" cy="196453"/>
          </a:xfrm>
          <a:custGeom>
            <a:avLst/>
            <a:gdLst/>
            <a:ahLst/>
            <a:cxnLst/>
            <a:rect l="0" t="0" r="0" b="0"/>
            <a:pathLst>
              <a:path w="80368" h="196453">
                <a:moveTo>
                  <a:pt x="0" y="98226"/>
                </a:moveTo>
                <a:lnTo>
                  <a:pt x="0" y="98226"/>
                </a:lnTo>
                <a:lnTo>
                  <a:pt x="0" y="107156"/>
                </a:lnTo>
                <a:lnTo>
                  <a:pt x="0" y="116085"/>
                </a:lnTo>
                <a:lnTo>
                  <a:pt x="8930" y="125015"/>
                </a:lnTo>
                <a:lnTo>
                  <a:pt x="17860" y="133945"/>
                </a:lnTo>
                <a:lnTo>
                  <a:pt x="35719" y="151804"/>
                </a:lnTo>
                <a:lnTo>
                  <a:pt x="44649" y="169663"/>
                </a:lnTo>
                <a:lnTo>
                  <a:pt x="53578" y="178593"/>
                </a:lnTo>
                <a:lnTo>
                  <a:pt x="71438" y="196452"/>
                </a:lnTo>
                <a:lnTo>
                  <a:pt x="71438" y="196452"/>
                </a:lnTo>
                <a:lnTo>
                  <a:pt x="80367" y="196452"/>
                </a:lnTo>
                <a:lnTo>
                  <a:pt x="80367" y="178593"/>
                </a:lnTo>
                <a:lnTo>
                  <a:pt x="71438" y="160734"/>
                </a:lnTo>
                <a:lnTo>
                  <a:pt x="62508" y="133945"/>
                </a:lnTo>
                <a:lnTo>
                  <a:pt x="53578" y="107156"/>
                </a:lnTo>
                <a:lnTo>
                  <a:pt x="44649" y="71437"/>
                </a:lnTo>
                <a:lnTo>
                  <a:pt x="44649" y="44648"/>
                </a:lnTo>
                <a:lnTo>
                  <a:pt x="44649" y="26789"/>
                </a:lnTo>
                <a:lnTo>
                  <a:pt x="44649" y="17859"/>
                </a:lnTo>
                <a:lnTo>
                  <a:pt x="53578" y="8929"/>
                </a:lnTo>
                <a:lnTo>
                  <a:pt x="71438" y="0"/>
                </a:lnTo>
                <a:lnTo>
                  <a:pt x="71438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39" name="Freeform 38"/>
          <p:cNvSpPr/>
          <p:nvPr/>
        </p:nvSpPr>
        <p:spPr bwMode="auto">
          <a:xfrm>
            <a:off x="7045523" y="2527102"/>
            <a:ext cx="473275" cy="383977"/>
          </a:xfrm>
          <a:custGeom>
            <a:avLst/>
            <a:gdLst/>
            <a:ahLst/>
            <a:cxnLst/>
            <a:rect l="0" t="0" r="0" b="0"/>
            <a:pathLst>
              <a:path w="473275" h="383977">
                <a:moveTo>
                  <a:pt x="8930" y="339327"/>
                </a:moveTo>
                <a:lnTo>
                  <a:pt x="8930" y="348257"/>
                </a:lnTo>
                <a:lnTo>
                  <a:pt x="0" y="357187"/>
                </a:lnTo>
                <a:lnTo>
                  <a:pt x="0" y="366116"/>
                </a:lnTo>
                <a:lnTo>
                  <a:pt x="8930" y="383976"/>
                </a:lnTo>
                <a:lnTo>
                  <a:pt x="17860" y="383976"/>
                </a:lnTo>
                <a:lnTo>
                  <a:pt x="35719" y="383976"/>
                </a:lnTo>
                <a:lnTo>
                  <a:pt x="53579" y="375046"/>
                </a:lnTo>
                <a:lnTo>
                  <a:pt x="71438" y="357187"/>
                </a:lnTo>
                <a:lnTo>
                  <a:pt x="98227" y="339327"/>
                </a:lnTo>
                <a:lnTo>
                  <a:pt x="107157" y="312538"/>
                </a:lnTo>
                <a:lnTo>
                  <a:pt x="125016" y="285749"/>
                </a:lnTo>
                <a:lnTo>
                  <a:pt x="125016" y="267890"/>
                </a:lnTo>
                <a:lnTo>
                  <a:pt x="125016" y="241101"/>
                </a:lnTo>
                <a:lnTo>
                  <a:pt x="107157" y="223242"/>
                </a:lnTo>
                <a:lnTo>
                  <a:pt x="98227" y="214312"/>
                </a:lnTo>
                <a:lnTo>
                  <a:pt x="89297" y="205382"/>
                </a:lnTo>
                <a:lnTo>
                  <a:pt x="71438" y="214312"/>
                </a:lnTo>
                <a:lnTo>
                  <a:pt x="71438" y="232171"/>
                </a:lnTo>
                <a:lnTo>
                  <a:pt x="62508" y="258961"/>
                </a:lnTo>
                <a:lnTo>
                  <a:pt x="71438" y="285749"/>
                </a:lnTo>
                <a:lnTo>
                  <a:pt x="71438" y="312538"/>
                </a:lnTo>
                <a:lnTo>
                  <a:pt x="89297" y="339327"/>
                </a:lnTo>
                <a:lnTo>
                  <a:pt x="98227" y="366116"/>
                </a:lnTo>
                <a:lnTo>
                  <a:pt x="116086" y="375046"/>
                </a:lnTo>
                <a:lnTo>
                  <a:pt x="125016" y="383976"/>
                </a:lnTo>
                <a:lnTo>
                  <a:pt x="142875" y="375046"/>
                </a:lnTo>
                <a:lnTo>
                  <a:pt x="151805" y="366116"/>
                </a:lnTo>
                <a:lnTo>
                  <a:pt x="160735" y="348257"/>
                </a:lnTo>
                <a:lnTo>
                  <a:pt x="160735" y="330398"/>
                </a:lnTo>
                <a:lnTo>
                  <a:pt x="169665" y="294679"/>
                </a:lnTo>
                <a:lnTo>
                  <a:pt x="169665" y="267890"/>
                </a:lnTo>
                <a:lnTo>
                  <a:pt x="169665" y="232171"/>
                </a:lnTo>
                <a:lnTo>
                  <a:pt x="169665" y="214312"/>
                </a:lnTo>
                <a:lnTo>
                  <a:pt x="169665" y="196453"/>
                </a:lnTo>
                <a:lnTo>
                  <a:pt x="169665" y="196453"/>
                </a:lnTo>
                <a:lnTo>
                  <a:pt x="169665" y="205382"/>
                </a:lnTo>
                <a:lnTo>
                  <a:pt x="178594" y="223242"/>
                </a:lnTo>
                <a:lnTo>
                  <a:pt x="187524" y="250031"/>
                </a:lnTo>
                <a:lnTo>
                  <a:pt x="187524" y="276819"/>
                </a:lnTo>
                <a:lnTo>
                  <a:pt x="205383" y="303609"/>
                </a:lnTo>
                <a:lnTo>
                  <a:pt x="214313" y="312538"/>
                </a:lnTo>
                <a:lnTo>
                  <a:pt x="223243" y="330398"/>
                </a:lnTo>
                <a:lnTo>
                  <a:pt x="223243" y="330398"/>
                </a:lnTo>
                <a:lnTo>
                  <a:pt x="232172" y="321468"/>
                </a:lnTo>
                <a:lnTo>
                  <a:pt x="241102" y="312538"/>
                </a:lnTo>
                <a:lnTo>
                  <a:pt x="241102" y="285749"/>
                </a:lnTo>
                <a:lnTo>
                  <a:pt x="241102" y="258961"/>
                </a:lnTo>
                <a:lnTo>
                  <a:pt x="241102" y="232171"/>
                </a:lnTo>
                <a:lnTo>
                  <a:pt x="241102" y="214312"/>
                </a:lnTo>
                <a:lnTo>
                  <a:pt x="241102" y="205382"/>
                </a:lnTo>
                <a:lnTo>
                  <a:pt x="241102" y="205382"/>
                </a:lnTo>
                <a:lnTo>
                  <a:pt x="250032" y="214312"/>
                </a:lnTo>
                <a:lnTo>
                  <a:pt x="258961" y="232171"/>
                </a:lnTo>
                <a:lnTo>
                  <a:pt x="267891" y="250031"/>
                </a:lnTo>
                <a:lnTo>
                  <a:pt x="285750" y="267890"/>
                </a:lnTo>
                <a:lnTo>
                  <a:pt x="294680" y="285749"/>
                </a:lnTo>
                <a:lnTo>
                  <a:pt x="303610" y="285749"/>
                </a:lnTo>
                <a:lnTo>
                  <a:pt x="321469" y="285749"/>
                </a:lnTo>
                <a:lnTo>
                  <a:pt x="330399" y="285749"/>
                </a:lnTo>
                <a:lnTo>
                  <a:pt x="339329" y="267890"/>
                </a:lnTo>
                <a:lnTo>
                  <a:pt x="339329" y="241101"/>
                </a:lnTo>
                <a:lnTo>
                  <a:pt x="348258" y="214312"/>
                </a:lnTo>
                <a:lnTo>
                  <a:pt x="348258" y="178593"/>
                </a:lnTo>
                <a:lnTo>
                  <a:pt x="348258" y="133945"/>
                </a:lnTo>
                <a:lnTo>
                  <a:pt x="348258" y="98226"/>
                </a:lnTo>
                <a:lnTo>
                  <a:pt x="339329" y="62507"/>
                </a:lnTo>
                <a:lnTo>
                  <a:pt x="330399" y="35718"/>
                </a:lnTo>
                <a:lnTo>
                  <a:pt x="330399" y="8929"/>
                </a:lnTo>
                <a:lnTo>
                  <a:pt x="321469" y="0"/>
                </a:lnTo>
                <a:lnTo>
                  <a:pt x="312540" y="0"/>
                </a:lnTo>
                <a:lnTo>
                  <a:pt x="303610" y="0"/>
                </a:lnTo>
                <a:lnTo>
                  <a:pt x="303610" y="17859"/>
                </a:lnTo>
                <a:lnTo>
                  <a:pt x="294680" y="44648"/>
                </a:lnTo>
                <a:lnTo>
                  <a:pt x="303610" y="80367"/>
                </a:lnTo>
                <a:lnTo>
                  <a:pt x="312540" y="116086"/>
                </a:lnTo>
                <a:lnTo>
                  <a:pt x="330399" y="160734"/>
                </a:lnTo>
                <a:lnTo>
                  <a:pt x="348258" y="196453"/>
                </a:lnTo>
                <a:lnTo>
                  <a:pt x="375047" y="232171"/>
                </a:lnTo>
                <a:lnTo>
                  <a:pt x="392907" y="258961"/>
                </a:lnTo>
                <a:lnTo>
                  <a:pt x="419696" y="276819"/>
                </a:lnTo>
                <a:lnTo>
                  <a:pt x="446485" y="285749"/>
                </a:lnTo>
                <a:lnTo>
                  <a:pt x="464344" y="285749"/>
                </a:lnTo>
                <a:lnTo>
                  <a:pt x="473274" y="276819"/>
                </a:lnTo>
                <a:lnTo>
                  <a:pt x="464344" y="258961"/>
                </a:lnTo>
                <a:lnTo>
                  <a:pt x="446485" y="241101"/>
                </a:lnTo>
                <a:lnTo>
                  <a:pt x="410766" y="214312"/>
                </a:lnTo>
                <a:lnTo>
                  <a:pt x="357188" y="187523"/>
                </a:lnTo>
                <a:lnTo>
                  <a:pt x="357188" y="18752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0" name="Freeform 39"/>
          <p:cNvSpPr/>
          <p:nvPr/>
        </p:nvSpPr>
        <p:spPr bwMode="auto">
          <a:xfrm>
            <a:off x="7250906" y="2562820"/>
            <a:ext cx="250033" cy="71439"/>
          </a:xfrm>
          <a:custGeom>
            <a:avLst/>
            <a:gdLst/>
            <a:ahLst/>
            <a:cxnLst/>
            <a:rect l="0" t="0" r="0" b="0"/>
            <a:pathLst>
              <a:path w="250033" h="71439">
                <a:moveTo>
                  <a:pt x="0" y="71438"/>
                </a:moveTo>
                <a:lnTo>
                  <a:pt x="0" y="71438"/>
                </a:lnTo>
                <a:lnTo>
                  <a:pt x="17860" y="71438"/>
                </a:lnTo>
                <a:lnTo>
                  <a:pt x="35719" y="62508"/>
                </a:lnTo>
                <a:lnTo>
                  <a:pt x="71438" y="53578"/>
                </a:lnTo>
                <a:lnTo>
                  <a:pt x="107157" y="44649"/>
                </a:lnTo>
                <a:lnTo>
                  <a:pt x="151805" y="35719"/>
                </a:lnTo>
                <a:lnTo>
                  <a:pt x="196453" y="26789"/>
                </a:lnTo>
                <a:lnTo>
                  <a:pt x="223242" y="8930"/>
                </a:lnTo>
                <a:lnTo>
                  <a:pt x="250032" y="0"/>
                </a:lnTo>
                <a:lnTo>
                  <a:pt x="250032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1" name="Freeform 40"/>
          <p:cNvSpPr/>
          <p:nvPr/>
        </p:nvSpPr>
        <p:spPr bwMode="auto">
          <a:xfrm>
            <a:off x="7643813" y="2411015"/>
            <a:ext cx="71438" cy="321470"/>
          </a:xfrm>
          <a:custGeom>
            <a:avLst/>
            <a:gdLst/>
            <a:ahLst/>
            <a:cxnLst/>
            <a:rect l="0" t="0" r="0" b="0"/>
            <a:pathLst>
              <a:path w="71438" h="321470">
                <a:moveTo>
                  <a:pt x="71437" y="0"/>
                </a:moveTo>
                <a:lnTo>
                  <a:pt x="62507" y="0"/>
                </a:lnTo>
                <a:lnTo>
                  <a:pt x="53578" y="0"/>
                </a:lnTo>
                <a:lnTo>
                  <a:pt x="44648" y="0"/>
                </a:lnTo>
                <a:lnTo>
                  <a:pt x="35718" y="8930"/>
                </a:lnTo>
                <a:lnTo>
                  <a:pt x="17859" y="26789"/>
                </a:lnTo>
                <a:lnTo>
                  <a:pt x="8929" y="53579"/>
                </a:lnTo>
                <a:lnTo>
                  <a:pt x="0" y="80368"/>
                </a:lnTo>
                <a:lnTo>
                  <a:pt x="0" y="116087"/>
                </a:lnTo>
                <a:lnTo>
                  <a:pt x="0" y="151805"/>
                </a:lnTo>
                <a:lnTo>
                  <a:pt x="8929" y="187524"/>
                </a:lnTo>
                <a:lnTo>
                  <a:pt x="26789" y="214313"/>
                </a:lnTo>
                <a:lnTo>
                  <a:pt x="35718" y="241102"/>
                </a:lnTo>
                <a:lnTo>
                  <a:pt x="44648" y="267891"/>
                </a:lnTo>
                <a:lnTo>
                  <a:pt x="53578" y="285751"/>
                </a:lnTo>
                <a:lnTo>
                  <a:pt x="62507" y="303610"/>
                </a:lnTo>
                <a:lnTo>
                  <a:pt x="62507" y="312540"/>
                </a:lnTo>
                <a:lnTo>
                  <a:pt x="53578" y="321469"/>
                </a:lnTo>
                <a:lnTo>
                  <a:pt x="26789" y="321469"/>
                </a:lnTo>
                <a:lnTo>
                  <a:pt x="0" y="321469"/>
                </a:lnTo>
                <a:lnTo>
                  <a:pt x="0" y="32146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2" name="Freeform 41"/>
          <p:cNvSpPr/>
          <p:nvPr/>
        </p:nvSpPr>
        <p:spPr bwMode="auto">
          <a:xfrm>
            <a:off x="7518797" y="2536031"/>
            <a:ext cx="250032" cy="107158"/>
          </a:xfrm>
          <a:custGeom>
            <a:avLst/>
            <a:gdLst/>
            <a:ahLst/>
            <a:cxnLst/>
            <a:rect l="0" t="0" r="0" b="0"/>
            <a:pathLst>
              <a:path w="250032" h="107158">
                <a:moveTo>
                  <a:pt x="0" y="107157"/>
                </a:moveTo>
                <a:lnTo>
                  <a:pt x="8930" y="107157"/>
                </a:lnTo>
                <a:lnTo>
                  <a:pt x="35719" y="98227"/>
                </a:lnTo>
                <a:lnTo>
                  <a:pt x="62508" y="89297"/>
                </a:lnTo>
                <a:lnTo>
                  <a:pt x="98226" y="80367"/>
                </a:lnTo>
                <a:lnTo>
                  <a:pt x="142875" y="62508"/>
                </a:lnTo>
                <a:lnTo>
                  <a:pt x="178594" y="44649"/>
                </a:lnTo>
                <a:lnTo>
                  <a:pt x="205383" y="35719"/>
                </a:lnTo>
                <a:lnTo>
                  <a:pt x="232172" y="26789"/>
                </a:lnTo>
                <a:lnTo>
                  <a:pt x="241101" y="17860"/>
                </a:lnTo>
                <a:lnTo>
                  <a:pt x="250031" y="8930"/>
                </a:lnTo>
                <a:lnTo>
                  <a:pt x="241101" y="0"/>
                </a:lnTo>
                <a:lnTo>
                  <a:pt x="241101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3" name="Freeform 42"/>
          <p:cNvSpPr/>
          <p:nvPr/>
        </p:nvSpPr>
        <p:spPr bwMode="auto">
          <a:xfrm>
            <a:off x="7715250" y="2491383"/>
            <a:ext cx="214314" cy="178595"/>
          </a:xfrm>
          <a:custGeom>
            <a:avLst/>
            <a:gdLst/>
            <a:ahLst/>
            <a:cxnLst/>
            <a:rect l="0" t="0" r="0" b="0"/>
            <a:pathLst>
              <a:path w="214314" h="178595">
                <a:moveTo>
                  <a:pt x="0" y="98226"/>
                </a:moveTo>
                <a:lnTo>
                  <a:pt x="0" y="107156"/>
                </a:lnTo>
                <a:lnTo>
                  <a:pt x="0" y="116086"/>
                </a:lnTo>
                <a:lnTo>
                  <a:pt x="8930" y="125015"/>
                </a:lnTo>
                <a:lnTo>
                  <a:pt x="8930" y="133945"/>
                </a:lnTo>
                <a:lnTo>
                  <a:pt x="17859" y="142875"/>
                </a:lnTo>
                <a:lnTo>
                  <a:pt x="35719" y="142875"/>
                </a:lnTo>
                <a:lnTo>
                  <a:pt x="53578" y="133945"/>
                </a:lnTo>
                <a:lnTo>
                  <a:pt x="71438" y="125015"/>
                </a:lnTo>
                <a:lnTo>
                  <a:pt x="89297" y="107156"/>
                </a:lnTo>
                <a:lnTo>
                  <a:pt x="107156" y="89297"/>
                </a:lnTo>
                <a:lnTo>
                  <a:pt x="116086" y="71437"/>
                </a:lnTo>
                <a:lnTo>
                  <a:pt x="125016" y="53578"/>
                </a:lnTo>
                <a:lnTo>
                  <a:pt x="133945" y="26789"/>
                </a:lnTo>
                <a:lnTo>
                  <a:pt x="133945" y="8930"/>
                </a:lnTo>
                <a:lnTo>
                  <a:pt x="125016" y="0"/>
                </a:lnTo>
                <a:lnTo>
                  <a:pt x="107156" y="0"/>
                </a:lnTo>
                <a:lnTo>
                  <a:pt x="98227" y="17859"/>
                </a:lnTo>
                <a:lnTo>
                  <a:pt x="80367" y="44648"/>
                </a:lnTo>
                <a:lnTo>
                  <a:pt x="71438" y="80367"/>
                </a:lnTo>
                <a:lnTo>
                  <a:pt x="71438" y="107156"/>
                </a:lnTo>
                <a:lnTo>
                  <a:pt x="62508" y="142875"/>
                </a:lnTo>
                <a:lnTo>
                  <a:pt x="62508" y="160734"/>
                </a:lnTo>
                <a:lnTo>
                  <a:pt x="71438" y="178594"/>
                </a:lnTo>
                <a:lnTo>
                  <a:pt x="89297" y="178594"/>
                </a:lnTo>
                <a:lnTo>
                  <a:pt x="98227" y="178594"/>
                </a:lnTo>
                <a:lnTo>
                  <a:pt x="116086" y="169664"/>
                </a:lnTo>
                <a:lnTo>
                  <a:pt x="142875" y="142875"/>
                </a:lnTo>
                <a:lnTo>
                  <a:pt x="160734" y="116086"/>
                </a:lnTo>
                <a:lnTo>
                  <a:pt x="187523" y="89297"/>
                </a:lnTo>
                <a:lnTo>
                  <a:pt x="196453" y="53578"/>
                </a:lnTo>
                <a:lnTo>
                  <a:pt x="214313" y="26789"/>
                </a:lnTo>
                <a:lnTo>
                  <a:pt x="214313" y="2678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4" name="Freeform 43"/>
          <p:cNvSpPr/>
          <p:nvPr/>
        </p:nvSpPr>
        <p:spPr bwMode="auto">
          <a:xfrm>
            <a:off x="7884914" y="2241351"/>
            <a:ext cx="276821" cy="357189"/>
          </a:xfrm>
          <a:custGeom>
            <a:avLst/>
            <a:gdLst/>
            <a:ahLst/>
            <a:cxnLst/>
            <a:rect l="0" t="0" r="0" b="0"/>
            <a:pathLst>
              <a:path w="276821" h="357189">
                <a:moveTo>
                  <a:pt x="0" y="321469"/>
                </a:moveTo>
                <a:lnTo>
                  <a:pt x="0" y="321469"/>
                </a:lnTo>
                <a:lnTo>
                  <a:pt x="0" y="330399"/>
                </a:lnTo>
                <a:lnTo>
                  <a:pt x="8930" y="330399"/>
                </a:lnTo>
                <a:lnTo>
                  <a:pt x="17859" y="321469"/>
                </a:lnTo>
                <a:lnTo>
                  <a:pt x="17859" y="321469"/>
                </a:lnTo>
                <a:lnTo>
                  <a:pt x="35719" y="303610"/>
                </a:lnTo>
                <a:lnTo>
                  <a:pt x="53578" y="285751"/>
                </a:lnTo>
                <a:lnTo>
                  <a:pt x="71438" y="267891"/>
                </a:lnTo>
                <a:lnTo>
                  <a:pt x="89297" y="250032"/>
                </a:lnTo>
                <a:lnTo>
                  <a:pt x="98227" y="223243"/>
                </a:lnTo>
                <a:lnTo>
                  <a:pt x="98227" y="214313"/>
                </a:lnTo>
                <a:lnTo>
                  <a:pt x="89297" y="196453"/>
                </a:lnTo>
                <a:lnTo>
                  <a:pt x="71438" y="196453"/>
                </a:lnTo>
                <a:lnTo>
                  <a:pt x="53578" y="205383"/>
                </a:lnTo>
                <a:lnTo>
                  <a:pt x="35719" y="232172"/>
                </a:lnTo>
                <a:lnTo>
                  <a:pt x="17859" y="258962"/>
                </a:lnTo>
                <a:lnTo>
                  <a:pt x="8930" y="285751"/>
                </a:lnTo>
                <a:lnTo>
                  <a:pt x="0" y="312540"/>
                </a:lnTo>
                <a:lnTo>
                  <a:pt x="0" y="339329"/>
                </a:lnTo>
                <a:lnTo>
                  <a:pt x="8930" y="348258"/>
                </a:lnTo>
                <a:lnTo>
                  <a:pt x="17859" y="357188"/>
                </a:lnTo>
                <a:lnTo>
                  <a:pt x="44649" y="357188"/>
                </a:lnTo>
                <a:lnTo>
                  <a:pt x="62508" y="348258"/>
                </a:lnTo>
                <a:lnTo>
                  <a:pt x="89297" y="330399"/>
                </a:lnTo>
                <a:lnTo>
                  <a:pt x="125016" y="312540"/>
                </a:lnTo>
                <a:lnTo>
                  <a:pt x="142875" y="276821"/>
                </a:lnTo>
                <a:lnTo>
                  <a:pt x="169664" y="250032"/>
                </a:lnTo>
                <a:lnTo>
                  <a:pt x="178594" y="214313"/>
                </a:lnTo>
                <a:lnTo>
                  <a:pt x="187524" y="169664"/>
                </a:lnTo>
                <a:lnTo>
                  <a:pt x="187524" y="133946"/>
                </a:lnTo>
                <a:lnTo>
                  <a:pt x="187524" y="89297"/>
                </a:lnTo>
                <a:lnTo>
                  <a:pt x="178594" y="53578"/>
                </a:lnTo>
                <a:lnTo>
                  <a:pt x="169664" y="26789"/>
                </a:lnTo>
                <a:lnTo>
                  <a:pt x="160734" y="8930"/>
                </a:lnTo>
                <a:lnTo>
                  <a:pt x="151805" y="0"/>
                </a:lnTo>
                <a:lnTo>
                  <a:pt x="133945" y="8930"/>
                </a:lnTo>
                <a:lnTo>
                  <a:pt x="125016" y="17860"/>
                </a:lnTo>
                <a:lnTo>
                  <a:pt x="116086" y="35719"/>
                </a:lnTo>
                <a:lnTo>
                  <a:pt x="107156" y="62508"/>
                </a:lnTo>
                <a:lnTo>
                  <a:pt x="98227" y="98227"/>
                </a:lnTo>
                <a:lnTo>
                  <a:pt x="98227" y="133946"/>
                </a:lnTo>
                <a:lnTo>
                  <a:pt x="107156" y="169664"/>
                </a:lnTo>
                <a:lnTo>
                  <a:pt x="125016" y="196453"/>
                </a:lnTo>
                <a:lnTo>
                  <a:pt x="151805" y="223243"/>
                </a:lnTo>
                <a:lnTo>
                  <a:pt x="169664" y="250032"/>
                </a:lnTo>
                <a:lnTo>
                  <a:pt x="196453" y="267891"/>
                </a:lnTo>
                <a:lnTo>
                  <a:pt x="223242" y="276821"/>
                </a:lnTo>
                <a:lnTo>
                  <a:pt x="250031" y="285751"/>
                </a:lnTo>
                <a:lnTo>
                  <a:pt x="276820" y="276821"/>
                </a:lnTo>
                <a:lnTo>
                  <a:pt x="276820" y="276821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5" name="Freeform 44"/>
          <p:cNvSpPr/>
          <p:nvPr/>
        </p:nvSpPr>
        <p:spPr bwMode="auto">
          <a:xfrm>
            <a:off x="8143875" y="2437804"/>
            <a:ext cx="98227" cy="44650"/>
          </a:xfrm>
          <a:custGeom>
            <a:avLst/>
            <a:gdLst/>
            <a:ahLst/>
            <a:cxnLst/>
            <a:rect l="0" t="0" r="0" b="0"/>
            <a:pathLst>
              <a:path w="98227" h="44650">
                <a:moveTo>
                  <a:pt x="8930" y="0"/>
                </a:move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17859" y="0"/>
                </a:lnTo>
                <a:lnTo>
                  <a:pt x="26789" y="8930"/>
                </a:lnTo>
                <a:lnTo>
                  <a:pt x="44648" y="17860"/>
                </a:lnTo>
                <a:lnTo>
                  <a:pt x="62507" y="26790"/>
                </a:lnTo>
                <a:lnTo>
                  <a:pt x="80366" y="35719"/>
                </a:lnTo>
                <a:lnTo>
                  <a:pt x="89296" y="44649"/>
                </a:lnTo>
                <a:lnTo>
                  <a:pt x="98226" y="44649"/>
                </a:lnTo>
                <a:lnTo>
                  <a:pt x="98226" y="35719"/>
                </a:lnTo>
                <a:lnTo>
                  <a:pt x="98226" y="3571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6" name="Freeform 45"/>
          <p:cNvSpPr/>
          <p:nvPr/>
        </p:nvSpPr>
        <p:spPr bwMode="auto">
          <a:xfrm>
            <a:off x="8117086" y="2268140"/>
            <a:ext cx="125016" cy="17861"/>
          </a:xfrm>
          <a:custGeom>
            <a:avLst/>
            <a:gdLst/>
            <a:ahLst/>
            <a:cxnLst/>
            <a:rect l="0" t="0" r="0" b="0"/>
            <a:pathLst>
              <a:path w="125016" h="17861">
                <a:moveTo>
                  <a:pt x="35719" y="0"/>
                </a:moveTo>
                <a:lnTo>
                  <a:pt x="26789" y="0"/>
                </a:lnTo>
                <a:lnTo>
                  <a:pt x="17859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30" y="8930"/>
                </a:lnTo>
                <a:lnTo>
                  <a:pt x="26789" y="8930"/>
                </a:lnTo>
                <a:lnTo>
                  <a:pt x="62508" y="8930"/>
                </a:lnTo>
                <a:lnTo>
                  <a:pt x="89296" y="17860"/>
                </a:lnTo>
                <a:lnTo>
                  <a:pt x="116085" y="17860"/>
                </a:lnTo>
                <a:lnTo>
                  <a:pt x="125015" y="17860"/>
                </a:lnTo>
                <a:lnTo>
                  <a:pt x="125015" y="1786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7" name="Freeform 46"/>
          <p:cNvSpPr/>
          <p:nvPr/>
        </p:nvSpPr>
        <p:spPr bwMode="auto">
          <a:xfrm>
            <a:off x="8277820" y="2303859"/>
            <a:ext cx="125016" cy="116087"/>
          </a:xfrm>
          <a:custGeom>
            <a:avLst/>
            <a:gdLst/>
            <a:ahLst/>
            <a:cxnLst/>
            <a:rect l="0" t="0" r="0" b="0"/>
            <a:pathLst>
              <a:path w="125016" h="116087">
                <a:moveTo>
                  <a:pt x="0" y="26789"/>
                </a:moveTo>
                <a:lnTo>
                  <a:pt x="0" y="26789"/>
                </a:lnTo>
                <a:lnTo>
                  <a:pt x="0" y="35719"/>
                </a:lnTo>
                <a:lnTo>
                  <a:pt x="0" y="44649"/>
                </a:lnTo>
                <a:lnTo>
                  <a:pt x="0" y="62508"/>
                </a:lnTo>
                <a:lnTo>
                  <a:pt x="0" y="80367"/>
                </a:lnTo>
                <a:lnTo>
                  <a:pt x="8929" y="89297"/>
                </a:lnTo>
                <a:lnTo>
                  <a:pt x="17859" y="98227"/>
                </a:lnTo>
                <a:lnTo>
                  <a:pt x="26789" y="107156"/>
                </a:lnTo>
                <a:lnTo>
                  <a:pt x="35718" y="116086"/>
                </a:lnTo>
                <a:lnTo>
                  <a:pt x="35718" y="116086"/>
                </a:lnTo>
                <a:lnTo>
                  <a:pt x="44648" y="116086"/>
                </a:lnTo>
                <a:lnTo>
                  <a:pt x="53578" y="107156"/>
                </a:lnTo>
                <a:lnTo>
                  <a:pt x="53578" y="89297"/>
                </a:lnTo>
                <a:lnTo>
                  <a:pt x="71437" y="71438"/>
                </a:lnTo>
                <a:lnTo>
                  <a:pt x="80367" y="53578"/>
                </a:lnTo>
                <a:lnTo>
                  <a:pt x="80367" y="26789"/>
                </a:lnTo>
                <a:lnTo>
                  <a:pt x="89296" y="8930"/>
                </a:lnTo>
                <a:lnTo>
                  <a:pt x="98226" y="0"/>
                </a:lnTo>
                <a:lnTo>
                  <a:pt x="98226" y="0"/>
                </a:lnTo>
                <a:lnTo>
                  <a:pt x="107156" y="8930"/>
                </a:lnTo>
                <a:lnTo>
                  <a:pt x="116085" y="26789"/>
                </a:lnTo>
                <a:lnTo>
                  <a:pt x="125015" y="44649"/>
                </a:lnTo>
                <a:lnTo>
                  <a:pt x="125015" y="53578"/>
                </a:lnTo>
                <a:lnTo>
                  <a:pt x="125015" y="5357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8" name="Freeform 47"/>
          <p:cNvSpPr/>
          <p:nvPr/>
        </p:nvSpPr>
        <p:spPr bwMode="auto">
          <a:xfrm>
            <a:off x="8420695" y="2259211"/>
            <a:ext cx="35719" cy="267892"/>
          </a:xfrm>
          <a:custGeom>
            <a:avLst/>
            <a:gdLst/>
            <a:ahLst/>
            <a:cxnLst/>
            <a:rect l="0" t="0" r="0" b="0"/>
            <a:pathLst>
              <a:path w="35719" h="267892">
                <a:moveTo>
                  <a:pt x="17859" y="0"/>
                </a:moveTo>
                <a:lnTo>
                  <a:pt x="17859" y="8929"/>
                </a:lnTo>
                <a:lnTo>
                  <a:pt x="17859" y="8929"/>
                </a:lnTo>
                <a:lnTo>
                  <a:pt x="8929" y="17859"/>
                </a:lnTo>
                <a:lnTo>
                  <a:pt x="8929" y="26789"/>
                </a:lnTo>
                <a:lnTo>
                  <a:pt x="8929" y="44648"/>
                </a:lnTo>
                <a:lnTo>
                  <a:pt x="8929" y="53578"/>
                </a:lnTo>
                <a:lnTo>
                  <a:pt x="0" y="62508"/>
                </a:lnTo>
                <a:lnTo>
                  <a:pt x="0" y="62508"/>
                </a:lnTo>
                <a:lnTo>
                  <a:pt x="0" y="71437"/>
                </a:lnTo>
                <a:lnTo>
                  <a:pt x="8929" y="62508"/>
                </a:lnTo>
                <a:lnTo>
                  <a:pt x="8929" y="53578"/>
                </a:lnTo>
                <a:lnTo>
                  <a:pt x="17859" y="44648"/>
                </a:lnTo>
                <a:lnTo>
                  <a:pt x="17859" y="26789"/>
                </a:lnTo>
                <a:lnTo>
                  <a:pt x="26789" y="17859"/>
                </a:lnTo>
                <a:lnTo>
                  <a:pt x="26789" y="26789"/>
                </a:lnTo>
                <a:lnTo>
                  <a:pt x="35718" y="26789"/>
                </a:lnTo>
                <a:lnTo>
                  <a:pt x="35718" y="44648"/>
                </a:lnTo>
                <a:lnTo>
                  <a:pt x="35718" y="62508"/>
                </a:lnTo>
                <a:lnTo>
                  <a:pt x="35718" y="89297"/>
                </a:lnTo>
                <a:lnTo>
                  <a:pt x="35718" y="116086"/>
                </a:lnTo>
                <a:lnTo>
                  <a:pt x="35718" y="151804"/>
                </a:lnTo>
                <a:lnTo>
                  <a:pt x="35718" y="187523"/>
                </a:lnTo>
                <a:lnTo>
                  <a:pt x="35718" y="223242"/>
                </a:lnTo>
                <a:lnTo>
                  <a:pt x="35718" y="250031"/>
                </a:lnTo>
                <a:lnTo>
                  <a:pt x="26789" y="267891"/>
                </a:lnTo>
                <a:lnTo>
                  <a:pt x="26789" y="267891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49" name="Freeform 48"/>
          <p:cNvSpPr/>
          <p:nvPr/>
        </p:nvSpPr>
        <p:spPr bwMode="auto">
          <a:xfrm>
            <a:off x="7429500" y="2893218"/>
            <a:ext cx="303610" cy="330400"/>
          </a:xfrm>
          <a:custGeom>
            <a:avLst/>
            <a:gdLst/>
            <a:ahLst/>
            <a:cxnLst/>
            <a:rect l="0" t="0" r="0" b="0"/>
            <a:pathLst>
              <a:path w="303610" h="330400">
                <a:moveTo>
                  <a:pt x="8930" y="80368"/>
                </a:moveTo>
                <a:lnTo>
                  <a:pt x="8930" y="80368"/>
                </a:lnTo>
                <a:lnTo>
                  <a:pt x="8930" y="80368"/>
                </a:lnTo>
                <a:lnTo>
                  <a:pt x="0" y="98227"/>
                </a:lnTo>
                <a:lnTo>
                  <a:pt x="0" y="116086"/>
                </a:lnTo>
                <a:lnTo>
                  <a:pt x="8930" y="142875"/>
                </a:lnTo>
                <a:lnTo>
                  <a:pt x="17859" y="169664"/>
                </a:lnTo>
                <a:lnTo>
                  <a:pt x="26789" y="187524"/>
                </a:lnTo>
                <a:lnTo>
                  <a:pt x="35719" y="205383"/>
                </a:lnTo>
                <a:lnTo>
                  <a:pt x="53578" y="205383"/>
                </a:lnTo>
                <a:lnTo>
                  <a:pt x="71438" y="205383"/>
                </a:lnTo>
                <a:lnTo>
                  <a:pt x="80367" y="196453"/>
                </a:lnTo>
                <a:lnTo>
                  <a:pt x="89297" y="178594"/>
                </a:lnTo>
                <a:lnTo>
                  <a:pt x="89297" y="160735"/>
                </a:lnTo>
                <a:lnTo>
                  <a:pt x="89297" y="133946"/>
                </a:lnTo>
                <a:lnTo>
                  <a:pt x="71438" y="107157"/>
                </a:lnTo>
                <a:lnTo>
                  <a:pt x="62508" y="80368"/>
                </a:lnTo>
                <a:lnTo>
                  <a:pt x="44648" y="62508"/>
                </a:lnTo>
                <a:lnTo>
                  <a:pt x="35719" y="53578"/>
                </a:lnTo>
                <a:lnTo>
                  <a:pt x="35719" y="53578"/>
                </a:lnTo>
                <a:lnTo>
                  <a:pt x="35719" y="53578"/>
                </a:lnTo>
                <a:lnTo>
                  <a:pt x="35719" y="71438"/>
                </a:lnTo>
                <a:lnTo>
                  <a:pt x="44648" y="80368"/>
                </a:lnTo>
                <a:lnTo>
                  <a:pt x="62508" y="89297"/>
                </a:lnTo>
                <a:lnTo>
                  <a:pt x="71438" y="89297"/>
                </a:lnTo>
                <a:lnTo>
                  <a:pt x="89297" y="89297"/>
                </a:lnTo>
                <a:lnTo>
                  <a:pt x="107156" y="80368"/>
                </a:lnTo>
                <a:lnTo>
                  <a:pt x="116086" y="53578"/>
                </a:lnTo>
                <a:lnTo>
                  <a:pt x="125016" y="35719"/>
                </a:lnTo>
                <a:lnTo>
                  <a:pt x="133945" y="17860"/>
                </a:lnTo>
                <a:lnTo>
                  <a:pt x="133945" y="8930"/>
                </a:lnTo>
                <a:lnTo>
                  <a:pt x="133945" y="0"/>
                </a:lnTo>
                <a:lnTo>
                  <a:pt x="133945" y="0"/>
                </a:lnTo>
                <a:lnTo>
                  <a:pt x="133945" y="17860"/>
                </a:lnTo>
                <a:lnTo>
                  <a:pt x="142875" y="44649"/>
                </a:lnTo>
                <a:lnTo>
                  <a:pt x="151805" y="89297"/>
                </a:lnTo>
                <a:lnTo>
                  <a:pt x="169664" y="142875"/>
                </a:lnTo>
                <a:lnTo>
                  <a:pt x="187523" y="187524"/>
                </a:lnTo>
                <a:lnTo>
                  <a:pt x="214313" y="241102"/>
                </a:lnTo>
                <a:lnTo>
                  <a:pt x="232172" y="285750"/>
                </a:lnTo>
                <a:lnTo>
                  <a:pt x="258961" y="312539"/>
                </a:lnTo>
                <a:lnTo>
                  <a:pt x="276820" y="330399"/>
                </a:lnTo>
                <a:lnTo>
                  <a:pt x="294680" y="330399"/>
                </a:lnTo>
                <a:lnTo>
                  <a:pt x="303609" y="321469"/>
                </a:lnTo>
                <a:lnTo>
                  <a:pt x="303609" y="294680"/>
                </a:lnTo>
                <a:lnTo>
                  <a:pt x="303609" y="258961"/>
                </a:lnTo>
                <a:lnTo>
                  <a:pt x="285750" y="223243"/>
                </a:lnTo>
                <a:lnTo>
                  <a:pt x="267891" y="196453"/>
                </a:lnTo>
                <a:lnTo>
                  <a:pt x="241102" y="178594"/>
                </a:lnTo>
                <a:lnTo>
                  <a:pt x="214313" y="160735"/>
                </a:lnTo>
                <a:lnTo>
                  <a:pt x="196453" y="169664"/>
                </a:lnTo>
                <a:lnTo>
                  <a:pt x="178594" y="178594"/>
                </a:lnTo>
                <a:lnTo>
                  <a:pt x="169664" y="187524"/>
                </a:lnTo>
                <a:lnTo>
                  <a:pt x="178594" y="205383"/>
                </a:lnTo>
                <a:lnTo>
                  <a:pt x="178594" y="20538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0" name="Freeform 49"/>
          <p:cNvSpPr/>
          <p:nvPr/>
        </p:nvSpPr>
        <p:spPr bwMode="auto">
          <a:xfrm>
            <a:off x="7706320" y="2884289"/>
            <a:ext cx="133947" cy="151805"/>
          </a:xfrm>
          <a:custGeom>
            <a:avLst/>
            <a:gdLst/>
            <a:ahLst/>
            <a:cxnLst/>
            <a:rect l="0" t="0" r="0" b="0"/>
            <a:pathLst>
              <a:path w="133947" h="151805">
                <a:moveTo>
                  <a:pt x="35719" y="0"/>
                </a:moveTo>
                <a:lnTo>
                  <a:pt x="26789" y="17859"/>
                </a:lnTo>
                <a:lnTo>
                  <a:pt x="8930" y="35718"/>
                </a:lnTo>
                <a:lnTo>
                  <a:pt x="0" y="62507"/>
                </a:lnTo>
                <a:lnTo>
                  <a:pt x="0" y="89297"/>
                </a:lnTo>
                <a:lnTo>
                  <a:pt x="0" y="116086"/>
                </a:lnTo>
                <a:lnTo>
                  <a:pt x="8930" y="142875"/>
                </a:lnTo>
                <a:lnTo>
                  <a:pt x="17860" y="151804"/>
                </a:lnTo>
                <a:lnTo>
                  <a:pt x="44649" y="151804"/>
                </a:lnTo>
                <a:lnTo>
                  <a:pt x="71438" y="151804"/>
                </a:lnTo>
                <a:lnTo>
                  <a:pt x="89297" y="142875"/>
                </a:lnTo>
                <a:lnTo>
                  <a:pt x="116086" y="125015"/>
                </a:lnTo>
                <a:lnTo>
                  <a:pt x="125016" y="98226"/>
                </a:lnTo>
                <a:lnTo>
                  <a:pt x="133946" y="80367"/>
                </a:lnTo>
                <a:lnTo>
                  <a:pt x="133946" y="8036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1" name="Freeform 50"/>
          <p:cNvSpPr/>
          <p:nvPr/>
        </p:nvSpPr>
        <p:spPr bwMode="auto">
          <a:xfrm>
            <a:off x="7804547" y="2803921"/>
            <a:ext cx="223243" cy="223244"/>
          </a:xfrm>
          <a:custGeom>
            <a:avLst/>
            <a:gdLst/>
            <a:ahLst/>
            <a:cxnLst/>
            <a:rect l="0" t="0" r="0" b="0"/>
            <a:pathLst>
              <a:path w="223243" h="223244">
                <a:moveTo>
                  <a:pt x="0" y="53579"/>
                </a:moveTo>
                <a:lnTo>
                  <a:pt x="0" y="62508"/>
                </a:lnTo>
                <a:lnTo>
                  <a:pt x="0" y="71438"/>
                </a:lnTo>
                <a:lnTo>
                  <a:pt x="0" y="98227"/>
                </a:lnTo>
                <a:lnTo>
                  <a:pt x="0" y="116086"/>
                </a:lnTo>
                <a:lnTo>
                  <a:pt x="8930" y="142875"/>
                </a:lnTo>
                <a:lnTo>
                  <a:pt x="8930" y="169665"/>
                </a:lnTo>
                <a:lnTo>
                  <a:pt x="17859" y="196454"/>
                </a:lnTo>
                <a:lnTo>
                  <a:pt x="26789" y="214313"/>
                </a:lnTo>
                <a:lnTo>
                  <a:pt x="35719" y="223243"/>
                </a:lnTo>
                <a:lnTo>
                  <a:pt x="44648" y="223243"/>
                </a:lnTo>
                <a:lnTo>
                  <a:pt x="62508" y="214313"/>
                </a:lnTo>
                <a:lnTo>
                  <a:pt x="71437" y="196454"/>
                </a:lnTo>
                <a:lnTo>
                  <a:pt x="89297" y="169665"/>
                </a:lnTo>
                <a:lnTo>
                  <a:pt x="89297" y="142875"/>
                </a:lnTo>
                <a:lnTo>
                  <a:pt x="89297" y="116086"/>
                </a:lnTo>
                <a:lnTo>
                  <a:pt x="89297" y="80368"/>
                </a:lnTo>
                <a:lnTo>
                  <a:pt x="89297" y="53579"/>
                </a:lnTo>
                <a:lnTo>
                  <a:pt x="80367" y="35719"/>
                </a:lnTo>
                <a:lnTo>
                  <a:pt x="80367" y="35719"/>
                </a:lnTo>
                <a:lnTo>
                  <a:pt x="80367" y="44649"/>
                </a:lnTo>
                <a:lnTo>
                  <a:pt x="80367" y="62508"/>
                </a:lnTo>
                <a:lnTo>
                  <a:pt x="80367" y="80368"/>
                </a:lnTo>
                <a:lnTo>
                  <a:pt x="89297" y="98227"/>
                </a:lnTo>
                <a:lnTo>
                  <a:pt x="98226" y="116086"/>
                </a:lnTo>
                <a:lnTo>
                  <a:pt x="107156" y="133946"/>
                </a:lnTo>
                <a:lnTo>
                  <a:pt x="125016" y="142875"/>
                </a:lnTo>
                <a:lnTo>
                  <a:pt x="142875" y="142875"/>
                </a:lnTo>
                <a:lnTo>
                  <a:pt x="151805" y="142875"/>
                </a:lnTo>
                <a:lnTo>
                  <a:pt x="169664" y="133946"/>
                </a:lnTo>
                <a:lnTo>
                  <a:pt x="178594" y="116086"/>
                </a:lnTo>
                <a:lnTo>
                  <a:pt x="187523" y="89297"/>
                </a:lnTo>
                <a:lnTo>
                  <a:pt x="178594" y="71438"/>
                </a:lnTo>
                <a:lnTo>
                  <a:pt x="169664" y="44649"/>
                </a:lnTo>
                <a:lnTo>
                  <a:pt x="160734" y="17860"/>
                </a:lnTo>
                <a:lnTo>
                  <a:pt x="151805" y="8930"/>
                </a:lnTo>
                <a:lnTo>
                  <a:pt x="133945" y="0"/>
                </a:lnTo>
                <a:lnTo>
                  <a:pt x="133945" y="0"/>
                </a:lnTo>
                <a:lnTo>
                  <a:pt x="125016" y="8930"/>
                </a:lnTo>
                <a:lnTo>
                  <a:pt x="125016" y="26790"/>
                </a:lnTo>
                <a:lnTo>
                  <a:pt x="133945" y="44649"/>
                </a:lnTo>
                <a:lnTo>
                  <a:pt x="142875" y="62508"/>
                </a:lnTo>
                <a:lnTo>
                  <a:pt x="142875" y="71438"/>
                </a:lnTo>
                <a:lnTo>
                  <a:pt x="160734" y="80368"/>
                </a:lnTo>
                <a:lnTo>
                  <a:pt x="169664" y="80368"/>
                </a:lnTo>
                <a:lnTo>
                  <a:pt x="187523" y="80368"/>
                </a:lnTo>
                <a:lnTo>
                  <a:pt x="196453" y="71438"/>
                </a:lnTo>
                <a:lnTo>
                  <a:pt x="214312" y="53579"/>
                </a:lnTo>
                <a:lnTo>
                  <a:pt x="223242" y="35719"/>
                </a:lnTo>
                <a:lnTo>
                  <a:pt x="223242" y="26790"/>
                </a:lnTo>
                <a:lnTo>
                  <a:pt x="223242" y="2679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2" name="Freeform 51"/>
          <p:cNvSpPr/>
          <p:nvPr/>
        </p:nvSpPr>
        <p:spPr bwMode="auto">
          <a:xfrm>
            <a:off x="7884914" y="2768203"/>
            <a:ext cx="214314" cy="187524"/>
          </a:xfrm>
          <a:custGeom>
            <a:avLst/>
            <a:gdLst/>
            <a:ahLst/>
            <a:cxnLst/>
            <a:rect l="0" t="0" r="0" b="0"/>
            <a:pathLst>
              <a:path w="214314" h="187524">
                <a:moveTo>
                  <a:pt x="142875" y="8930"/>
                </a:moveTo>
                <a:lnTo>
                  <a:pt x="142875" y="0"/>
                </a:lnTo>
                <a:lnTo>
                  <a:pt x="133945" y="0"/>
                </a:lnTo>
                <a:lnTo>
                  <a:pt x="125016" y="0"/>
                </a:lnTo>
                <a:lnTo>
                  <a:pt x="107156" y="0"/>
                </a:lnTo>
                <a:lnTo>
                  <a:pt x="89297" y="0"/>
                </a:lnTo>
                <a:lnTo>
                  <a:pt x="71438" y="8930"/>
                </a:lnTo>
                <a:lnTo>
                  <a:pt x="53578" y="26789"/>
                </a:lnTo>
                <a:lnTo>
                  <a:pt x="35719" y="44648"/>
                </a:lnTo>
                <a:lnTo>
                  <a:pt x="17859" y="62508"/>
                </a:lnTo>
                <a:lnTo>
                  <a:pt x="8930" y="80367"/>
                </a:lnTo>
                <a:lnTo>
                  <a:pt x="0" y="98226"/>
                </a:lnTo>
                <a:lnTo>
                  <a:pt x="8930" y="107156"/>
                </a:lnTo>
                <a:lnTo>
                  <a:pt x="17859" y="107156"/>
                </a:lnTo>
                <a:lnTo>
                  <a:pt x="35719" y="107156"/>
                </a:lnTo>
                <a:lnTo>
                  <a:pt x="62508" y="107156"/>
                </a:lnTo>
                <a:lnTo>
                  <a:pt x="98227" y="98226"/>
                </a:lnTo>
                <a:lnTo>
                  <a:pt x="133945" y="98226"/>
                </a:lnTo>
                <a:lnTo>
                  <a:pt x="169664" y="98226"/>
                </a:lnTo>
                <a:lnTo>
                  <a:pt x="187524" y="107156"/>
                </a:lnTo>
                <a:lnTo>
                  <a:pt x="205383" y="116086"/>
                </a:lnTo>
                <a:lnTo>
                  <a:pt x="214313" y="133945"/>
                </a:lnTo>
                <a:lnTo>
                  <a:pt x="205383" y="151804"/>
                </a:lnTo>
                <a:lnTo>
                  <a:pt x="187524" y="169664"/>
                </a:lnTo>
                <a:lnTo>
                  <a:pt x="169664" y="178593"/>
                </a:lnTo>
                <a:lnTo>
                  <a:pt x="142875" y="187523"/>
                </a:lnTo>
                <a:lnTo>
                  <a:pt x="116086" y="187523"/>
                </a:lnTo>
                <a:lnTo>
                  <a:pt x="98227" y="178593"/>
                </a:lnTo>
                <a:lnTo>
                  <a:pt x="89297" y="160734"/>
                </a:lnTo>
                <a:lnTo>
                  <a:pt x="80367" y="142875"/>
                </a:lnTo>
                <a:lnTo>
                  <a:pt x="80367" y="142875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3" name="Freeform 52"/>
          <p:cNvSpPr/>
          <p:nvPr/>
        </p:nvSpPr>
        <p:spPr bwMode="auto">
          <a:xfrm>
            <a:off x="8099227" y="2562820"/>
            <a:ext cx="125015" cy="339329"/>
          </a:xfrm>
          <a:custGeom>
            <a:avLst/>
            <a:gdLst/>
            <a:ahLst/>
            <a:cxnLst/>
            <a:rect l="0" t="0" r="0" b="0"/>
            <a:pathLst>
              <a:path w="125015" h="339329">
                <a:moveTo>
                  <a:pt x="17859" y="8930"/>
                </a:moveTo>
                <a:lnTo>
                  <a:pt x="17859" y="0"/>
                </a:lnTo>
                <a:lnTo>
                  <a:pt x="8929" y="0"/>
                </a:lnTo>
                <a:lnTo>
                  <a:pt x="0" y="0"/>
                </a:lnTo>
                <a:lnTo>
                  <a:pt x="0" y="8930"/>
                </a:lnTo>
                <a:lnTo>
                  <a:pt x="0" y="26789"/>
                </a:lnTo>
                <a:lnTo>
                  <a:pt x="0" y="53578"/>
                </a:lnTo>
                <a:lnTo>
                  <a:pt x="8929" y="89297"/>
                </a:lnTo>
                <a:lnTo>
                  <a:pt x="17859" y="133946"/>
                </a:lnTo>
                <a:lnTo>
                  <a:pt x="35718" y="178594"/>
                </a:lnTo>
                <a:lnTo>
                  <a:pt x="53578" y="223243"/>
                </a:lnTo>
                <a:lnTo>
                  <a:pt x="71437" y="258961"/>
                </a:lnTo>
                <a:lnTo>
                  <a:pt x="89296" y="294680"/>
                </a:lnTo>
                <a:lnTo>
                  <a:pt x="107155" y="312539"/>
                </a:lnTo>
                <a:lnTo>
                  <a:pt x="116085" y="330398"/>
                </a:lnTo>
                <a:lnTo>
                  <a:pt x="125014" y="339328"/>
                </a:lnTo>
                <a:lnTo>
                  <a:pt x="125014" y="339328"/>
                </a:lnTo>
                <a:lnTo>
                  <a:pt x="116085" y="330398"/>
                </a:lnTo>
                <a:lnTo>
                  <a:pt x="98225" y="312539"/>
                </a:lnTo>
                <a:lnTo>
                  <a:pt x="71437" y="285750"/>
                </a:lnTo>
                <a:lnTo>
                  <a:pt x="71437" y="28575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4" name="Freeform 53"/>
          <p:cNvSpPr/>
          <p:nvPr/>
        </p:nvSpPr>
        <p:spPr bwMode="auto">
          <a:xfrm>
            <a:off x="7947422" y="2705695"/>
            <a:ext cx="321469" cy="107157"/>
          </a:xfrm>
          <a:custGeom>
            <a:avLst/>
            <a:gdLst/>
            <a:ahLst/>
            <a:cxnLst/>
            <a:rect l="0" t="0" r="0" b="0"/>
            <a:pathLst>
              <a:path w="321469" h="107157">
                <a:moveTo>
                  <a:pt x="0" y="107156"/>
                </a:moveTo>
                <a:lnTo>
                  <a:pt x="0" y="107156"/>
                </a:lnTo>
                <a:lnTo>
                  <a:pt x="17859" y="107156"/>
                </a:lnTo>
                <a:lnTo>
                  <a:pt x="35719" y="107156"/>
                </a:lnTo>
                <a:lnTo>
                  <a:pt x="80367" y="98226"/>
                </a:lnTo>
                <a:lnTo>
                  <a:pt x="125016" y="89297"/>
                </a:lnTo>
                <a:lnTo>
                  <a:pt x="169664" y="71438"/>
                </a:lnTo>
                <a:lnTo>
                  <a:pt x="223242" y="62508"/>
                </a:lnTo>
                <a:lnTo>
                  <a:pt x="267890" y="44649"/>
                </a:lnTo>
                <a:lnTo>
                  <a:pt x="294679" y="26789"/>
                </a:lnTo>
                <a:lnTo>
                  <a:pt x="312538" y="17860"/>
                </a:lnTo>
                <a:lnTo>
                  <a:pt x="321468" y="0"/>
                </a:lnTo>
                <a:lnTo>
                  <a:pt x="321468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5" name="Freeform 54"/>
          <p:cNvSpPr/>
          <p:nvPr/>
        </p:nvSpPr>
        <p:spPr bwMode="auto">
          <a:xfrm>
            <a:off x="8242101" y="2669977"/>
            <a:ext cx="107157" cy="125016"/>
          </a:xfrm>
          <a:custGeom>
            <a:avLst/>
            <a:gdLst/>
            <a:ahLst/>
            <a:cxnLst/>
            <a:rect l="0" t="0" r="0" b="0"/>
            <a:pathLst>
              <a:path w="107157" h="125016">
                <a:moveTo>
                  <a:pt x="0" y="53578"/>
                </a:moveTo>
                <a:lnTo>
                  <a:pt x="8929" y="62507"/>
                </a:lnTo>
                <a:lnTo>
                  <a:pt x="8929" y="71437"/>
                </a:lnTo>
                <a:lnTo>
                  <a:pt x="8929" y="89296"/>
                </a:lnTo>
                <a:lnTo>
                  <a:pt x="17859" y="107156"/>
                </a:lnTo>
                <a:lnTo>
                  <a:pt x="26789" y="116086"/>
                </a:lnTo>
                <a:lnTo>
                  <a:pt x="44648" y="125015"/>
                </a:lnTo>
                <a:lnTo>
                  <a:pt x="53578" y="125015"/>
                </a:lnTo>
                <a:lnTo>
                  <a:pt x="71437" y="125015"/>
                </a:lnTo>
                <a:lnTo>
                  <a:pt x="89297" y="107156"/>
                </a:lnTo>
                <a:lnTo>
                  <a:pt x="98226" y="98226"/>
                </a:lnTo>
                <a:lnTo>
                  <a:pt x="107156" y="80367"/>
                </a:lnTo>
                <a:lnTo>
                  <a:pt x="107156" y="53578"/>
                </a:lnTo>
                <a:lnTo>
                  <a:pt x="98226" y="35718"/>
                </a:lnTo>
                <a:lnTo>
                  <a:pt x="89297" y="17859"/>
                </a:lnTo>
                <a:lnTo>
                  <a:pt x="71437" y="0"/>
                </a:lnTo>
                <a:lnTo>
                  <a:pt x="53578" y="0"/>
                </a:lnTo>
                <a:lnTo>
                  <a:pt x="26789" y="0"/>
                </a:lnTo>
                <a:lnTo>
                  <a:pt x="8929" y="17859"/>
                </a:lnTo>
                <a:lnTo>
                  <a:pt x="8929" y="26789"/>
                </a:lnTo>
                <a:lnTo>
                  <a:pt x="8929" y="44648"/>
                </a:lnTo>
                <a:lnTo>
                  <a:pt x="17859" y="53578"/>
                </a:lnTo>
                <a:lnTo>
                  <a:pt x="17859" y="53578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6" name="Freeform 55"/>
          <p:cNvSpPr/>
          <p:nvPr/>
        </p:nvSpPr>
        <p:spPr bwMode="auto">
          <a:xfrm>
            <a:off x="8367116" y="2500313"/>
            <a:ext cx="133947" cy="232172"/>
          </a:xfrm>
          <a:custGeom>
            <a:avLst/>
            <a:gdLst/>
            <a:ahLst/>
            <a:cxnLst/>
            <a:rect l="0" t="0" r="0" b="0"/>
            <a:pathLst>
              <a:path w="133947" h="232172">
                <a:moveTo>
                  <a:pt x="0" y="98226"/>
                </a:moveTo>
                <a:lnTo>
                  <a:pt x="0" y="98226"/>
                </a:lnTo>
                <a:lnTo>
                  <a:pt x="8930" y="98226"/>
                </a:lnTo>
                <a:lnTo>
                  <a:pt x="8930" y="98226"/>
                </a:lnTo>
                <a:lnTo>
                  <a:pt x="0" y="98226"/>
                </a:lnTo>
                <a:lnTo>
                  <a:pt x="0" y="107156"/>
                </a:lnTo>
                <a:lnTo>
                  <a:pt x="0" y="116085"/>
                </a:lnTo>
                <a:lnTo>
                  <a:pt x="8930" y="133945"/>
                </a:lnTo>
                <a:lnTo>
                  <a:pt x="8930" y="151804"/>
                </a:lnTo>
                <a:lnTo>
                  <a:pt x="17860" y="169664"/>
                </a:lnTo>
                <a:lnTo>
                  <a:pt x="17860" y="187523"/>
                </a:lnTo>
                <a:lnTo>
                  <a:pt x="26789" y="205382"/>
                </a:lnTo>
                <a:lnTo>
                  <a:pt x="26789" y="214312"/>
                </a:lnTo>
                <a:lnTo>
                  <a:pt x="26789" y="223242"/>
                </a:lnTo>
                <a:lnTo>
                  <a:pt x="35719" y="232171"/>
                </a:lnTo>
                <a:lnTo>
                  <a:pt x="35719" y="223242"/>
                </a:lnTo>
                <a:lnTo>
                  <a:pt x="35719" y="214312"/>
                </a:lnTo>
                <a:lnTo>
                  <a:pt x="35719" y="205382"/>
                </a:lnTo>
                <a:lnTo>
                  <a:pt x="35719" y="178593"/>
                </a:lnTo>
                <a:lnTo>
                  <a:pt x="35719" y="151804"/>
                </a:lnTo>
                <a:lnTo>
                  <a:pt x="35719" y="125015"/>
                </a:lnTo>
                <a:lnTo>
                  <a:pt x="35719" y="98226"/>
                </a:lnTo>
                <a:lnTo>
                  <a:pt x="44649" y="71437"/>
                </a:lnTo>
                <a:lnTo>
                  <a:pt x="44649" y="53578"/>
                </a:lnTo>
                <a:lnTo>
                  <a:pt x="53579" y="44648"/>
                </a:lnTo>
                <a:lnTo>
                  <a:pt x="53579" y="44648"/>
                </a:lnTo>
                <a:lnTo>
                  <a:pt x="62508" y="62507"/>
                </a:lnTo>
                <a:lnTo>
                  <a:pt x="62508" y="80367"/>
                </a:lnTo>
                <a:lnTo>
                  <a:pt x="62508" y="98226"/>
                </a:lnTo>
                <a:lnTo>
                  <a:pt x="62508" y="125015"/>
                </a:lnTo>
                <a:lnTo>
                  <a:pt x="62508" y="142875"/>
                </a:lnTo>
                <a:lnTo>
                  <a:pt x="62508" y="169664"/>
                </a:lnTo>
                <a:lnTo>
                  <a:pt x="62508" y="178593"/>
                </a:lnTo>
                <a:lnTo>
                  <a:pt x="62508" y="187523"/>
                </a:lnTo>
                <a:lnTo>
                  <a:pt x="62508" y="187523"/>
                </a:lnTo>
                <a:lnTo>
                  <a:pt x="62508" y="178593"/>
                </a:lnTo>
                <a:lnTo>
                  <a:pt x="71438" y="160734"/>
                </a:lnTo>
                <a:lnTo>
                  <a:pt x="71438" y="133945"/>
                </a:lnTo>
                <a:lnTo>
                  <a:pt x="80368" y="107156"/>
                </a:lnTo>
                <a:lnTo>
                  <a:pt x="80368" y="71437"/>
                </a:lnTo>
                <a:lnTo>
                  <a:pt x="89297" y="44648"/>
                </a:lnTo>
                <a:lnTo>
                  <a:pt x="89297" y="17859"/>
                </a:lnTo>
                <a:lnTo>
                  <a:pt x="98227" y="0"/>
                </a:lnTo>
                <a:lnTo>
                  <a:pt x="107157" y="0"/>
                </a:lnTo>
                <a:lnTo>
                  <a:pt x="98227" y="0"/>
                </a:lnTo>
                <a:lnTo>
                  <a:pt x="98227" y="17859"/>
                </a:lnTo>
                <a:lnTo>
                  <a:pt x="98227" y="44648"/>
                </a:lnTo>
                <a:lnTo>
                  <a:pt x="98227" y="71437"/>
                </a:lnTo>
                <a:lnTo>
                  <a:pt x="98227" y="89296"/>
                </a:lnTo>
                <a:lnTo>
                  <a:pt x="98227" y="116085"/>
                </a:lnTo>
                <a:lnTo>
                  <a:pt x="107157" y="133945"/>
                </a:lnTo>
                <a:lnTo>
                  <a:pt x="107157" y="142875"/>
                </a:lnTo>
                <a:lnTo>
                  <a:pt x="116086" y="142875"/>
                </a:lnTo>
                <a:lnTo>
                  <a:pt x="125016" y="133945"/>
                </a:lnTo>
                <a:lnTo>
                  <a:pt x="125016" y="116085"/>
                </a:lnTo>
                <a:lnTo>
                  <a:pt x="133946" y="98226"/>
                </a:lnTo>
                <a:lnTo>
                  <a:pt x="133946" y="9822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7" name="Freeform 56"/>
          <p:cNvSpPr/>
          <p:nvPr/>
        </p:nvSpPr>
        <p:spPr bwMode="auto">
          <a:xfrm>
            <a:off x="8483202" y="2348508"/>
            <a:ext cx="223244" cy="267891"/>
          </a:xfrm>
          <a:custGeom>
            <a:avLst/>
            <a:gdLst/>
            <a:ahLst/>
            <a:cxnLst/>
            <a:rect l="0" t="0" r="0" b="0"/>
            <a:pathLst>
              <a:path w="223244" h="267891">
                <a:moveTo>
                  <a:pt x="8930" y="187523"/>
                </a:moveTo>
                <a:lnTo>
                  <a:pt x="0" y="187523"/>
                </a:lnTo>
                <a:lnTo>
                  <a:pt x="0" y="187523"/>
                </a:lnTo>
                <a:lnTo>
                  <a:pt x="0" y="187523"/>
                </a:lnTo>
                <a:lnTo>
                  <a:pt x="8930" y="187523"/>
                </a:lnTo>
                <a:lnTo>
                  <a:pt x="17860" y="178594"/>
                </a:lnTo>
                <a:lnTo>
                  <a:pt x="17860" y="178594"/>
                </a:lnTo>
                <a:lnTo>
                  <a:pt x="26789" y="160734"/>
                </a:lnTo>
                <a:lnTo>
                  <a:pt x="35719" y="151805"/>
                </a:lnTo>
                <a:lnTo>
                  <a:pt x="44649" y="133945"/>
                </a:lnTo>
                <a:lnTo>
                  <a:pt x="53578" y="116086"/>
                </a:lnTo>
                <a:lnTo>
                  <a:pt x="62508" y="107156"/>
                </a:lnTo>
                <a:lnTo>
                  <a:pt x="71438" y="89296"/>
                </a:lnTo>
                <a:lnTo>
                  <a:pt x="71438" y="71437"/>
                </a:lnTo>
                <a:lnTo>
                  <a:pt x="71438" y="62507"/>
                </a:lnTo>
                <a:lnTo>
                  <a:pt x="62508" y="62507"/>
                </a:lnTo>
                <a:lnTo>
                  <a:pt x="53578" y="62507"/>
                </a:lnTo>
                <a:lnTo>
                  <a:pt x="44649" y="80367"/>
                </a:lnTo>
                <a:lnTo>
                  <a:pt x="26789" y="107156"/>
                </a:lnTo>
                <a:lnTo>
                  <a:pt x="26789" y="133945"/>
                </a:lnTo>
                <a:lnTo>
                  <a:pt x="17860" y="169664"/>
                </a:lnTo>
                <a:lnTo>
                  <a:pt x="17860" y="196453"/>
                </a:lnTo>
                <a:lnTo>
                  <a:pt x="8930" y="223242"/>
                </a:lnTo>
                <a:lnTo>
                  <a:pt x="8930" y="241101"/>
                </a:lnTo>
                <a:lnTo>
                  <a:pt x="17860" y="258961"/>
                </a:lnTo>
                <a:lnTo>
                  <a:pt x="26789" y="267890"/>
                </a:lnTo>
                <a:lnTo>
                  <a:pt x="35719" y="267890"/>
                </a:lnTo>
                <a:lnTo>
                  <a:pt x="44649" y="258961"/>
                </a:lnTo>
                <a:lnTo>
                  <a:pt x="53578" y="241101"/>
                </a:lnTo>
                <a:lnTo>
                  <a:pt x="62508" y="223242"/>
                </a:lnTo>
                <a:lnTo>
                  <a:pt x="62508" y="196453"/>
                </a:lnTo>
                <a:lnTo>
                  <a:pt x="71438" y="169664"/>
                </a:lnTo>
                <a:lnTo>
                  <a:pt x="80368" y="133945"/>
                </a:lnTo>
                <a:lnTo>
                  <a:pt x="89297" y="98226"/>
                </a:lnTo>
                <a:lnTo>
                  <a:pt x="98227" y="71437"/>
                </a:lnTo>
                <a:lnTo>
                  <a:pt x="98227" y="53578"/>
                </a:lnTo>
                <a:lnTo>
                  <a:pt x="107157" y="35718"/>
                </a:lnTo>
                <a:lnTo>
                  <a:pt x="107157" y="35718"/>
                </a:lnTo>
                <a:lnTo>
                  <a:pt x="98227" y="44648"/>
                </a:lnTo>
                <a:lnTo>
                  <a:pt x="98227" y="62507"/>
                </a:lnTo>
                <a:lnTo>
                  <a:pt x="98227" y="80367"/>
                </a:lnTo>
                <a:lnTo>
                  <a:pt x="98227" y="107156"/>
                </a:lnTo>
                <a:lnTo>
                  <a:pt x="107157" y="125015"/>
                </a:lnTo>
                <a:lnTo>
                  <a:pt x="107157" y="151805"/>
                </a:lnTo>
                <a:lnTo>
                  <a:pt x="116086" y="169664"/>
                </a:lnTo>
                <a:lnTo>
                  <a:pt x="116086" y="178594"/>
                </a:lnTo>
                <a:lnTo>
                  <a:pt x="125016" y="178594"/>
                </a:lnTo>
                <a:lnTo>
                  <a:pt x="142875" y="178594"/>
                </a:lnTo>
                <a:lnTo>
                  <a:pt x="151805" y="169664"/>
                </a:lnTo>
                <a:lnTo>
                  <a:pt x="160735" y="151805"/>
                </a:lnTo>
                <a:lnTo>
                  <a:pt x="169664" y="125015"/>
                </a:lnTo>
                <a:lnTo>
                  <a:pt x="178594" y="98226"/>
                </a:lnTo>
                <a:lnTo>
                  <a:pt x="187524" y="62507"/>
                </a:lnTo>
                <a:lnTo>
                  <a:pt x="196453" y="44648"/>
                </a:lnTo>
                <a:lnTo>
                  <a:pt x="205383" y="17859"/>
                </a:lnTo>
                <a:lnTo>
                  <a:pt x="205383" y="8929"/>
                </a:lnTo>
                <a:lnTo>
                  <a:pt x="214313" y="0"/>
                </a:lnTo>
                <a:lnTo>
                  <a:pt x="214313" y="8929"/>
                </a:lnTo>
                <a:lnTo>
                  <a:pt x="223243" y="8929"/>
                </a:lnTo>
                <a:lnTo>
                  <a:pt x="214313" y="8929"/>
                </a:lnTo>
                <a:lnTo>
                  <a:pt x="214313" y="892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8" name="Freeform 57"/>
          <p:cNvSpPr/>
          <p:nvPr/>
        </p:nvSpPr>
        <p:spPr bwMode="auto">
          <a:xfrm>
            <a:off x="7858125" y="3134320"/>
            <a:ext cx="223243" cy="196454"/>
          </a:xfrm>
          <a:custGeom>
            <a:avLst/>
            <a:gdLst/>
            <a:ahLst/>
            <a:cxnLst/>
            <a:rect l="0" t="0" r="0" b="0"/>
            <a:pathLst>
              <a:path w="223243" h="196454">
                <a:moveTo>
                  <a:pt x="80367" y="17859"/>
                </a:moveTo>
                <a:lnTo>
                  <a:pt x="71438" y="17859"/>
                </a:lnTo>
                <a:lnTo>
                  <a:pt x="71438" y="8930"/>
                </a:lnTo>
                <a:lnTo>
                  <a:pt x="62508" y="0"/>
                </a:lnTo>
                <a:lnTo>
                  <a:pt x="53578" y="0"/>
                </a:lnTo>
                <a:lnTo>
                  <a:pt x="44648" y="0"/>
                </a:lnTo>
                <a:lnTo>
                  <a:pt x="26789" y="8930"/>
                </a:lnTo>
                <a:lnTo>
                  <a:pt x="17859" y="26789"/>
                </a:lnTo>
                <a:lnTo>
                  <a:pt x="8930" y="53578"/>
                </a:lnTo>
                <a:lnTo>
                  <a:pt x="0" y="80367"/>
                </a:lnTo>
                <a:lnTo>
                  <a:pt x="8930" y="98226"/>
                </a:lnTo>
                <a:lnTo>
                  <a:pt x="26789" y="107156"/>
                </a:lnTo>
                <a:lnTo>
                  <a:pt x="53578" y="107156"/>
                </a:lnTo>
                <a:lnTo>
                  <a:pt x="89297" y="107156"/>
                </a:lnTo>
                <a:lnTo>
                  <a:pt x="125016" y="98226"/>
                </a:lnTo>
                <a:lnTo>
                  <a:pt x="169664" y="80367"/>
                </a:lnTo>
                <a:lnTo>
                  <a:pt x="196453" y="71437"/>
                </a:lnTo>
                <a:lnTo>
                  <a:pt x="223242" y="71437"/>
                </a:lnTo>
                <a:lnTo>
                  <a:pt x="223242" y="80367"/>
                </a:lnTo>
                <a:lnTo>
                  <a:pt x="223242" y="98226"/>
                </a:lnTo>
                <a:lnTo>
                  <a:pt x="205383" y="116086"/>
                </a:lnTo>
                <a:lnTo>
                  <a:pt x="178594" y="142875"/>
                </a:lnTo>
                <a:lnTo>
                  <a:pt x="151805" y="160734"/>
                </a:lnTo>
                <a:lnTo>
                  <a:pt x="125016" y="178594"/>
                </a:lnTo>
                <a:lnTo>
                  <a:pt x="107156" y="187523"/>
                </a:lnTo>
                <a:lnTo>
                  <a:pt x="89297" y="196453"/>
                </a:lnTo>
                <a:lnTo>
                  <a:pt x="89297" y="187523"/>
                </a:lnTo>
                <a:lnTo>
                  <a:pt x="98227" y="169664"/>
                </a:lnTo>
                <a:lnTo>
                  <a:pt x="116086" y="142875"/>
                </a:lnTo>
                <a:lnTo>
                  <a:pt x="142875" y="116086"/>
                </a:lnTo>
                <a:lnTo>
                  <a:pt x="142875" y="116086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59" name="Freeform 58"/>
          <p:cNvSpPr/>
          <p:nvPr/>
        </p:nvSpPr>
        <p:spPr bwMode="auto">
          <a:xfrm>
            <a:off x="8134945" y="3161109"/>
            <a:ext cx="107157" cy="125017"/>
          </a:xfrm>
          <a:custGeom>
            <a:avLst/>
            <a:gdLst/>
            <a:ahLst/>
            <a:cxnLst/>
            <a:rect l="0" t="0" r="0" b="0"/>
            <a:pathLst>
              <a:path w="107157" h="125017">
                <a:moveTo>
                  <a:pt x="17860" y="0"/>
                </a:moveTo>
                <a:lnTo>
                  <a:pt x="8930" y="8930"/>
                </a:lnTo>
                <a:lnTo>
                  <a:pt x="8930" y="17859"/>
                </a:lnTo>
                <a:lnTo>
                  <a:pt x="0" y="35719"/>
                </a:lnTo>
                <a:lnTo>
                  <a:pt x="0" y="53578"/>
                </a:lnTo>
                <a:lnTo>
                  <a:pt x="8930" y="71437"/>
                </a:lnTo>
                <a:lnTo>
                  <a:pt x="17860" y="89297"/>
                </a:lnTo>
                <a:lnTo>
                  <a:pt x="35719" y="107156"/>
                </a:lnTo>
                <a:lnTo>
                  <a:pt x="53578" y="116086"/>
                </a:lnTo>
                <a:lnTo>
                  <a:pt x="71437" y="125016"/>
                </a:lnTo>
                <a:lnTo>
                  <a:pt x="89296" y="116086"/>
                </a:lnTo>
                <a:lnTo>
                  <a:pt x="98226" y="107156"/>
                </a:lnTo>
                <a:lnTo>
                  <a:pt x="107156" y="98227"/>
                </a:lnTo>
                <a:lnTo>
                  <a:pt x="98226" y="71437"/>
                </a:lnTo>
                <a:lnTo>
                  <a:pt x="98226" y="71437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0" name="Freeform 59"/>
          <p:cNvSpPr/>
          <p:nvPr/>
        </p:nvSpPr>
        <p:spPr bwMode="auto">
          <a:xfrm>
            <a:off x="8054578" y="3053953"/>
            <a:ext cx="178594" cy="26790"/>
          </a:xfrm>
          <a:custGeom>
            <a:avLst/>
            <a:gdLst/>
            <a:ahLst/>
            <a:cxnLst/>
            <a:rect l="0" t="0" r="0" b="0"/>
            <a:pathLst>
              <a:path w="178594" h="26790">
                <a:moveTo>
                  <a:pt x="26789" y="8929"/>
                </a:moveTo>
                <a:lnTo>
                  <a:pt x="1786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0" y="8929"/>
                </a:lnTo>
                <a:lnTo>
                  <a:pt x="8930" y="8929"/>
                </a:lnTo>
                <a:lnTo>
                  <a:pt x="17860" y="0"/>
                </a:lnTo>
                <a:lnTo>
                  <a:pt x="35719" y="0"/>
                </a:lnTo>
                <a:lnTo>
                  <a:pt x="53578" y="0"/>
                </a:lnTo>
                <a:lnTo>
                  <a:pt x="80367" y="0"/>
                </a:lnTo>
                <a:lnTo>
                  <a:pt x="107156" y="8929"/>
                </a:lnTo>
                <a:lnTo>
                  <a:pt x="133945" y="8929"/>
                </a:lnTo>
                <a:lnTo>
                  <a:pt x="160734" y="17859"/>
                </a:lnTo>
                <a:lnTo>
                  <a:pt x="178593" y="26789"/>
                </a:lnTo>
                <a:lnTo>
                  <a:pt x="178593" y="26789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1" name="Freeform 60"/>
          <p:cNvSpPr/>
          <p:nvPr/>
        </p:nvSpPr>
        <p:spPr bwMode="auto">
          <a:xfrm>
            <a:off x="8268890" y="2920007"/>
            <a:ext cx="187524" cy="312540"/>
          </a:xfrm>
          <a:custGeom>
            <a:avLst/>
            <a:gdLst/>
            <a:ahLst/>
            <a:cxnLst/>
            <a:rect l="0" t="0" r="0" b="0"/>
            <a:pathLst>
              <a:path w="187524" h="312540">
                <a:moveTo>
                  <a:pt x="8930" y="160735"/>
                </a:moveTo>
                <a:lnTo>
                  <a:pt x="8930" y="160735"/>
                </a:lnTo>
                <a:lnTo>
                  <a:pt x="8930" y="160735"/>
                </a:lnTo>
                <a:lnTo>
                  <a:pt x="8930" y="160735"/>
                </a:lnTo>
                <a:lnTo>
                  <a:pt x="8930" y="160735"/>
                </a:lnTo>
                <a:lnTo>
                  <a:pt x="0" y="178594"/>
                </a:lnTo>
                <a:lnTo>
                  <a:pt x="0" y="196454"/>
                </a:lnTo>
                <a:lnTo>
                  <a:pt x="0" y="223243"/>
                </a:lnTo>
                <a:lnTo>
                  <a:pt x="0" y="250032"/>
                </a:lnTo>
                <a:lnTo>
                  <a:pt x="0" y="276821"/>
                </a:lnTo>
                <a:lnTo>
                  <a:pt x="0" y="294680"/>
                </a:lnTo>
                <a:lnTo>
                  <a:pt x="0" y="312539"/>
                </a:lnTo>
                <a:lnTo>
                  <a:pt x="8930" y="312539"/>
                </a:lnTo>
                <a:lnTo>
                  <a:pt x="17859" y="312539"/>
                </a:lnTo>
                <a:lnTo>
                  <a:pt x="26789" y="294680"/>
                </a:lnTo>
                <a:lnTo>
                  <a:pt x="44648" y="276821"/>
                </a:lnTo>
                <a:lnTo>
                  <a:pt x="53578" y="250032"/>
                </a:lnTo>
                <a:lnTo>
                  <a:pt x="62508" y="223243"/>
                </a:lnTo>
                <a:lnTo>
                  <a:pt x="71437" y="187524"/>
                </a:lnTo>
                <a:lnTo>
                  <a:pt x="80367" y="142875"/>
                </a:lnTo>
                <a:lnTo>
                  <a:pt x="80367" y="107157"/>
                </a:lnTo>
                <a:lnTo>
                  <a:pt x="80367" y="71438"/>
                </a:lnTo>
                <a:lnTo>
                  <a:pt x="71437" y="35719"/>
                </a:lnTo>
                <a:lnTo>
                  <a:pt x="62508" y="8930"/>
                </a:lnTo>
                <a:lnTo>
                  <a:pt x="53578" y="0"/>
                </a:lnTo>
                <a:lnTo>
                  <a:pt x="44648" y="0"/>
                </a:lnTo>
                <a:lnTo>
                  <a:pt x="35719" y="8930"/>
                </a:lnTo>
                <a:lnTo>
                  <a:pt x="17859" y="35719"/>
                </a:lnTo>
                <a:lnTo>
                  <a:pt x="8930" y="71438"/>
                </a:lnTo>
                <a:lnTo>
                  <a:pt x="8930" y="107157"/>
                </a:lnTo>
                <a:lnTo>
                  <a:pt x="8930" y="142875"/>
                </a:lnTo>
                <a:lnTo>
                  <a:pt x="17859" y="178594"/>
                </a:lnTo>
                <a:lnTo>
                  <a:pt x="35719" y="214313"/>
                </a:lnTo>
                <a:lnTo>
                  <a:pt x="44648" y="241102"/>
                </a:lnTo>
                <a:lnTo>
                  <a:pt x="71437" y="258961"/>
                </a:lnTo>
                <a:lnTo>
                  <a:pt x="89297" y="258961"/>
                </a:lnTo>
                <a:lnTo>
                  <a:pt x="107156" y="250032"/>
                </a:lnTo>
                <a:lnTo>
                  <a:pt x="125015" y="241102"/>
                </a:lnTo>
                <a:lnTo>
                  <a:pt x="142875" y="214313"/>
                </a:lnTo>
                <a:lnTo>
                  <a:pt x="151805" y="187524"/>
                </a:lnTo>
                <a:lnTo>
                  <a:pt x="169664" y="160735"/>
                </a:lnTo>
                <a:lnTo>
                  <a:pt x="178594" y="133946"/>
                </a:lnTo>
                <a:lnTo>
                  <a:pt x="178594" y="116086"/>
                </a:lnTo>
                <a:lnTo>
                  <a:pt x="178594" y="98227"/>
                </a:lnTo>
                <a:lnTo>
                  <a:pt x="169664" y="98227"/>
                </a:lnTo>
                <a:lnTo>
                  <a:pt x="169664" y="107157"/>
                </a:lnTo>
                <a:lnTo>
                  <a:pt x="160734" y="125016"/>
                </a:lnTo>
                <a:lnTo>
                  <a:pt x="160734" y="142875"/>
                </a:lnTo>
                <a:lnTo>
                  <a:pt x="160734" y="178594"/>
                </a:lnTo>
                <a:lnTo>
                  <a:pt x="160734" y="205383"/>
                </a:lnTo>
                <a:lnTo>
                  <a:pt x="169664" y="223243"/>
                </a:lnTo>
                <a:lnTo>
                  <a:pt x="178594" y="232172"/>
                </a:lnTo>
                <a:lnTo>
                  <a:pt x="187523" y="232172"/>
                </a:lnTo>
                <a:lnTo>
                  <a:pt x="187523" y="223243"/>
                </a:lnTo>
                <a:lnTo>
                  <a:pt x="187523" y="223243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7220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71600" y="6443538"/>
            <a:ext cx="5506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Scrum by </a:t>
            </a:r>
            <a:r>
              <a:rPr lang="en-US" dirty="0" smtClean="0"/>
              <a:t>Rubin, </a:t>
            </a:r>
            <a:r>
              <a:rPr lang="en-US" dirty="0" err="1" smtClean="0"/>
              <a:t>Ch</a:t>
            </a:r>
            <a:r>
              <a:rPr lang="en-US" dirty="0" smtClean="0"/>
              <a:t> 09 Product Owner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3" y="1371601"/>
            <a:ext cx="7452225" cy="4835530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 bwMode="auto">
          <a:xfrm>
            <a:off x="1625203" y="1276945"/>
            <a:ext cx="1160861" cy="1053704"/>
          </a:xfrm>
          <a:custGeom>
            <a:avLst/>
            <a:gdLst/>
            <a:ahLst/>
            <a:cxnLst/>
            <a:rect l="0" t="0" r="0" b="0"/>
            <a:pathLst>
              <a:path w="1160861" h="1053704">
                <a:moveTo>
                  <a:pt x="35719" y="1044774"/>
                </a:moveTo>
                <a:lnTo>
                  <a:pt x="35719" y="1044774"/>
                </a:lnTo>
                <a:lnTo>
                  <a:pt x="35719" y="1044774"/>
                </a:lnTo>
                <a:lnTo>
                  <a:pt x="26789" y="1044774"/>
                </a:lnTo>
                <a:lnTo>
                  <a:pt x="26789" y="1053703"/>
                </a:lnTo>
                <a:lnTo>
                  <a:pt x="26789" y="1053703"/>
                </a:lnTo>
                <a:lnTo>
                  <a:pt x="26789" y="1053703"/>
                </a:lnTo>
                <a:lnTo>
                  <a:pt x="17860" y="1053703"/>
                </a:lnTo>
                <a:lnTo>
                  <a:pt x="17860" y="1053703"/>
                </a:lnTo>
                <a:lnTo>
                  <a:pt x="8930" y="1053703"/>
                </a:lnTo>
                <a:lnTo>
                  <a:pt x="8930" y="1053703"/>
                </a:lnTo>
                <a:lnTo>
                  <a:pt x="0" y="1053703"/>
                </a:lnTo>
                <a:lnTo>
                  <a:pt x="0" y="1053703"/>
                </a:lnTo>
                <a:lnTo>
                  <a:pt x="0" y="1053703"/>
                </a:lnTo>
                <a:lnTo>
                  <a:pt x="0" y="1053703"/>
                </a:lnTo>
                <a:lnTo>
                  <a:pt x="0" y="1044774"/>
                </a:lnTo>
                <a:lnTo>
                  <a:pt x="17860" y="1035844"/>
                </a:lnTo>
                <a:lnTo>
                  <a:pt x="35719" y="1009055"/>
                </a:lnTo>
                <a:lnTo>
                  <a:pt x="71438" y="964406"/>
                </a:lnTo>
                <a:lnTo>
                  <a:pt x="116086" y="919758"/>
                </a:lnTo>
                <a:lnTo>
                  <a:pt x="178594" y="857250"/>
                </a:lnTo>
                <a:lnTo>
                  <a:pt x="241102" y="785813"/>
                </a:lnTo>
                <a:lnTo>
                  <a:pt x="312539" y="714375"/>
                </a:lnTo>
                <a:lnTo>
                  <a:pt x="401836" y="634008"/>
                </a:lnTo>
                <a:lnTo>
                  <a:pt x="491133" y="553641"/>
                </a:lnTo>
                <a:lnTo>
                  <a:pt x="571500" y="464344"/>
                </a:lnTo>
                <a:lnTo>
                  <a:pt x="669727" y="383977"/>
                </a:lnTo>
                <a:lnTo>
                  <a:pt x="759024" y="303609"/>
                </a:lnTo>
                <a:lnTo>
                  <a:pt x="848320" y="232172"/>
                </a:lnTo>
                <a:lnTo>
                  <a:pt x="928688" y="169664"/>
                </a:lnTo>
                <a:lnTo>
                  <a:pt x="1000125" y="116086"/>
                </a:lnTo>
                <a:lnTo>
                  <a:pt x="1062633" y="71438"/>
                </a:lnTo>
                <a:lnTo>
                  <a:pt x="1107281" y="35719"/>
                </a:lnTo>
                <a:lnTo>
                  <a:pt x="1143000" y="17860"/>
                </a:lnTo>
                <a:lnTo>
                  <a:pt x="1160860" y="8930"/>
                </a:lnTo>
                <a:lnTo>
                  <a:pt x="1160860" y="0"/>
                </a:lnTo>
                <a:lnTo>
                  <a:pt x="1160860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2964656" y="901898"/>
            <a:ext cx="98228" cy="303611"/>
          </a:xfrm>
          <a:custGeom>
            <a:avLst/>
            <a:gdLst/>
            <a:ahLst/>
            <a:cxnLst/>
            <a:rect l="0" t="0" r="0" b="0"/>
            <a:pathLst>
              <a:path w="98228" h="303611">
                <a:moveTo>
                  <a:pt x="17860" y="26789"/>
                </a:moveTo>
                <a:lnTo>
                  <a:pt x="17860" y="26789"/>
                </a:lnTo>
                <a:lnTo>
                  <a:pt x="8930" y="17860"/>
                </a:lnTo>
                <a:lnTo>
                  <a:pt x="8930" y="17860"/>
                </a:lnTo>
                <a:lnTo>
                  <a:pt x="0" y="17860"/>
                </a:lnTo>
                <a:lnTo>
                  <a:pt x="0" y="26789"/>
                </a:lnTo>
                <a:lnTo>
                  <a:pt x="0" y="35719"/>
                </a:lnTo>
                <a:lnTo>
                  <a:pt x="0" y="44649"/>
                </a:lnTo>
                <a:lnTo>
                  <a:pt x="0" y="71438"/>
                </a:lnTo>
                <a:lnTo>
                  <a:pt x="8930" y="107157"/>
                </a:lnTo>
                <a:lnTo>
                  <a:pt x="8930" y="142875"/>
                </a:lnTo>
                <a:lnTo>
                  <a:pt x="17860" y="187524"/>
                </a:lnTo>
                <a:lnTo>
                  <a:pt x="26789" y="223243"/>
                </a:lnTo>
                <a:lnTo>
                  <a:pt x="35719" y="258961"/>
                </a:lnTo>
                <a:lnTo>
                  <a:pt x="44649" y="285750"/>
                </a:lnTo>
                <a:lnTo>
                  <a:pt x="44649" y="303610"/>
                </a:lnTo>
                <a:lnTo>
                  <a:pt x="53578" y="303610"/>
                </a:lnTo>
                <a:lnTo>
                  <a:pt x="62508" y="303610"/>
                </a:lnTo>
                <a:lnTo>
                  <a:pt x="62508" y="285750"/>
                </a:lnTo>
                <a:lnTo>
                  <a:pt x="71438" y="250032"/>
                </a:lnTo>
                <a:lnTo>
                  <a:pt x="80367" y="205383"/>
                </a:lnTo>
                <a:lnTo>
                  <a:pt x="89297" y="151805"/>
                </a:lnTo>
                <a:lnTo>
                  <a:pt x="89297" y="107157"/>
                </a:lnTo>
                <a:lnTo>
                  <a:pt x="98227" y="62508"/>
                </a:lnTo>
                <a:lnTo>
                  <a:pt x="98227" y="17860"/>
                </a:lnTo>
                <a:lnTo>
                  <a:pt x="98227" y="0"/>
                </a:lnTo>
                <a:lnTo>
                  <a:pt x="98227" y="0"/>
                </a:lnTo>
                <a:lnTo>
                  <a:pt x="98227" y="8930"/>
                </a:lnTo>
                <a:lnTo>
                  <a:pt x="89297" y="35719"/>
                </a:lnTo>
                <a:lnTo>
                  <a:pt x="89297" y="62508"/>
                </a:lnTo>
                <a:lnTo>
                  <a:pt x="89297" y="62508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2955727" y="919758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3036094" y="928687"/>
            <a:ext cx="107157" cy="258962"/>
          </a:xfrm>
          <a:custGeom>
            <a:avLst/>
            <a:gdLst/>
            <a:ahLst/>
            <a:cxnLst/>
            <a:rect l="0" t="0" r="0" b="0"/>
            <a:pathLst>
              <a:path w="107157" h="258962">
                <a:moveTo>
                  <a:pt x="8929" y="0"/>
                </a:moveTo>
                <a:lnTo>
                  <a:pt x="8929" y="0"/>
                </a:ln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17860"/>
                </a:lnTo>
                <a:lnTo>
                  <a:pt x="8929" y="35719"/>
                </a:lnTo>
                <a:lnTo>
                  <a:pt x="17859" y="62508"/>
                </a:lnTo>
                <a:lnTo>
                  <a:pt x="26789" y="98227"/>
                </a:lnTo>
                <a:lnTo>
                  <a:pt x="35719" y="133946"/>
                </a:lnTo>
                <a:lnTo>
                  <a:pt x="53578" y="178594"/>
                </a:lnTo>
                <a:lnTo>
                  <a:pt x="62508" y="214313"/>
                </a:lnTo>
                <a:lnTo>
                  <a:pt x="80367" y="232172"/>
                </a:lnTo>
                <a:lnTo>
                  <a:pt x="89297" y="250032"/>
                </a:lnTo>
                <a:lnTo>
                  <a:pt x="98226" y="258961"/>
                </a:lnTo>
                <a:lnTo>
                  <a:pt x="107156" y="250032"/>
                </a:lnTo>
                <a:lnTo>
                  <a:pt x="107156" y="223243"/>
                </a:lnTo>
                <a:lnTo>
                  <a:pt x="107156" y="22324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3178969" y="928687"/>
            <a:ext cx="142876" cy="205384"/>
          </a:xfrm>
          <a:custGeom>
            <a:avLst/>
            <a:gdLst/>
            <a:ahLst/>
            <a:cxnLst/>
            <a:rect l="0" t="0" r="0" b="0"/>
            <a:pathLst>
              <a:path w="142876" h="205384">
                <a:moveTo>
                  <a:pt x="26789" y="0"/>
                </a:moveTo>
                <a:lnTo>
                  <a:pt x="17859" y="8930"/>
                </a:lnTo>
                <a:lnTo>
                  <a:pt x="17859" y="17860"/>
                </a:lnTo>
                <a:lnTo>
                  <a:pt x="8929" y="26789"/>
                </a:lnTo>
                <a:lnTo>
                  <a:pt x="0" y="44649"/>
                </a:lnTo>
                <a:lnTo>
                  <a:pt x="0" y="62508"/>
                </a:lnTo>
                <a:lnTo>
                  <a:pt x="0" y="89297"/>
                </a:lnTo>
                <a:lnTo>
                  <a:pt x="0" y="107157"/>
                </a:lnTo>
                <a:lnTo>
                  <a:pt x="8929" y="116086"/>
                </a:lnTo>
                <a:lnTo>
                  <a:pt x="26789" y="116086"/>
                </a:lnTo>
                <a:lnTo>
                  <a:pt x="53578" y="116086"/>
                </a:lnTo>
                <a:lnTo>
                  <a:pt x="71437" y="116086"/>
                </a:lnTo>
                <a:lnTo>
                  <a:pt x="98226" y="116086"/>
                </a:lnTo>
                <a:lnTo>
                  <a:pt x="125015" y="125016"/>
                </a:lnTo>
                <a:lnTo>
                  <a:pt x="133945" y="133946"/>
                </a:lnTo>
                <a:lnTo>
                  <a:pt x="142875" y="142875"/>
                </a:lnTo>
                <a:lnTo>
                  <a:pt x="142875" y="160735"/>
                </a:lnTo>
                <a:lnTo>
                  <a:pt x="133945" y="178594"/>
                </a:lnTo>
                <a:lnTo>
                  <a:pt x="116086" y="196454"/>
                </a:lnTo>
                <a:lnTo>
                  <a:pt x="89297" y="205383"/>
                </a:lnTo>
                <a:lnTo>
                  <a:pt x="71437" y="205383"/>
                </a:lnTo>
                <a:lnTo>
                  <a:pt x="44648" y="205383"/>
                </a:lnTo>
                <a:lnTo>
                  <a:pt x="35719" y="187524"/>
                </a:lnTo>
                <a:lnTo>
                  <a:pt x="26789" y="169664"/>
                </a:lnTo>
                <a:lnTo>
                  <a:pt x="26789" y="16966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3286125" y="785812"/>
            <a:ext cx="294681" cy="276822"/>
          </a:xfrm>
          <a:custGeom>
            <a:avLst/>
            <a:gdLst/>
            <a:ahLst/>
            <a:cxnLst/>
            <a:rect l="0" t="0" r="0" b="0"/>
            <a:pathLst>
              <a:path w="294681" h="276822">
                <a:moveTo>
                  <a:pt x="44648" y="205383"/>
                </a:moveTo>
                <a:lnTo>
                  <a:pt x="44648" y="205383"/>
                </a:lnTo>
                <a:lnTo>
                  <a:pt x="35719" y="205383"/>
                </a:lnTo>
                <a:lnTo>
                  <a:pt x="26789" y="205383"/>
                </a:lnTo>
                <a:lnTo>
                  <a:pt x="17859" y="214313"/>
                </a:lnTo>
                <a:lnTo>
                  <a:pt x="17859" y="214313"/>
                </a:lnTo>
                <a:lnTo>
                  <a:pt x="17859" y="205383"/>
                </a:lnTo>
                <a:lnTo>
                  <a:pt x="17859" y="196454"/>
                </a:lnTo>
                <a:lnTo>
                  <a:pt x="35719" y="187524"/>
                </a:lnTo>
                <a:lnTo>
                  <a:pt x="44648" y="169664"/>
                </a:lnTo>
                <a:lnTo>
                  <a:pt x="62508" y="151805"/>
                </a:lnTo>
                <a:lnTo>
                  <a:pt x="80367" y="133946"/>
                </a:lnTo>
                <a:lnTo>
                  <a:pt x="80367" y="116086"/>
                </a:lnTo>
                <a:lnTo>
                  <a:pt x="80367" y="107157"/>
                </a:lnTo>
                <a:lnTo>
                  <a:pt x="80367" y="98227"/>
                </a:lnTo>
                <a:lnTo>
                  <a:pt x="62508" y="107157"/>
                </a:lnTo>
                <a:lnTo>
                  <a:pt x="44648" y="125016"/>
                </a:lnTo>
                <a:lnTo>
                  <a:pt x="35719" y="151805"/>
                </a:lnTo>
                <a:lnTo>
                  <a:pt x="17859" y="187524"/>
                </a:lnTo>
                <a:lnTo>
                  <a:pt x="8930" y="223243"/>
                </a:lnTo>
                <a:lnTo>
                  <a:pt x="0" y="241102"/>
                </a:lnTo>
                <a:lnTo>
                  <a:pt x="8930" y="258961"/>
                </a:lnTo>
                <a:lnTo>
                  <a:pt x="17859" y="276821"/>
                </a:lnTo>
                <a:lnTo>
                  <a:pt x="26789" y="276821"/>
                </a:lnTo>
                <a:lnTo>
                  <a:pt x="44648" y="267891"/>
                </a:lnTo>
                <a:lnTo>
                  <a:pt x="71438" y="258961"/>
                </a:lnTo>
                <a:lnTo>
                  <a:pt x="89297" y="232172"/>
                </a:lnTo>
                <a:lnTo>
                  <a:pt x="107156" y="205383"/>
                </a:lnTo>
                <a:lnTo>
                  <a:pt x="116086" y="178594"/>
                </a:lnTo>
                <a:lnTo>
                  <a:pt x="133945" y="151805"/>
                </a:lnTo>
                <a:lnTo>
                  <a:pt x="133945" y="116086"/>
                </a:lnTo>
                <a:lnTo>
                  <a:pt x="142875" y="98227"/>
                </a:lnTo>
                <a:lnTo>
                  <a:pt x="142875" y="89297"/>
                </a:lnTo>
                <a:lnTo>
                  <a:pt x="142875" y="89297"/>
                </a:lnTo>
                <a:lnTo>
                  <a:pt x="142875" y="98227"/>
                </a:lnTo>
                <a:lnTo>
                  <a:pt x="151805" y="116086"/>
                </a:lnTo>
                <a:lnTo>
                  <a:pt x="160734" y="133946"/>
                </a:lnTo>
                <a:lnTo>
                  <a:pt x="169664" y="160735"/>
                </a:lnTo>
                <a:lnTo>
                  <a:pt x="178594" y="178594"/>
                </a:lnTo>
                <a:lnTo>
                  <a:pt x="187523" y="196454"/>
                </a:lnTo>
                <a:lnTo>
                  <a:pt x="187523" y="205383"/>
                </a:lnTo>
                <a:lnTo>
                  <a:pt x="196453" y="214313"/>
                </a:lnTo>
                <a:lnTo>
                  <a:pt x="196453" y="214313"/>
                </a:lnTo>
                <a:lnTo>
                  <a:pt x="205383" y="205383"/>
                </a:lnTo>
                <a:lnTo>
                  <a:pt x="205383" y="178594"/>
                </a:lnTo>
                <a:lnTo>
                  <a:pt x="196453" y="151805"/>
                </a:lnTo>
                <a:lnTo>
                  <a:pt x="205383" y="116086"/>
                </a:lnTo>
                <a:lnTo>
                  <a:pt x="205383" y="71438"/>
                </a:lnTo>
                <a:lnTo>
                  <a:pt x="214313" y="44649"/>
                </a:lnTo>
                <a:lnTo>
                  <a:pt x="223242" y="17860"/>
                </a:lnTo>
                <a:lnTo>
                  <a:pt x="241102" y="8930"/>
                </a:lnTo>
                <a:lnTo>
                  <a:pt x="258961" y="0"/>
                </a:lnTo>
                <a:lnTo>
                  <a:pt x="267891" y="8930"/>
                </a:lnTo>
                <a:lnTo>
                  <a:pt x="276820" y="17860"/>
                </a:lnTo>
                <a:lnTo>
                  <a:pt x="294680" y="26789"/>
                </a:lnTo>
                <a:lnTo>
                  <a:pt x="294680" y="35719"/>
                </a:lnTo>
                <a:lnTo>
                  <a:pt x="294680" y="3571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3554016" y="517922"/>
            <a:ext cx="258962" cy="392907"/>
          </a:xfrm>
          <a:custGeom>
            <a:avLst/>
            <a:gdLst/>
            <a:ahLst/>
            <a:cxnLst/>
            <a:rect l="0" t="0" r="0" b="0"/>
            <a:pathLst>
              <a:path w="258962" h="392907">
                <a:moveTo>
                  <a:pt x="187523" y="71437"/>
                </a:moveTo>
                <a:lnTo>
                  <a:pt x="187523" y="62508"/>
                </a:lnTo>
                <a:lnTo>
                  <a:pt x="178593" y="44648"/>
                </a:lnTo>
                <a:lnTo>
                  <a:pt x="178593" y="26789"/>
                </a:lnTo>
                <a:lnTo>
                  <a:pt x="178593" y="17859"/>
                </a:lnTo>
                <a:lnTo>
                  <a:pt x="169664" y="0"/>
                </a:lnTo>
                <a:lnTo>
                  <a:pt x="169664" y="0"/>
                </a:lnTo>
                <a:lnTo>
                  <a:pt x="160734" y="8930"/>
                </a:lnTo>
                <a:lnTo>
                  <a:pt x="151804" y="17859"/>
                </a:lnTo>
                <a:lnTo>
                  <a:pt x="142875" y="44648"/>
                </a:lnTo>
                <a:lnTo>
                  <a:pt x="133945" y="71437"/>
                </a:lnTo>
                <a:lnTo>
                  <a:pt x="125015" y="98226"/>
                </a:lnTo>
                <a:lnTo>
                  <a:pt x="125015" y="125016"/>
                </a:lnTo>
                <a:lnTo>
                  <a:pt x="142875" y="151805"/>
                </a:lnTo>
                <a:lnTo>
                  <a:pt x="151804" y="169664"/>
                </a:lnTo>
                <a:lnTo>
                  <a:pt x="178593" y="196453"/>
                </a:lnTo>
                <a:lnTo>
                  <a:pt x="196453" y="214312"/>
                </a:lnTo>
                <a:lnTo>
                  <a:pt x="223242" y="241101"/>
                </a:lnTo>
                <a:lnTo>
                  <a:pt x="241101" y="267890"/>
                </a:lnTo>
                <a:lnTo>
                  <a:pt x="250031" y="303609"/>
                </a:lnTo>
                <a:lnTo>
                  <a:pt x="258961" y="330398"/>
                </a:lnTo>
                <a:lnTo>
                  <a:pt x="241101" y="348258"/>
                </a:lnTo>
                <a:lnTo>
                  <a:pt x="223242" y="375047"/>
                </a:lnTo>
                <a:lnTo>
                  <a:pt x="187523" y="383976"/>
                </a:lnTo>
                <a:lnTo>
                  <a:pt x="151804" y="392906"/>
                </a:lnTo>
                <a:lnTo>
                  <a:pt x="107156" y="392906"/>
                </a:lnTo>
                <a:lnTo>
                  <a:pt x="62507" y="383976"/>
                </a:lnTo>
                <a:lnTo>
                  <a:pt x="35718" y="366117"/>
                </a:lnTo>
                <a:lnTo>
                  <a:pt x="8929" y="339328"/>
                </a:lnTo>
                <a:lnTo>
                  <a:pt x="0" y="312539"/>
                </a:lnTo>
                <a:lnTo>
                  <a:pt x="0" y="31253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3812977" y="500062"/>
            <a:ext cx="71438" cy="357189"/>
          </a:xfrm>
          <a:custGeom>
            <a:avLst/>
            <a:gdLst/>
            <a:ahLst/>
            <a:cxnLst/>
            <a:rect l="0" t="0" r="0" b="0"/>
            <a:pathLst>
              <a:path w="71438" h="357189">
                <a:moveTo>
                  <a:pt x="35718" y="8930"/>
                </a:moveTo>
                <a:lnTo>
                  <a:pt x="26789" y="0"/>
                </a:lnTo>
                <a:lnTo>
                  <a:pt x="17859" y="0"/>
                </a:lnTo>
                <a:lnTo>
                  <a:pt x="8929" y="0"/>
                </a:ln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35719"/>
                </a:lnTo>
                <a:lnTo>
                  <a:pt x="8929" y="71438"/>
                </a:lnTo>
                <a:lnTo>
                  <a:pt x="17859" y="116086"/>
                </a:lnTo>
                <a:lnTo>
                  <a:pt x="26789" y="160735"/>
                </a:lnTo>
                <a:lnTo>
                  <a:pt x="35718" y="214313"/>
                </a:lnTo>
                <a:lnTo>
                  <a:pt x="44648" y="258961"/>
                </a:lnTo>
                <a:lnTo>
                  <a:pt x="62507" y="303610"/>
                </a:lnTo>
                <a:lnTo>
                  <a:pt x="62507" y="330399"/>
                </a:lnTo>
                <a:lnTo>
                  <a:pt x="71437" y="348258"/>
                </a:lnTo>
                <a:lnTo>
                  <a:pt x="71437" y="357188"/>
                </a:lnTo>
                <a:lnTo>
                  <a:pt x="71437" y="357188"/>
                </a:lnTo>
                <a:lnTo>
                  <a:pt x="71437" y="339329"/>
                </a:lnTo>
                <a:lnTo>
                  <a:pt x="62507" y="312539"/>
                </a:lnTo>
                <a:lnTo>
                  <a:pt x="62507" y="31253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3696891" y="616148"/>
            <a:ext cx="339329" cy="107158"/>
          </a:xfrm>
          <a:custGeom>
            <a:avLst/>
            <a:gdLst/>
            <a:ahLst/>
            <a:cxnLst/>
            <a:rect l="0" t="0" r="0" b="0"/>
            <a:pathLst>
              <a:path w="339329" h="107158">
                <a:moveTo>
                  <a:pt x="0" y="107157"/>
                </a:moveTo>
                <a:lnTo>
                  <a:pt x="8929" y="107157"/>
                </a:lnTo>
                <a:lnTo>
                  <a:pt x="8929" y="107157"/>
                </a:lnTo>
                <a:lnTo>
                  <a:pt x="26789" y="107157"/>
                </a:lnTo>
                <a:lnTo>
                  <a:pt x="53578" y="98227"/>
                </a:lnTo>
                <a:lnTo>
                  <a:pt x="89297" y="89297"/>
                </a:lnTo>
                <a:lnTo>
                  <a:pt x="133945" y="80368"/>
                </a:lnTo>
                <a:lnTo>
                  <a:pt x="178593" y="62508"/>
                </a:lnTo>
                <a:lnTo>
                  <a:pt x="214312" y="44649"/>
                </a:lnTo>
                <a:lnTo>
                  <a:pt x="250031" y="26790"/>
                </a:lnTo>
                <a:lnTo>
                  <a:pt x="267890" y="17860"/>
                </a:lnTo>
                <a:lnTo>
                  <a:pt x="285750" y="0"/>
                </a:lnTo>
                <a:lnTo>
                  <a:pt x="285750" y="0"/>
                </a:lnTo>
                <a:lnTo>
                  <a:pt x="285750" y="0"/>
                </a:lnTo>
                <a:lnTo>
                  <a:pt x="267890" y="0"/>
                </a:lnTo>
                <a:lnTo>
                  <a:pt x="258961" y="8930"/>
                </a:lnTo>
                <a:lnTo>
                  <a:pt x="250031" y="26790"/>
                </a:lnTo>
                <a:lnTo>
                  <a:pt x="241101" y="44649"/>
                </a:lnTo>
                <a:lnTo>
                  <a:pt x="241101" y="71438"/>
                </a:lnTo>
                <a:lnTo>
                  <a:pt x="232172" y="80368"/>
                </a:lnTo>
                <a:lnTo>
                  <a:pt x="241101" y="98227"/>
                </a:lnTo>
                <a:lnTo>
                  <a:pt x="241101" y="98227"/>
                </a:lnTo>
                <a:lnTo>
                  <a:pt x="258961" y="107157"/>
                </a:lnTo>
                <a:lnTo>
                  <a:pt x="267890" y="98227"/>
                </a:lnTo>
                <a:lnTo>
                  <a:pt x="285750" y="89297"/>
                </a:lnTo>
                <a:lnTo>
                  <a:pt x="312539" y="71438"/>
                </a:lnTo>
                <a:lnTo>
                  <a:pt x="330398" y="53579"/>
                </a:lnTo>
                <a:lnTo>
                  <a:pt x="339328" y="35719"/>
                </a:lnTo>
                <a:lnTo>
                  <a:pt x="339328" y="17860"/>
                </a:lnTo>
                <a:lnTo>
                  <a:pt x="330398" y="0"/>
                </a:lnTo>
                <a:lnTo>
                  <a:pt x="321468" y="0"/>
                </a:lnTo>
                <a:lnTo>
                  <a:pt x="303609" y="0"/>
                </a:lnTo>
                <a:lnTo>
                  <a:pt x="285750" y="8930"/>
                </a:lnTo>
                <a:lnTo>
                  <a:pt x="267890" y="26790"/>
                </a:lnTo>
                <a:lnTo>
                  <a:pt x="250031" y="35719"/>
                </a:lnTo>
                <a:lnTo>
                  <a:pt x="241101" y="44649"/>
                </a:lnTo>
                <a:lnTo>
                  <a:pt x="250031" y="53579"/>
                </a:lnTo>
                <a:lnTo>
                  <a:pt x="250031" y="44649"/>
                </a:lnTo>
                <a:lnTo>
                  <a:pt x="250031" y="4464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4107656" y="482203"/>
            <a:ext cx="107158" cy="205384"/>
          </a:xfrm>
          <a:custGeom>
            <a:avLst/>
            <a:gdLst/>
            <a:ahLst/>
            <a:cxnLst/>
            <a:rect l="0" t="0" r="0" b="0"/>
            <a:pathLst>
              <a:path w="107158" h="205384">
                <a:moveTo>
                  <a:pt x="26789" y="71438"/>
                </a:moveTo>
                <a:lnTo>
                  <a:pt x="17860" y="71438"/>
                </a:lnTo>
                <a:lnTo>
                  <a:pt x="17860" y="71438"/>
                </a:lnTo>
                <a:lnTo>
                  <a:pt x="8930" y="71438"/>
                </a:lnTo>
                <a:lnTo>
                  <a:pt x="0" y="80367"/>
                </a:lnTo>
                <a:lnTo>
                  <a:pt x="0" y="98227"/>
                </a:lnTo>
                <a:lnTo>
                  <a:pt x="0" y="116086"/>
                </a:lnTo>
                <a:lnTo>
                  <a:pt x="0" y="133945"/>
                </a:lnTo>
                <a:lnTo>
                  <a:pt x="8930" y="160735"/>
                </a:lnTo>
                <a:lnTo>
                  <a:pt x="8930" y="178594"/>
                </a:lnTo>
                <a:lnTo>
                  <a:pt x="17860" y="196453"/>
                </a:lnTo>
                <a:lnTo>
                  <a:pt x="17860" y="205383"/>
                </a:lnTo>
                <a:lnTo>
                  <a:pt x="17860" y="196453"/>
                </a:lnTo>
                <a:lnTo>
                  <a:pt x="26789" y="187524"/>
                </a:lnTo>
                <a:lnTo>
                  <a:pt x="26789" y="169664"/>
                </a:lnTo>
                <a:lnTo>
                  <a:pt x="26789" y="133945"/>
                </a:lnTo>
                <a:lnTo>
                  <a:pt x="35719" y="107156"/>
                </a:lnTo>
                <a:lnTo>
                  <a:pt x="35719" y="71438"/>
                </a:lnTo>
                <a:lnTo>
                  <a:pt x="53578" y="44649"/>
                </a:lnTo>
                <a:lnTo>
                  <a:pt x="62508" y="17859"/>
                </a:lnTo>
                <a:lnTo>
                  <a:pt x="80367" y="0"/>
                </a:lnTo>
                <a:lnTo>
                  <a:pt x="89297" y="0"/>
                </a:lnTo>
                <a:lnTo>
                  <a:pt x="98227" y="0"/>
                </a:lnTo>
                <a:lnTo>
                  <a:pt x="107157" y="8930"/>
                </a:lnTo>
                <a:lnTo>
                  <a:pt x="107157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4223742" y="526852"/>
            <a:ext cx="17861" cy="125016"/>
          </a:xfrm>
          <a:custGeom>
            <a:avLst/>
            <a:gdLst/>
            <a:ahLst/>
            <a:cxnLst/>
            <a:rect l="0" t="0" r="0" b="0"/>
            <a:pathLst>
              <a:path w="17861" h="125016">
                <a:moveTo>
                  <a:pt x="17860" y="0"/>
                </a:moveTo>
                <a:lnTo>
                  <a:pt x="8930" y="0"/>
                </a:lnTo>
                <a:lnTo>
                  <a:pt x="8930" y="8929"/>
                </a:lnTo>
                <a:lnTo>
                  <a:pt x="0" y="26789"/>
                </a:lnTo>
                <a:lnTo>
                  <a:pt x="0" y="44648"/>
                </a:lnTo>
                <a:lnTo>
                  <a:pt x="0" y="62507"/>
                </a:lnTo>
                <a:lnTo>
                  <a:pt x="0" y="89296"/>
                </a:lnTo>
                <a:lnTo>
                  <a:pt x="0" y="98226"/>
                </a:lnTo>
                <a:lnTo>
                  <a:pt x="0" y="116086"/>
                </a:lnTo>
                <a:lnTo>
                  <a:pt x="0" y="125015"/>
                </a:lnTo>
                <a:lnTo>
                  <a:pt x="8930" y="125015"/>
                </a:lnTo>
                <a:lnTo>
                  <a:pt x="17860" y="116086"/>
                </a:lnTo>
                <a:lnTo>
                  <a:pt x="17860" y="11608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4214813" y="410766"/>
            <a:ext cx="35719" cy="17860"/>
          </a:xfrm>
          <a:custGeom>
            <a:avLst/>
            <a:gdLst/>
            <a:ahLst/>
            <a:cxnLst/>
            <a:rect l="0" t="0" r="0" b="0"/>
            <a:pathLst>
              <a:path w="35719" h="17860">
                <a:moveTo>
                  <a:pt x="35718" y="17859"/>
                </a:moveTo>
                <a:lnTo>
                  <a:pt x="35718" y="17859"/>
                </a:lnTo>
                <a:lnTo>
                  <a:pt x="26789" y="17859"/>
                </a:lnTo>
                <a:lnTo>
                  <a:pt x="8929" y="17859"/>
                </a:lnTo>
                <a:lnTo>
                  <a:pt x="0" y="17859"/>
                </a:lnTo>
                <a:lnTo>
                  <a:pt x="0" y="8929"/>
                </a:lnTo>
                <a:lnTo>
                  <a:pt x="0" y="8929"/>
                </a:lnTo>
                <a:lnTo>
                  <a:pt x="8929" y="8929"/>
                </a:lnTo>
                <a:lnTo>
                  <a:pt x="17859" y="0"/>
                </a:lnTo>
                <a:lnTo>
                  <a:pt x="26789" y="0"/>
                </a:lnTo>
                <a:lnTo>
                  <a:pt x="26789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4268391" y="437555"/>
            <a:ext cx="142876" cy="151805"/>
          </a:xfrm>
          <a:custGeom>
            <a:avLst/>
            <a:gdLst/>
            <a:ahLst/>
            <a:cxnLst/>
            <a:rect l="0" t="0" r="0" b="0"/>
            <a:pathLst>
              <a:path w="142876" h="151805">
                <a:moveTo>
                  <a:pt x="35718" y="53578"/>
                </a:moveTo>
                <a:lnTo>
                  <a:pt x="26789" y="53578"/>
                </a:lnTo>
                <a:lnTo>
                  <a:pt x="17859" y="62507"/>
                </a:lnTo>
                <a:lnTo>
                  <a:pt x="8929" y="71437"/>
                </a:lnTo>
                <a:lnTo>
                  <a:pt x="0" y="89297"/>
                </a:lnTo>
                <a:lnTo>
                  <a:pt x="0" y="98226"/>
                </a:lnTo>
                <a:lnTo>
                  <a:pt x="0" y="107156"/>
                </a:lnTo>
                <a:lnTo>
                  <a:pt x="0" y="107156"/>
                </a:lnTo>
                <a:lnTo>
                  <a:pt x="17859" y="107156"/>
                </a:lnTo>
                <a:lnTo>
                  <a:pt x="26789" y="107156"/>
                </a:lnTo>
                <a:lnTo>
                  <a:pt x="44648" y="98226"/>
                </a:lnTo>
                <a:lnTo>
                  <a:pt x="71437" y="89297"/>
                </a:lnTo>
                <a:lnTo>
                  <a:pt x="89297" y="71437"/>
                </a:lnTo>
                <a:lnTo>
                  <a:pt x="116086" y="53578"/>
                </a:lnTo>
                <a:lnTo>
                  <a:pt x="125015" y="35718"/>
                </a:lnTo>
                <a:lnTo>
                  <a:pt x="142875" y="17859"/>
                </a:lnTo>
                <a:lnTo>
                  <a:pt x="142875" y="0"/>
                </a:lnTo>
                <a:lnTo>
                  <a:pt x="142875" y="0"/>
                </a:lnTo>
                <a:lnTo>
                  <a:pt x="133945" y="0"/>
                </a:lnTo>
                <a:lnTo>
                  <a:pt x="116086" y="8929"/>
                </a:lnTo>
                <a:lnTo>
                  <a:pt x="98226" y="26789"/>
                </a:lnTo>
                <a:lnTo>
                  <a:pt x="80367" y="53578"/>
                </a:lnTo>
                <a:lnTo>
                  <a:pt x="62507" y="80367"/>
                </a:lnTo>
                <a:lnTo>
                  <a:pt x="53578" y="107156"/>
                </a:lnTo>
                <a:lnTo>
                  <a:pt x="53578" y="133945"/>
                </a:lnTo>
                <a:lnTo>
                  <a:pt x="62507" y="142875"/>
                </a:lnTo>
                <a:lnTo>
                  <a:pt x="71437" y="151804"/>
                </a:lnTo>
                <a:lnTo>
                  <a:pt x="89297" y="151804"/>
                </a:lnTo>
                <a:lnTo>
                  <a:pt x="116086" y="142875"/>
                </a:lnTo>
                <a:lnTo>
                  <a:pt x="142875" y="125015"/>
                </a:lnTo>
                <a:lnTo>
                  <a:pt x="142875" y="125015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4482703" y="383977"/>
            <a:ext cx="107157" cy="160735"/>
          </a:xfrm>
          <a:custGeom>
            <a:avLst/>
            <a:gdLst/>
            <a:ahLst/>
            <a:cxnLst/>
            <a:rect l="0" t="0" r="0" b="0"/>
            <a:pathLst>
              <a:path w="107157" h="160735">
                <a:moveTo>
                  <a:pt x="107156" y="0"/>
                </a:moveTo>
                <a:lnTo>
                  <a:pt x="98227" y="0"/>
                </a:lnTo>
                <a:lnTo>
                  <a:pt x="80367" y="8929"/>
                </a:lnTo>
                <a:lnTo>
                  <a:pt x="62508" y="8929"/>
                </a:lnTo>
                <a:lnTo>
                  <a:pt x="44649" y="17859"/>
                </a:lnTo>
                <a:lnTo>
                  <a:pt x="26789" y="26789"/>
                </a:lnTo>
                <a:lnTo>
                  <a:pt x="17860" y="35718"/>
                </a:lnTo>
                <a:lnTo>
                  <a:pt x="8930" y="44648"/>
                </a:lnTo>
                <a:lnTo>
                  <a:pt x="8930" y="53578"/>
                </a:lnTo>
                <a:lnTo>
                  <a:pt x="26789" y="62507"/>
                </a:lnTo>
                <a:lnTo>
                  <a:pt x="35719" y="71437"/>
                </a:lnTo>
                <a:lnTo>
                  <a:pt x="53578" y="71437"/>
                </a:lnTo>
                <a:lnTo>
                  <a:pt x="62508" y="80367"/>
                </a:lnTo>
                <a:lnTo>
                  <a:pt x="80367" y="89296"/>
                </a:lnTo>
                <a:lnTo>
                  <a:pt x="89297" y="98226"/>
                </a:lnTo>
                <a:lnTo>
                  <a:pt x="89297" y="107156"/>
                </a:lnTo>
                <a:lnTo>
                  <a:pt x="80367" y="125015"/>
                </a:lnTo>
                <a:lnTo>
                  <a:pt x="71438" y="133945"/>
                </a:lnTo>
                <a:lnTo>
                  <a:pt x="53578" y="142875"/>
                </a:lnTo>
                <a:lnTo>
                  <a:pt x="26789" y="151804"/>
                </a:lnTo>
                <a:lnTo>
                  <a:pt x="8930" y="160734"/>
                </a:lnTo>
                <a:lnTo>
                  <a:pt x="0" y="160734"/>
                </a:lnTo>
                <a:lnTo>
                  <a:pt x="0" y="160734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2991445" y="580430"/>
            <a:ext cx="1875236" cy="830461"/>
          </a:xfrm>
          <a:custGeom>
            <a:avLst/>
            <a:gdLst/>
            <a:ahLst/>
            <a:cxnLst/>
            <a:rect l="0" t="0" r="0" b="0"/>
            <a:pathLst>
              <a:path w="1875236" h="830461">
                <a:moveTo>
                  <a:pt x="17860" y="812601"/>
                </a:moveTo>
                <a:lnTo>
                  <a:pt x="17860" y="812601"/>
                </a:lnTo>
                <a:lnTo>
                  <a:pt x="8930" y="821531"/>
                </a:lnTo>
                <a:lnTo>
                  <a:pt x="0" y="821531"/>
                </a:lnTo>
                <a:lnTo>
                  <a:pt x="0" y="830460"/>
                </a:lnTo>
                <a:lnTo>
                  <a:pt x="0" y="830460"/>
                </a:lnTo>
                <a:lnTo>
                  <a:pt x="8930" y="830460"/>
                </a:lnTo>
                <a:lnTo>
                  <a:pt x="17860" y="830460"/>
                </a:lnTo>
                <a:lnTo>
                  <a:pt x="44649" y="821531"/>
                </a:lnTo>
                <a:lnTo>
                  <a:pt x="62508" y="812601"/>
                </a:lnTo>
                <a:lnTo>
                  <a:pt x="98227" y="794742"/>
                </a:lnTo>
                <a:lnTo>
                  <a:pt x="133946" y="776883"/>
                </a:lnTo>
                <a:lnTo>
                  <a:pt x="187524" y="750093"/>
                </a:lnTo>
                <a:lnTo>
                  <a:pt x="241102" y="714375"/>
                </a:lnTo>
                <a:lnTo>
                  <a:pt x="303610" y="669726"/>
                </a:lnTo>
                <a:lnTo>
                  <a:pt x="375047" y="634007"/>
                </a:lnTo>
                <a:lnTo>
                  <a:pt x="455414" y="589359"/>
                </a:lnTo>
                <a:lnTo>
                  <a:pt x="544711" y="535781"/>
                </a:lnTo>
                <a:lnTo>
                  <a:pt x="642938" y="491132"/>
                </a:lnTo>
                <a:lnTo>
                  <a:pt x="741164" y="437554"/>
                </a:lnTo>
                <a:lnTo>
                  <a:pt x="857250" y="392906"/>
                </a:lnTo>
                <a:lnTo>
                  <a:pt x="973336" y="339328"/>
                </a:lnTo>
                <a:lnTo>
                  <a:pt x="1098352" y="285750"/>
                </a:lnTo>
                <a:lnTo>
                  <a:pt x="1223368" y="241101"/>
                </a:lnTo>
                <a:lnTo>
                  <a:pt x="1339453" y="196453"/>
                </a:lnTo>
                <a:lnTo>
                  <a:pt x="1446610" y="160734"/>
                </a:lnTo>
                <a:lnTo>
                  <a:pt x="1553766" y="125015"/>
                </a:lnTo>
                <a:lnTo>
                  <a:pt x="1643063" y="98226"/>
                </a:lnTo>
                <a:lnTo>
                  <a:pt x="1714500" y="71437"/>
                </a:lnTo>
                <a:lnTo>
                  <a:pt x="1777008" y="53578"/>
                </a:lnTo>
                <a:lnTo>
                  <a:pt x="1830586" y="35718"/>
                </a:lnTo>
                <a:lnTo>
                  <a:pt x="1857375" y="17859"/>
                </a:lnTo>
                <a:lnTo>
                  <a:pt x="1875235" y="8929"/>
                </a:lnTo>
                <a:lnTo>
                  <a:pt x="1866305" y="8929"/>
                </a:lnTo>
                <a:lnTo>
                  <a:pt x="1848446" y="8929"/>
                </a:lnTo>
                <a:lnTo>
                  <a:pt x="1812727" y="0"/>
                </a:lnTo>
                <a:lnTo>
                  <a:pt x="1812727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2366367" y="2053828"/>
            <a:ext cx="4375548" cy="71438"/>
          </a:xfrm>
          <a:custGeom>
            <a:avLst/>
            <a:gdLst/>
            <a:ahLst/>
            <a:cxnLst/>
            <a:rect l="0" t="0" r="0" b="0"/>
            <a:pathLst>
              <a:path w="4375548" h="71438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17860" y="8930"/>
                </a:lnTo>
                <a:lnTo>
                  <a:pt x="17860" y="8930"/>
                </a:lnTo>
                <a:lnTo>
                  <a:pt x="26789" y="8930"/>
                </a:lnTo>
                <a:lnTo>
                  <a:pt x="44649" y="8930"/>
                </a:lnTo>
                <a:lnTo>
                  <a:pt x="53578" y="8930"/>
                </a:lnTo>
                <a:lnTo>
                  <a:pt x="71438" y="8930"/>
                </a:lnTo>
                <a:lnTo>
                  <a:pt x="89297" y="8930"/>
                </a:lnTo>
                <a:lnTo>
                  <a:pt x="107156" y="8930"/>
                </a:lnTo>
                <a:lnTo>
                  <a:pt x="125016" y="8930"/>
                </a:lnTo>
                <a:lnTo>
                  <a:pt x="151805" y="8930"/>
                </a:lnTo>
                <a:lnTo>
                  <a:pt x="178594" y="8930"/>
                </a:lnTo>
                <a:lnTo>
                  <a:pt x="205383" y="8930"/>
                </a:lnTo>
                <a:lnTo>
                  <a:pt x="232172" y="8930"/>
                </a:lnTo>
                <a:lnTo>
                  <a:pt x="258961" y="8930"/>
                </a:lnTo>
                <a:lnTo>
                  <a:pt x="294680" y="8930"/>
                </a:lnTo>
                <a:lnTo>
                  <a:pt x="330399" y="8930"/>
                </a:lnTo>
                <a:lnTo>
                  <a:pt x="366117" y="8930"/>
                </a:lnTo>
                <a:lnTo>
                  <a:pt x="401836" y="8930"/>
                </a:lnTo>
                <a:lnTo>
                  <a:pt x="446485" y="0"/>
                </a:lnTo>
                <a:lnTo>
                  <a:pt x="482203" y="0"/>
                </a:lnTo>
                <a:lnTo>
                  <a:pt x="526852" y="0"/>
                </a:lnTo>
                <a:lnTo>
                  <a:pt x="571500" y="0"/>
                </a:lnTo>
                <a:lnTo>
                  <a:pt x="607219" y="0"/>
                </a:lnTo>
                <a:lnTo>
                  <a:pt x="660797" y="0"/>
                </a:lnTo>
                <a:lnTo>
                  <a:pt x="705446" y="0"/>
                </a:lnTo>
                <a:lnTo>
                  <a:pt x="750094" y="0"/>
                </a:lnTo>
                <a:lnTo>
                  <a:pt x="794742" y="8930"/>
                </a:lnTo>
                <a:lnTo>
                  <a:pt x="848321" y="8930"/>
                </a:lnTo>
                <a:lnTo>
                  <a:pt x="892969" y="8930"/>
                </a:lnTo>
                <a:lnTo>
                  <a:pt x="946547" y="8930"/>
                </a:lnTo>
                <a:lnTo>
                  <a:pt x="1000125" y="8930"/>
                </a:lnTo>
                <a:lnTo>
                  <a:pt x="1044774" y="8930"/>
                </a:lnTo>
                <a:lnTo>
                  <a:pt x="1098352" y="8930"/>
                </a:lnTo>
                <a:lnTo>
                  <a:pt x="1160860" y="8930"/>
                </a:lnTo>
                <a:lnTo>
                  <a:pt x="1214438" y="8930"/>
                </a:lnTo>
                <a:lnTo>
                  <a:pt x="1268016" y="8930"/>
                </a:lnTo>
                <a:lnTo>
                  <a:pt x="1321594" y="8930"/>
                </a:lnTo>
                <a:lnTo>
                  <a:pt x="1375172" y="8930"/>
                </a:lnTo>
                <a:lnTo>
                  <a:pt x="1437680" y="8930"/>
                </a:lnTo>
                <a:lnTo>
                  <a:pt x="1491258" y="8930"/>
                </a:lnTo>
                <a:lnTo>
                  <a:pt x="1553766" y="8930"/>
                </a:lnTo>
                <a:lnTo>
                  <a:pt x="1616274" y="8930"/>
                </a:lnTo>
                <a:lnTo>
                  <a:pt x="1678781" y="8930"/>
                </a:lnTo>
                <a:lnTo>
                  <a:pt x="1741289" y="8930"/>
                </a:lnTo>
                <a:lnTo>
                  <a:pt x="1803797" y="8930"/>
                </a:lnTo>
                <a:lnTo>
                  <a:pt x="1866305" y="8930"/>
                </a:lnTo>
                <a:lnTo>
                  <a:pt x="1928813" y="8930"/>
                </a:lnTo>
                <a:lnTo>
                  <a:pt x="1991321" y="17859"/>
                </a:lnTo>
                <a:lnTo>
                  <a:pt x="2053828" y="17859"/>
                </a:lnTo>
                <a:lnTo>
                  <a:pt x="2116336" y="17859"/>
                </a:lnTo>
                <a:lnTo>
                  <a:pt x="2169914" y="17859"/>
                </a:lnTo>
                <a:lnTo>
                  <a:pt x="2232422" y="17859"/>
                </a:lnTo>
                <a:lnTo>
                  <a:pt x="2294930" y="26789"/>
                </a:lnTo>
                <a:lnTo>
                  <a:pt x="2357438" y="26789"/>
                </a:lnTo>
                <a:lnTo>
                  <a:pt x="2419946" y="26789"/>
                </a:lnTo>
                <a:lnTo>
                  <a:pt x="2482453" y="26789"/>
                </a:lnTo>
                <a:lnTo>
                  <a:pt x="2553891" y="26789"/>
                </a:lnTo>
                <a:lnTo>
                  <a:pt x="2616399" y="35719"/>
                </a:lnTo>
                <a:lnTo>
                  <a:pt x="2687836" y="35719"/>
                </a:lnTo>
                <a:lnTo>
                  <a:pt x="2759274" y="35719"/>
                </a:lnTo>
                <a:lnTo>
                  <a:pt x="2830711" y="35719"/>
                </a:lnTo>
                <a:lnTo>
                  <a:pt x="2893219" y="35719"/>
                </a:lnTo>
                <a:lnTo>
                  <a:pt x="2964656" y="35719"/>
                </a:lnTo>
                <a:lnTo>
                  <a:pt x="3027164" y="35719"/>
                </a:lnTo>
                <a:lnTo>
                  <a:pt x="3098602" y="35719"/>
                </a:lnTo>
                <a:lnTo>
                  <a:pt x="3170039" y="35719"/>
                </a:lnTo>
                <a:lnTo>
                  <a:pt x="3241477" y="35719"/>
                </a:lnTo>
                <a:lnTo>
                  <a:pt x="3312914" y="35719"/>
                </a:lnTo>
                <a:lnTo>
                  <a:pt x="3384352" y="35719"/>
                </a:lnTo>
                <a:lnTo>
                  <a:pt x="3455789" y="35719"/>
                </a:lnTo>
                <a:lnTo>
                  <a:pt x="3527227" y="35719"/>
                </a:lnTo>
                <a:lnTo>
                  <a:pt x="3607594" y="44648"/>
                </a:lnTo>
                <a:lnTo>
                  <a:pt x="3687961" y="44648"/>
                </a:lnTo>
                <a:lnTo>
                  <a:pt x="3768328" y="44648"/>
                </a:lnTo>
                <a:lnTo>
                  <a:pt x="3848696" y="44648"/>
                </a:lnTo>
                <a:lnTo>
                  <a:pt x="3920133" y="53578"/>
                </a:lnTo>
                <a:lnTo>
                  <a:pt x="4000500" y="53578"/>
                </a:lnTo>
                <a:lnTo>
                  <a:pt x="4080867" y="62508"/>
                </a:lnTo>
                <a:lnTo>
                  <a:pt x="4152305" y="62508"/>
                </a:lnTo>
                <a:lnTo>
                  <a:pt x="4232672" y="62508"/>
                </a:lnTo>
                <a:lnTo>
                  <a:pt x="4313039" y="71437"/>
                </a:lnTo>
                <a:lnTo>
                  <a:pt x="4375547" y="71437"/>
                </a:lnTo>
                <a:lnTo>
                  <a:pt x="4375547" y="7143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3071813" y="4170164"/>
            <a:ext cx="4054079" cy="53579"/>
          </a:xfrm>
          <a:custGeom>
            <a:avLst/>
            <a:gdLst/>
            <a:ahLst/>
            <a:cxnLst/>
            <a:rect l="0" t="0" r="0" b="0"/>
            <a:pathLst>
              <a:path w="4054079" h="53579">
                <a:moveTo>
                  <a:pt x="0" y="26789"/>
                </a:move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26789"/>
                </a:lnTo>
                <a:lnTo>
                  <a:pt x="8929" y="26789"/>
                </a:lnTo>
                <a:lnTo>
                  <a:pt x="8929" y="26789"/>
                </a:lnTo>
                <a:lnTo>
                  <a:pt x="17859" y="26789"/>
                </a:lnTo>
                <a:lnTo>
                  <a:pt x="26789" y="17859"/>
                </a:lnTo>
                <a:lnTo>
                  <a:pt x="44648" y="17859"/>
                </a:lnTo>
                <a:lnTo>
                  <a:pt x="53578" y="17859"/>
                </a:lnTo>
                <a:lnTo>
                  <a:pt x="71437" y="8929"/>
                </a:lnTo>
                <a:lnTo>
                  <a:pt x="89296" y="8929"/>
                </a:lnTo>
                <a:lnTo>
                  <a:pt x="98226" y="8929"/>
                </a:lnTo>
                <a:lnTo>
                  <a:pt x="116085" y="0"/>
                </a:lnTo>
                <a:lnTo>
                  <a:pt x="142875" y="0"/>
                </a:lnTo>
                <a:lnTo>
                  <a:pt x="160734" y="0"/>
                </a:lnTo>
                <a:lnTo>
                  <a:pt x="178593" y="0"/>
                </a:lnTo>
                <a:lnTo>
                  <a:pt x="196453" y="0"/>
                </a:lnTo>
                <a:lnTo>
                  <a:pt x="223242" y="8929"/>
                </a:lnTo>
                <a:lnTo>
                  <a:pt x="241101" y="8929"/>
                </a:lnTo>
                <a:lnTo>
                  <a:pt x="276820" y="8929"/>
                </a:lnTo>
                <a:lnTo>
                  <a:pt x="303609" y="8929"/>
                </a:lnTo>
                <a:lnTo>
                  <a:pt x="330398" y="8929"/>
                </a:lnTo>
                <a:lnTo>
                  <a:pt x="366117" y="8929"/>
                </a:lnTo>
                <a:lnTo>
                  <a:pt x="392906" y="8929"/>
                </a:lnTo>
                <a:lnTo>
                  <a:pt x="428625" y="8929"/>
                </a:lnTo>
                <a:lnTo>
                  <a:pt x="464343" y="0"/>
                </a:lnTo>
                <a:lnTo>
                  <a:pt x="500062" y="0"/>
                </a:lnTo>
                <a:lnTo>
                  <a:pt x="535781" y="8929"/>
                </a:lnTo>
                <a:lnTo>
                  <a:pt x="571500" y="8929"/>
                </a:lnTo>
                <a:lnTo>
                  <a:pt x="607218" y="8929"/>
                </a:lnTo>
                <a:lnTo>
                  <a:pt x="634007" y="8929"/>
                </a:lnTo>
                <a:lnTo>
                  <a:pt x="669726" y="17859"/>
                </a:lnTo>
                <a:lnTo>
                  <a:pt x="705445" y="17859"/>
                </a:lnTo>
                <a:lnTo>
                  <a:pt x="750093" y="26789"/>
                </a:lnTo>
                <a:lnTo>
                  <a:pt x="794742" y="26789"/>
                </a:lnTo>
                <a:lnTo>
                  <a:pt x="839390" y="35718"/>
                </a:lnTo>
                <a:lnTo>
                  <a:pt x="884039" y="35718"/>
                </a:lnTo>
                <a:lnTo>
                  <a:pt x="937617" y="35718"/>
                </a:lnTo>
                <a:lnTo>
                  <a:pt x="982265" y="35718"/>
                </a:lnTo>
                <a:lnTo>
                  <a:pt x="1035843" y="35718"/>
                </a:lnTo>
                <a:lnTo>
                  <a:pt x="1089421" y="35718"/>
                </a:lnTo>
                <a:lnTo>
                  <a:pt x="1143000" y="26789"/>
                </a:lnTo>
                <a:lnTo>
                  <a:pt x="1205507" y="26789"/>
                </a:lnTo>
                <a:lnTo>
                  <a:pt x="1259085" y="26789"/>
                </a:lnTo>
                <a:lnTo>
                  <a:pt x="1312664" y="26789"/>
                </a:lnTo>
                <a:lnTo>
                  <a:pt x="1366242" y="35718"/>
                </a:lnTo>
                <a:lnTo>
                  <a:pt x="1428750" y="35718"/>
                </a:lnTo>
                <a:lnTo>
                  <a:pt x="1491257" y="35718"/>
                </a:lnTo>
                <a:lnTo>
                  <a:pt x="1553765" y="35718"/>
                </a:lnTo>
                <a:lnTo>
                  <a:pt x="1607343" y="35718"/>
                </a:lnTo>
                <a:lnTo>
                  <a:pt x="1669851" y="35718"/>
                </a:lnTo>
                <a:lnTo>
                  <a:pt x="1732359" y="35718"/>
                </a:lnTo>
                <a:lnTo>
                  <a:pt x="1803796" y="44648"/>
                </a:lnTo>
                <a:lnTo>
                  <a:pt x="1866304" y="44648"/>
                </a:lnTo>
                <a:lnTo>
                  <a:pt x="1937742" y="44648"/>
                </a:lnTo>
                <a:lnTo>
                  <a:pt x="2009179" y="44648"/>
                </a:lnTo>
                <a:lnTo>
                  <a:pt x="2089546" y="44648"/>
                </a:lnTo>
                <a:lnTo>
                  <a:pt x="2152054" y="44648"/>
                </a:lnTo>
                <a:lnTo>
                  <a:pt x="2223492" y="44648"/>
                </a:lnTo>
                <a:lnTo>
                  <a:pt x="2286000" y="44648"/>
                </a:lnTo>
                <a:lnTo>
                  <a:pt x="2357437" y="44648"/>
                </a:lnTo>
                <a:lnTo>
                  <a:pt x="2428875" y="44648"/>
                </a:lnTo>
                <a:lnTo>
                  <a:pt x="2500312" y="44648"/>
                </a:lnTo>
                <a:lnTo>
                  <a:pt x="2571750" y="44648"/>
                </a:lnTo>
                <a:lnTo>
                  <a:pt x="2643187" y="44648"/>
                </a:lnTo>
                <a:lnTo>
                  <a:pt x="2705695" y="44648"/>
                </a:lnTo>
                <a:lnTo>
                  <a:pt x="2768203" y="44648"/>
                </a:lnTo>
                <a:lnTo>
                  <a:pt x="2839640" y="44648"/>
                </a:lnTo>
                <a:lnTo>
                  <a:pt x="2902148" y="53578"/>
                </a:lnTo>
                <a:lnTo>
                  <a:pt x="2964656" y="53578"/>
                </a:lnTo>
                <a:lnTo>
                  <a:pt x="3027164" y="53578"/>
                </a:lnTo>
                <a:lnTo>
                  <a:pt x="3098601" y="53578"/>
                </a:lnTo>
                <a:lnTo>
                  <a:pt x="3161109" y="44648"/>
                </a:lnTo>
                <a:lnTo>
                  <a:pt x="3223617" y="44648"/>
                </a:lnTo>
                <a:lnTo>
                  <a:pt x="3286125" y="44648"/>
                </a:lnTo>
                <a:lnTo>
                  <a:pt x="3357562" y="44648"/>
                </a:lnTo>
                <a:lnTo>
                  <a:pt x="3411140" y="35718"/>
                </a:lnTo>
                <a:lnTo>
                  <a:pt x="3473648" y="35718"/>
                </a:lnTo>
                <a:lnTo>
                  <a:pt x="3527226" y="35718"/>
                </a:lnTo>
                <a:lnTo>
                  <a:pt x="3580804" y="35718"/>
                </a:lnTo>
                <a:lnTo>
                  <a:pt x="3634382" y="26789"/>
                </a:lnTo>
                <a:lnTo>
                  <a:pt x="3679031" y="26789"/>
                </a:lnTo>
                <a:lnTo>
                  <a:pt x="3732609" y="26789"/>
                </a:lnTo>
                <a:lnTo>
                  <a:pt x="3777257" y="26789"/>
                </a:lnTo>
                <a:lnTo>
                  <a:pt x="3821906" y="26789"/>
                </a:lnTo>
                <a:lnTo>
                  <a:pt x="3866554" y="26789"/>
                </a:lnTo>
                <a:lnTo>
                  <a:pt x="3902273" y="26789"/>
                </a:lnTo>
                <a:lnTo>
                  <a:pt x="3946921" y="26789"/>
                </a:lnTo>
                <a:lnTo>
                  <a:pt x="3982640" y="26789"/>
                </a:lnTo>
                <a:lnTo>
                  <a:pt x="4018359" y="26789"/>
                </a:lnTo>
                <a:lnTo>
                  <a:pt x="4054078" y="26789"/>
                </a:lnTo>
                <a:lnTo>
                  <a:pt x="4054078" y="2678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341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Release level economics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product owner continuously makes trade-offs </a:t>
            </a:r>
            <a:r>
              <a:rPr lang="en-US" dirty="0" smtClean="0"/>
              <a:t>in: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 </a:t>
            </a:r>
            <a:r>
              <a:rPr lang="en-US" dirty="0"/>
              <a:t>scope, 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date</a:t>
            </a:r>
            <a:r>
              <a:rPr lang="en-US" dirty="0"/>
              <a:t>, 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budget</a:t>
            </a:r>
            <a:r>
              <a:rPr lang="en-US" dirty="0"/>
              <a:t>, and 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quality </a:t>
            </a:r>
          </a:p>
          <a:p>
            <a:pPr marL="0" indent="0"/>
            <a:r>
              <a:rPr lang="en-US" dirty="0" smtClean="0"/>
              <a:t>as </a:t>
            </a:r>
            <a:r>
              <a:rPr lang="en-US" dirty="0"/>
              <a:t>a stream of economically important information arrives during product development. </a:t>
            </a:r>
            <a:endParaRPr lang="en-US" dirty="0" smtClean="0"/>
          </a:p>
          <a:p>
            <a:pPr marL="0" indent="0"/>
            <a:r>
              <a:rPr lang="en-US" dirty="0" smtClean="0"/>
              <a:t>Trade-offs </a:t>
            </a:r>
            <a:r>
              <a:rPr lang="en-US" dirty="0"/>
              <a:t>made at the beginning of a release might no longer be appropriate in the presence of new information that arrives during the release.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6443538"/>
            <a:ext cx="5506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Essential Scrum by </a:t>
            </a:r>
            <a:r>
              <a:rPr lang="en-US" dirty="0" smtClean="0"/>
              <a:t>Rubin, </a:t>
            </a:r>
            <a:r>
              <a:rPr lang="en-US" dirty="0" err="1" smtClean="0"/>
              <a:t>Ch</a:t>
            </a:r>
            <a:r>
              <a:rPr lang="en-US" dirty="0" smtClean="0"/>
              <a:t> 09 Product Owner</a:t>
            </a:r>
            <a:endParaRPr lang="en-US" dirty="0"/>
          </a:p>
        </p:txBody>
      </p:sp>
      <p:sp>
        <p:nvSpPr>
          <p:cNvPr id="5" name="Freeform 4"/>
          <p:cNvSpPr/>
          <p:nvPr/>
        </p:nvSpPr>
        <p:spPr bwMode="auto">
          <a:xfrm>
            <a:off x="7099102" y="1026914"/>
            <a:ext cx="107157" cy="276821"/>
          </a:xfrm>
          <a:custGeom>
            <a:avLst/>
            <a:gdLst/>
            <a:ahLst/>
            <a:cxnLst/>
            <a:rect l="0" t="0" r="0" b="0"/>
            <a:pathLst>
              <a:path w="107157" h="276821">
                <a:moveTo>
                  <a:pt x="0" y="8930"/>
                </a:move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17859"/>
                </a:lnTo>
                <a:lnTo>
                  <a:pt x="0" y="26789"/>
                </a:lnTo>
                <a:lnTo>
                  <a:pt x="0" y="44648"/>
                </a:lnTo>
                <a:lnTo>
                  <a:pt x="0" y="71437"/>
                </a:lnTo>
                <a:lnTo>
                  <a:pt x="0" y="107156"/>
                </a:lnTo>
                <a:lnTo>
                  <a:pt x="0" y="142875"/>
                </a:lnTo>
                <a:lnTo>
                  <a:pt x="0" y="178594"/>
                </a:lnTo>
                <a:lnTo>
                  <a:pt x="0" y="205383"/>
                </a:lnTo>
                <a:lnTo>
                  <a:pt x="0" y="223242"/>
                </a:lnTo>
                <a:lnTo>
                  <a:pt x="0" y="241102"/>
                </a:lnTo>
                <a:lnTo>
                  <a:pt x="0" y="250031"/>
                </a:lnTo>
                <a:lnTo>
                  <a:pt x="0" y="241102"/>
                </a:lnTo>
                <a:lnTo>
                  <a:pt x="0" y="232172"/>
                </a:lnTo>
                <a:lnTo>
                  <a:pt x="0" y="205383"/>
                </a:lnTo>
                <a:lnTo>
                  <a:pt x="8929" y="178594"/>
                </a:lnTo>
                <a:lnTo>
                  <a:pt x="17859" y="151805"/>
                </a:lnTo>
                <a:lnTo>
                  <a:pt x="26789" y="125016"/>
                </a:lnTo>
                <a:lnTo>
                  <a:pt x="35718" y="98227"/>
                </a:lnTo>
                <a:lnTo>
                  <a:pt x="53578" y="89297"/>
                </a:lnTo>
                <a:lnTo>
                  <a:pt x="71437" y="80367"/>
                </a:lnTo>
                <a:lnTo>
                  <a:pt x="89296" y="89297"/>
                </a:lnTo>
                <a:lnTo>
                  <a:pt x="98226" y="98227"/>
                </a:lnTo>
                <a:lnTo>
                  <a:pt x="107156" y="125016"/>
                </a:lnTo>
                <a:lnTo>
                  <a:pt x="107156" y="151805"/>
                </a:lnTo>
                <a:lnTo>
                  <a:pt x="98226" y="178594"/>
                </a:lnTo>
                <a:lnTo>
                  <a:pt x="89296" y="214313"/>
                </a:lnTo>
                <a:lnTo>
                  <a:pt x="71437" y="241102"/>
                </a:lnTo>
                <a:lnTo>
                  <a:pt x="62507" y="258961"/>
                </a:lnTo>
                <a:lnTo>
                  <a:pt x="44648" y="276820"/>
                </a:lnTo>
                <a:lnTo>
                  <a:pt x="35718" y="276820"/>
                </a:lnTo>
                <a:lnTo>
                  <a:pt x="26789" y="276820"/>
                </a:lnTo>
                <a:lnTo>
                  <a:pt x="26789" y="258961"/>
                </a:lnTo>
                <a:lnTo>
                  <a:pt x="26789" y="241102"/>
                </a:lnTo>
                <a:lnTo>
                  <a:pt x="26789" y="241102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7206258" y="1125141"/>
            <a:ext cx="107157" cy="160735"/>
          </a:xfrm>
          <a:custGeom>
            <a:avLst/>
            <a:gdLst/>
            <a:ahLst/>
            <a:cxnLst/>
            <a:rect l="0" t="0" r="0" b="0"/>
            <a:pathLst>
              <a:path w="107157" h="160735">
                <a:moveTo>
                  <a:pt x="8930" y="116086"/>
                </a:moveTo>
                <a:lnTo>
                  <a:pt x="8930" y="125015"/>
                </a:lnTo>
                <a:lnTo>
                  <a:pt x="8930" y="133945"/>
                </a:lnTo>
                <a:lnTo>
                  <a:pt x="8930" y="133945"/>
                </a:lnTo>
                <a:lnTo>
                  <a:pt x="17859" y="133945"/>
                </a:lnTo>
                <a:lnTo>
                  <a:pt x="26789" y="133945"/>
                </a:lnTo>
                <a:lnTo>
                  <a:pt x="44648" y="125015"/>
                </a:lnTo>
                <a:lnTo>
                  <a:pt x="53578" y="107156"/>
                </a:lnTo>
                <a:lnTo>
                  <a:pt x="71437" y="89296"/>
                </a:lnTo>
                <a:lnTo>
                  <a:pt x="71437" y="62507"/>
                </a:lnTo>
                <a:lnTo>
                  <a:pt x="71437" y="44648"/>
                </a:lnTo>
                <a:lnTo>
                  <a:pt x="71437" y="26789"/>
                </a:lnTo>
                <a:lnTo>
                  <a:pt x="62508" y="8929"/>
                </a:lnTo>
                <a:lnTo>
                  <a:pt x="53578" y="0"/>
                </a:lnTo>
                <a:lnTo>
                  <a:pt x="35719" y="0"/>
                </a:lnTo>
                <a:lnTo>
                  <a:pt x="17859" y="17859"/>
                </a:lnTo>
                <a:lnTo>
                  <a:pt x="8930" y="44648"/>
                </a:lnTo>
                <a:lnTo>
                  <a:pt x="0" y="80367"/>
                </a:lnTo>
                <a:lnTo>
                  <a:pt x="0" y="107156"/>
                </a:lnTo>
                <a:lnTo>
                  <a:pt x="8930" y="133945"/>
                </a:lnTo>
                <a:lnTo>
                  <a:pt x="17859" y="151804"/>
                </a:lnTo>
                <a:lnTo>
                  <a:pt x="26789" y="160734"/>
                </a:lnTo>
                <a:lnTo>
                  <a:pt x="53578" y="160734"/>
                </a:lnTo>
                <a:lnTo>
                  <a:pt x="71437" y="142875"/>
                </a:lnTo>
                <a:lnTo>
                  <a:pt x="89297" y="116086"/>
                </a:lnTo>
                <a:lnTo>
                  <a:pt x="107156" y="89296"/>
                </a:lnTo>
                <a:lnTo>
                  <a:pt x="107156" y="89296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7358063" y="973336"/>
            <a:ext cx="80368" cy="258962"/>
          </a:xfrm>
          <a:custGeom>
            <a:avLst/>
            <a:gdLst/>
            <a:ahLst/>
            <a:cxnLst/>
            <a:rect l="0" t="0" r="0" b="0"/>
            <a:pathLst>
              <a:path w="80368" h="258962">
                <a:moveTo>
                  <a:pt x="8929" y="0"/>
                </a:move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8930"/>
                </a:lnTo>
                <a:lnTo>
                  <a:pt x="0" y="26789"/>
                </a:lnTo>
                <a:lnTo>
                  <a:pt x="0" y="62508"/>
                </a:lnTo>
                <a:lnTo>
                  <a:pt x="0" y="98226"/>
                </a:lnTo>
                <a:lnTo>
                  <a:pt x="0" y="142875"/>
                </a:lnTo>
                <a:lnTo>
                  <a:pt x="0" y="178594"/>
                </a:lnTo>
                <a:lnTo>
                  <a:pt x="0" y="214312"/>
                </a:lnTo>
                <a:lnTo>
                  <a:pt x="8929" y="241101"/>
                </a:lnTo>
                <a:lnTo>
                  <a:pt x="26789" y="250031"/>
                </a:lnTo>
                <a:lnTo>
                  <a:pt x="35718" y="258961"/>
                </a:lnTo>
                <a:lnTo>
                  <a:pt x="53578" y="258961"/>
                </a:lnTo>
                <a:lnTo>
                  <a:pt x="62507" y="250031"/>
                </a:lnTo>
                <a:lnTo>
                  <a:pt x="71437" y="223242"/>
                </a:lnTo>
                <a:lnTo>
                  <a:pt x="80367" y="196453"/>
                </a:lnTo>
                <a:lnTo>
                  <a:pt x="80367" y="196453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7259836" y="1071562"/>
            <a:ext cx="178595" cy="80369"/>
          </a:xfrm>
          <a:custGeom>
            <a:avLst/>
            <a:gdLst/>
            <a:ahLst/>
            <a:cxnLst/>
            <a:rect l="0" t="0" r="0" b="0"/>
            <a:pathLst>
              <a:path w="178595" h="80369">
                <a:moveTo>
                  <a:pt x="0" y="80368"/>
                </a:moveTo>
                <a:lnTo>
                  <a:pt x="0" y="80368"/>
                </a:lnTo>
                <a:lnTo>
                  <a:pt x="8930" y="80368"/>
                </a:lnTo>
                <a:lnTo>
                  <a:pt x="8930" y="80368"/>
                </a:lnTo>
                <a:lnTo>
                  <a:pt x="26789" y="80368"/>
                </a:lnTo>
                <a:lnTo>
                  <a:pt x="53578" y="62508"/>
                </a:lnTo>
                <a:lnTo>
                  <a:pt x="89297" y="44649"/>
                </a:lnTo>
                <a:lnTo>
                  <a:pt x="116086" y="26789"/>
                </a:lnTo>
                <a:lnTo>
                  <a:pt x="151805" y="8930"/>
                </a:lnTo>
                <a:lnTo>
                  <a:pt x="178594" y="0"/>
                </a:lnTo>
                <a:lnTo>
                  <a:pt x="178594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7456289" y="991195"/>
            <a:ext cx="169665" cy="205384"/>
          </a:xfrm>
          <a:custGeom>
            <a:avLst/>
            <a:gdLst/>
            <a:ahLst/>
            <a:cxnLst/>
            <a:rect l="0" t="0" r="0" b="0"/>
            <a:pathLst>
              <a:path w="169665" h="205384">
                <a:moveTo>
                  <a:pt x="0" y="107156"/>
                </a:moveTo>
                <a:lnTo>
                  <a:pt x="0" y="107156"/>
                </a:lnTo>
                <a:lnTo>
                  <a:pt x="0" y="107156"/>
                </a:lnTo>
                <a:lnTo>
                  <a:pt x="0" y="116086"/>
                </a:lnTo>
                <a:lnTo>
                  <a:pt x="0" y="133946"/>
                </a:lnTo>
                <a:lnTo>
                  <a:pt x="0" y="151805"/>
                </a:lnTo>
                <a:lnTo>
                  <a:pt x="8930" y="160735"/>
                </a:lnTo>
                <a:lnTo>
                  <a:pt x="8930" y="178594"/>
                </a:lnTo>
                <a:lnTo>
                  <a:pt x="17859" y="196453"/>
                </a:lnTo>
                <a:lnTo>
                  <a:pt x="26789" y="196453"/>
                </a:lnTo>
                <a:lnTo>
                  <a:pt x="35719" y="205383"/>
                </a:lnTo>
                <a:lnTo>
                  <a:pt x="53578" y="196453"/>
                </a:lnTo>
                <a:lnTo>
                  <a:pt x="62508" y="187524"/>
                </a:lnTo>
                <a:lnTo>
                  <a:pt x="71438" y="169664"/>
                </a:lnTo>
                <a:lnTo>
                  <a:pt x="80367" y="151805"/>
                </a:lnTo>
                <a:lnTo>
                  <a:pt x="80367" y="125016"/>
                </a:lnTo>
                <a:lnTo>
                  <a:pt x="89297" y="98227"/>
                </a:lnTo>
                <a:lnTo>
                  <a:pt x="89297" y="71438"/>
                </a:lnTo>
                <a:lnTo>
                  <a:pt x="89297" y="62508"/>
                </a:lnTo>
                <a:lnTo>
                  <a:pt x="89297" y="71438"/>
                </a:lnTo>
                <a:lnTo>
                  <a:pt x="89297" y="80367"/>
                </a:lnTo>
                <a:lnTo>
                  <a:pt x="89297" y="107156"/>
                </a:lnTo>
                <a:lnTo>
                  <a:pt x="89297" y="133946"/>
                </a:lnTo>
                <a:lnTo>
                  <a:pt x="98227" y="151805"/>
                </a:lnTo>
                <a:lnTo>
                  <a:pt x="107156" y="169664"/>
                </a:lnTo>
                <a:lnTo>
                  <a:pt x="125016" y="187524"/>
                </a:lnTo>
                <a:lnTo>
                  <a:pt x="133945" y="196453"/>
                </a:lnTo>
                <a:lnTo>
                  <a:pt x="151805" y="187524"/>
                </a:lnTo>
                <a:lnTo>
                  <a:pt x="160734" y="187524"/>
                </a:lnTo>
                <a:lnTo>
                  <a:pt x="169664" y="160735"/>
                </a:lnTo>
                <a:lnTo>
                  <a:pt x="169664" y="142875"/>
                </a:lnTo>
                <a:lnTo>
                  <a:pt x="169664" y="107156"/>
                </a:lnTo>
                <a:lnTo>
                  <a:pt x="169664" y="80367"/>
                </a:lnTo>
                <a:lnTo>
                  <a:pt x="160734" y="44649"/>
                </a:lnTo>
                <a:lnTo>
                  <a:pt x="160734" y="26789"/>
                </a:lnTo>
                <a:lnTo>
                  <a:pt x="151805" y="17860"/>
                </a:lnTo>
                <a:lnTo>
                  <a:pt x="142875" y="8930"/>
                </a:lnTo>
                <a:lnTo>
                  <a:pt x="142875" y="0"/>
                </a:lnTo>
                <a:lnTo>
                  <a:pt x="142875" y="8930"/>
                </a:lnTo>
                <a:lnTo>
                  <a:pt x="142875" y="17860"/>
                </a:lnTo>
                <a:lnTo>
                  <a:pt x="151805" y="17860"/>
                </a:lnTo>
                <a:lnTo>
                  <a:pt x="151805" y="26789"/>
                </a:lnTo>
                <a:lnTo>
                  <a:pt x="160734" y="35719"/>
                </a:lnTo>
                <a:lnTo>
                  <a:pt x="160734" y="44649"/>
                </a:lnTo>
                <a:lnTo>
                  <a:pt x="160734" y="4464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7634883" y="991195"/>
            <a:ext cx="133946" cy="187525"/>
          </a:xfrm>
          <a:custGeom>
            <a:avLst/>
            <a:gdLst/>
            <a:ahLst/>
            <a:cxnLst/>
            <a:rect l="0" t="0" r="0" b="0"/>
            <a:pathLst>
              <a:path w="133946" h="187525">
                <a:moveTo>
                  <a:pt x="0" y="151805"/>
                </a:moveTo>
                <a:lnTo>
                  <a:pt x="0" y="160735"/>
                </a:lnTo>
                <a:lnTo>
                  <a:pt x="0" y="160735"/>
                </a:lnTo>
                <a:lnTo>
                  <a:pt x="8930" y="160735"/>
                </a:lnTo>
                <a:lnTo>
                  <a:pt x="17859" y="160735"/>
                </a:lnTo>
                <a:lnTo>
                  <a:pt x="26789" y="160735"/>
                </a:lnTo>
                <a:lnTo>
                  <a:pt x="35719" y="142875"/>
                </a:lnTo>
                <a:lnTo>
                  <a:pt x="53578" y="125016"/>
                </a:lnTo>
                <a:lnTo>
                  <a:pt x="71437" y="98227"/>
                </a:lnTo>
                <a:lnTo>
                  <a:pt x="80367" y="71438"/>
                </a:lnTo>
                <a:lnTo>
                  <a:pt x="89297" y="44649"/>
                </a:lnTo>
                <a:lnTo>
                  <a:pt x="89297" y="17860"/>
                </a:lnTo>
                <a:lnTo>
                  <a:pt x="89297" y="0"/>
                </a:lnTo>
                <a:lnTo>
                  <a:pt x="89297" y="0"/>
                </a:lnTo>
                <a:lnTo>
                  <a:pt x="80367" y="0"/>
                </a:lnTo>
                <a:lnTo>
                  <a:pt x="62508" y="17860"/>
                </a:lnTo>
                <a:lnTo>
                  <a:pt x="53578" y="53578"/>
                </a:lnTo>
                <a:lnTo>
                  <a:pt x="44648" y="80367"/>
                </a:lnTo>
                <a:lnTo>
                  <a:pt x="35719" y="116086"/>
                </a:lnTo>
                <a:lnTo>
                  <a:pt x="35719" y="142875"/>
                </a:lnTo>
                <a:lnTo>
                  <a:pt x="35719" y="169664"/>
                </a:lnTo>
                <a:lnTo>
                  <a:pt x="44648" y="178594"/>
                </a:lnTo>
                <a:lnTo>
                  <a:pt x="62508" y="187524"/>
                </a:lnTo>
                <a:lnTo>
                  <a:pt x="80367" y="178594"/>
                </a:lnTo>
                <a:lnTo>
                  <a:pt x="89297" y="169664"/>
                </a:lnTo>
                <a:lnTo>
                  <a:pt x="107156" y="151805"/>
                </a:lnTo>
                <a:lnTo>
                  <a:pt x="125015" y="125016"/>
                </a:lnTo>
                <a:lnTo>
                  <a:pt x="133945" y="89297"/>
                </a:lnTo>
                <a:lnTo>
                  <a:pt x="133945" y="8929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7742039" y="964406"/>
            <a:ext cx="339329" cy="169665"/>
          </a:xfrm>
          <a:custGeom>
            <a:avLst/>
            <a:gdLst/>
            <a:ahLst/>
            <a:cxnLst/>
            <a:rect l="0" t="0" r="0" b="0"/>
            <a:pathLst>
              <a:path w="339329" h="169665">
                <a:moveTo>
                  <a:pt x="8930" y="125016"/>
                </a:moveTo>
                <a:lnTo>
                  <a:pt x="8930" y="133945"/>
                </a:lnTo>
                <a:lnTo>
                  <a:pt x="0" y="142875"/>
                </a:lnTo>
                <a:lnTo>
                  <a:pt x="0" y="151805"/>
                </a:lnTo>
                <a:lnTo>
                  <a:pt x="8930" y="160735"/>
                </a:lnTo>
                <a:lnTo>
                  <a:pt x="17859" y="160735"/>
                </a:lnTo>
                <a:lnTo>
                  <a:pt x="26789" y="160735"/>
                </a:lnTo>
                <a:lnTo>
                  <a:pt x="44649" y="151805"/>
                </a:lnTo>
                <a:lnTo>
                  <a:pt x="62508" y="133945"/>
                </a:lnTo>
                <a:lnTo>
                  <a:pt x="80367" y="107156"/>
                </a:lnTo>
                <a:lnTo>
                  <a:pt x="98227" y="80367"/>
                </a:lnTo>
                <a:lnTo>
                  <a:pt x="107156" y="62508"/>
                </a:lnTo>
                <a:lnTo>
                  <a:pt x="107156" y="35719"/>
                </a:lnTo>
                <a:lnTo>
                  <a:pt x="107156" y="17860"/>
                </a:lnTo>
                <a:lnTo>
                  <a:pt x="98227" y="8930"/>
                </a:lnTo>
                <a:lnTo>
                  <a:pt x="89297" y="0"/>
                </a:lnTo>
                <a:lnTo>
                  <a:pt x="80367" y="8930"/>
                </a:lnTo>
                <a:lnTo>
                  <a:pt x="62508" y="17860"/>
                </a:lnTo>
                <a:lnTo>
                  <a:pt x="53578" y="44649"/>
                </a:lnTo>
                <a:lnTo>
                  <a:pt x="44649" y="71438"/>
                </a:lnTo>
                <a:lnTo>
                  <a:pt x="44649" y="98227"/>
                </a:lnTo>
                <a:lnTo>
                  <a:pt x="44649" y="125016"/>
                </a:lnTo>
                <a:lnTo>
                  <a:pt x="44649" y="142875"/>
                </a:lnTo>
                <a:lnTo>
                  <a:pt x="53578" y="160735"/>
                </a:lnTo>
                <a:lnTo>
                  <a:pt x="62508" y="169664"/>
                </a:lnTo>
                <a:lnTo>
                  <a:pt x="71438" y="169664"/>
                </a:lnTo>
                <a:lnTo>
                  <a:pt x="80367" y="169664"/>
                </a:lnTo>
                <a:lnTo>
                  <a:pt x="89297" y="160735"/>
                </a:lnTo>
                <a:lnTo>
                  <a:pt x="98227" y="142875"/>
                </a:lnTo>
                <a:lnTo>
                  <a:pt x="116086" y="125016"/>
                </a:lnTo>
                <a:lnTo>
                  <a:pt x="125016" y="98227"/>
                </a:lnTo>
                <a:lnTo>
                  <a:pt x="133945" y="80367"/>
                </a:lnTo>
                <a:lnTo>
                  <a:pt x="142875" y="53578"/>
                </a:lnTo>
                <a:lnTo>
                  <a:pt x="142875" y="26789"/>
                </a:lnTo>
                <a:lnTo>
                  <a:pt x="151805" y="8930"/>
                </a:lnTo>
                <a:lnTo>
                  <a:pt x="160734" y="0"/>
                </a:lnTo>
                <a:lnTo>
                  <a:pt x="160734" y="0"/>
                </a:lnTo>
                <a:lnTo>
                  <a:pt x="169664" y="0"/>
                </a:lnTo>
                <a:lnTo>
                  <a:pt x="169664" y="8930"/>
                </a:lnTo>
                <a:lnTo>
                  <a:pt x="169664" y="26789"/>
                </a:lnTo>
                <a:lnTo>
                  <a:pt x="169664" y="44649"/>
                </a:lnTo>
                <a:lnTo>
                  <a:pt x="169664" y="62508"/>
                </a:lnTo>
                <a:lnTo>
                  <a:pt x="169664" y="89297"/>
                </a:lnTo>
                <a:lnTo>
                  <a:pt x="169664" y="107156"/>
                </a:lnTo>
                <a:lnTo>
                  <a:pt x="169664" y="116086"/>
                </a:lnTo>
                <a:lnTo>
                  <a:pt x="178594" y="133945"/>
                </a:lnTo>
                <a:lnTo>
                  <a:pt x="178594" y="133945"/>
                </a:lnTo>
                <a:lnTo>
                  <a:pt x="187524" y="125016"/>
                </a:lnTo>
                <a:lnTo>
                  <a:pt x="196453" y="107156"/>
                </a:lnTo>
                <a:lnTo>
                  <a:pt x="205383" y="80367"/>
                </a:lnTo>
                <a:lnTo>
                  <a:pt x="214313" y="53578"/>
                </a:lnTo>
                <a:lnTo>
                  <a:pt x="223242" y="26789"/>
                </a:lnTo>
                <a:lnTo>
                  <a:pt x="241102" y="8930"/>
                </a:lnTo>
                <a:lnTo>
                  <a:pt x="250031" y="0"/>
                </a:lnTo>
                <a:lnTo>
                  <a:pt x="258961" y="0"/>
                </a:lnTo>
                <a:lnTo>
                  <a:pt x="267891" y="8930"/>
                </a:lnTo>
                <a:lnTo>
                  <a:pt x="276820" y="26789"/>
                </a:lnTo>
                <a:lnTo>
                  <a:pt x="285750" y="53578"/>
                </a:lnTo>
                <a:lnTo>
                  <a:pt x="285750" y="80367"/>
                </a:lnTo>
                <a:lnTo>
                  <a:pt x="294680" y="107156"/>
                </a:lnTo>
                <a:lnTo>
                  <a:pt x="303609" y="125016"/>
                </a:lnTo>
                <a:lnTo>
                  <a:pt x="321469" y="142875"/>
                </a:lnTo>
                <a:lnTo>
                  <a:pt x="330399" y="151805"/>
                </a:lnTo>
                <a:lnTo>
                  <a:pt x="339328" y="142875"/>
                </a:lnTo>
                <a:lnTo>
                  <a:pt x="339328" y="133945"/>
                </a:lnTo>
                <a:lnTo>
                  <a:pt x="339328" y="98227"/>
                </a:lnTo>
                <a:lnTo>
                  <a:pt x="339328" y="98227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6991945" y="1446609"/>
            <a:ext cx="500064" cy="98228"/>
          </a:xfrm>
          <a:custGeom>
            <a:avLst/>
            <a:gdLst/>
            <a:ahLst/>
            <a:cxnLst/>
            <a:rect l="0" t="0" r="0" b="0"/>
            <a:pathLst>
              <a:path w="500064" h="98228">
                <a:moveTo>
                  <a:pt x="0" y="89297"/>
                </a:moveTo>
                <a:lnTo>
                  <a:pt x="0" y="89297"/>
                </a:lnTo>
                <a:lnTo>
                  <a:pt x="0" y="89297"/>
                </a:lnTo>
                <a:lnTo>
                  <a:pt x="0" y="89297"/>
                </a:lnTo>
                <a:lnTo>
                  <a:pt x="8930" y="98227"/>
                </a:lnTo>
                <a:lnTo>
                  <a:pt x="26789" y="98227"/>
                </a:lnTo>
                <a:lnTo>
                  <a:pt x="53578" y="98227"/>
                </a:lnTo>
                <a:lnTo>
                  <a:pt x="89297" y="98227"/>
                </a:lnTo>
                <a:lnTo>
                  <a:pt x="151805" y="80367"/>
                </a:lnTo>
                <a:lnTo>
                  <a:pt x="214313" y="62508"/>
                </a:lnTo>
                <a:lnTo>
                  <a:pt x="285750" y="44649"/>
                </a:lnTo>
                <a:lnTo>
                  <a:pt x="357188" y="26789"/>
                </a:lnTo>
                <a:lnTo>
                  <a:pt x="419696" y="8930"/>
                </a:lnTo>
                <a:lnTo>
                  <a:pt x="464344" y="0"/>
                </a:lnTo>
                <a:lnTo>
                  <a:pt x="491133" y="0"/>
                </a:lnTo>
                <a:lnTo>
                  <a:pt x="500063" y="0"/>
                </a:lnTo>
                <a:lnTo>
                  <a:pt x="500063" y="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8161734" y="937617"/>
            <a:ext cx="17861" cy="35720"/>
          </a:xfrm>
          <a:custGeom>
            <a:avLst/>
            <a:gdLst/>
            <a:ahLst/>
            <a:cxnLst/>
            <a:rect l="0" t="0" r="0" b="0"/>
            <a:pathLst>
              <a:path w="17861" h="35720">
                <a:moveTo>
                  <a:pt x="8930" y="0"/>
                </a:moveTo>
                <a:lnTo>
                  <a:pt x="8930" y="8930"/>
                </a:lnTo>
                <a:lnTo>
                  <a:pt x="893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17860" y="26789"/>
                </a:lnTo>
                <a:lnTo>
                  <a:pt x="17860" y="26789"/>
                </a:lnTo>
                <a:lnTo>
                  <a:pt x="17860" y="35719"/>
                </a:lnTo>
                <a:lnTo>
                  <a:pt x="17860" y="35719"/>
                </a:lnTo>
                <a:lnTo>
                  <a:pt x="17860" y="35719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8206382" y="1071562"/>
            <a:ext cx="17860" cy="8931"/>
          </a:xfrm>
          <a:custGeom>
            <a:avLst/>
            <a:gdLst/>
            <a:ahLst/>
            <a:cxnLst/>
            <a:rect l="0" t="0" r="0" b="0"/>
            <a:pathLst>
              <a:path w="17860" h="8931">
                <a:moveTo>
                  <a:pt x="17859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1160859" y="3607593"/>
            <a:ext cx="4366619" cy="80369"/>
          </a:xfrm>
          <a:custGeom>
            <a:avLst/>
            <a:gdLst/>
            <a:ahLst/>
            <a:cxnLst/>
            <a:rect l="0" t="0" r="0" b="0"/>
            <a:pathLst>
              <a:path w="4366619" h="80369">
                <a:moveTo>
                  <a:pt x="8930" y="71438"/>
                </a:move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8930" y="53578"/>
                </a:lnTo>
                <a:lnTo>
                  <a:pt x="8930" y="53578"/>
                </a:lnTo>
                <a:lnTo>
                  <a:pt x="17860" y="62508"/>
                </a:lnTo>
                <a:lnTo>
                  <a:pt x="26790" y="62508"/>
                </a:lnTo>
                <a:lnTo>
                  <a:pt x="26790" y="62508"/>
                </a:lnTo>
                <a:lnTo>
                  <a:pt x="35719" y="62508"/>
                </a:lnTo>
                <a:lnTo>
                  <a:pt x="44649" y="71438"/>
                </a:lnTo>
                <a:lnTo>
                  <a:pt x="53579" y="71438"/>
                </a:lnTo>
                <a:lnTo>
                  <a:pt x="71438" y="71438"/>
                </a:lnTo>
                <a:lnTo>
                  <a:pt x="89297" y="80368"/>
                </a:lnTo>
                <a:lnTo>
                  <a:pt x="107157" y="80368"/>
                </a:lnTo>
                <a:lnTo>
                  <a:pt x="125016" y="80368"/>
                </a:lnTo>
                <a:lnTo>
                  <a:pt x="142875" y="80368"/>
                </a:lnTo>
                <a:lnTo>
                  <a:pt x="169664" y="80368"/>
                </a:lnTo>
                <a:lnTo>
                  <a:pt x="187524" y="80368"/>
                </a:lnTo>
                <a:lnTo>
                  <a:pt x="214313" y="71438"/>
                </a:lnTo>
                <a:lnTo>
                  <a:pt x="250032" y="71438"/>
                </a:lnTo>
                <a:lnTo>
                  <a:pt x="276821" y="71438"/>
                </a:lnTo>
                <a:lnTo>
                  <a:pt x="312539" y="71438"/>
                </a:lnTo>
                <a:lnTo>
                  <a:pt x="348258" y="62508"/>
                </a:lnTo>
                <a:lnTo>
                  <a:pt x="383977" y="62508"/>
                </a:lnTo>
                <a:lnTo>
                  <a:pt x="428625" y="62508"/>
                </a:lnTo>
                <a:lnTo>
                  <a:pt x="464344" y="53578"/>
                </a:lnTo>
                <a:lnTo>
                  <a:pt x="508993" y="44649"/>
                </a:lnTo>
                <a:lnTo>
                  <a:pt x="553641" y="44649"/>
                </a:lnTo>
                <a:lnTo>
                  <a:pt x="607219" y="35719"/>
                </a:lnTo>
                <a:lnTo>
                  <a:pt x="651868" y="26789"/>
                </a:lnTo>
                <a:lnTo>
                  <a:pt x="696516" y="17860"/>
                </a:lnTo>
                <a:lnTo>
                  <a:pt x="750094" y="17860"/>
                </a:lnTo>
                <a:lnTo>
                  <a:pt x="794743" y="8930"/>
                </a:lnTo>
                <a:lnTo>
                  <a:pt x="848321" y="8930"/>
                </a:lnTo>
                <a:lnTo>
                  <a:pt x="901899" y="8930"/>
                </a:lnTo>
                <a:lnTo>
                  <a:pt x="955477" y="8930"/>
                </a:lnTo>
                <a:lnTo>
                  <a:pt x="1000125" y="8930"/>
                </a:lnTo>
                <a:lnTo>
                  <a:pt x="1053704" y="8930"/>
                </a:lnTo>
                <a:lnTo>
                  <a:pt x="1107282" y="8930"/>
                </a:lnTo>
                <a:lnTo>
                  <a:pt x="1160860" y="8930"/>
                </a:lnTo>
                <a:lnTo>
                  <a:pt x="1214438" y="8930"/>
                </a:lnTo>
                <a:lnTo>
                  <a:pt x="1268016" y="8930"/>
                </a:lnTo>
                <a:lnTo>
                  <a:pt x="1330524" y="0"/>
                </a:lnTo>
                <a:lnTo>
                  <a:pt x="1393032" y="0"/>
                </a:lnTo>
                <a:lnTo>
                  <a:pt x="1446610" y="0"/>
                </a:lnTo>
                <a:lnTo>
                  <a:pt x="1509118" y="0"/>
                </a:lnTo>
                <a:lnTo>
                  <a:pt x="1571625" y="0"/>
                </a:lnTo>
                <a:lnTo>
                  <a:pt x="1625204" y="0"/>
                </a:lnTo>
                <a:lnTo>
                  <a:pt x="1687711" y="0"/>
                </a:lnTo>
                <a:lnTo>
                  <a:pt x="1741289" y="8930"/>
                </a:lnTo>
                <a:lnTo>
                  <a:pt x="1794868" y="8930"/>
                </a:lnTo>
                <a:lnTo>
                  <a:pt x="1848446" y="17860"/>
                </a:lnTo>
                <a:lnTo>
                  <a:pt x="1902024" y="17860"/>
                </a:lnTo>
                <a:lnTo>
                  <a:pt x="1964532" y="26789"/>
                </a:lnTo>
                <a:lnTo>
                  <a:pt x="2018110" y="26789"/>
                </a:lnTo>
                <a:lnTo>
                  <a:pt x="2071688" y="35719"/>
                </a:lnTo>
                <a:lnTo>
                  <a:pt x="2134196" y="35719"/>
                </a:lnTo>
                <a:lnTo>
                  <a:pt x="2196704" y="35719"/>
                </a:lnTo>
                <a:lnTo>
                  <a:pt x="2250282" y="35719"/>
                </a:lnTo>
                <a:lnTo>
                  <a:pt x="2312789" y="35719"/>
                </a:lnTo>
                <a:lnTo>
                  <a:pt x="2375297" y="35719"/>
                </a:lnTo>
                <a:lnTo>
                  <a:pt x="2437805" y="35719"/>
                </a:lnTo>
                <a:lnTo>
                  <a:pt x="2500313" y="35719"/>
                </a:lnTo>
                <a:lnTo>
                  <a:pt x="2553891" y="35719"/>
                </a:lnTo>
                <a:lnTo>
                  <a:pt x="2607469" y="35719"/>
                </a:lnTo>
                <a:lnTo>
                  <a:pt x="2669977" y="44649"/>
                </a:lnTo>
                <a:lnTo>
                  <a:pt x="2732485" y="35719"/>
                </a:lnTo>
                <a:lnTo>
                  <a:pt x="2794993" y="35719"/>
                </a:lnTo>
                <a:lnTo>
                  <a:pt x="2857500" y="35719"/>
                </a:lnTo>
                <a:lnTo>
                  <a:pt x="2920008" y="35719"/>
                </a:lnTo>
                <a:lnTo>
                  <a:pt x="2982516" y="35719"/>
                </a:lnTo>
                <a:lnTo>
                  <a:pt x="3045024" y="26789"/>
                </a:lnTo>
                <a:lnTo>
                  <a:pt x="3107532" y="26789"/>
                </a:lnTo>
                <a:lnTo>
                  <a:pt x="3161110" y="26789"/>
                </a:lnTo>
                <a:lnTo>
                  <a:pt x="3223618" y="17860"/>
                </a:lnTo>
                <a:lnTo>
                  <a:pt x="3277196" y="17860"/>
                </a:lnTo>
                <a:lnTo>
                  <a:pt x="3339704" y="17860"/>
                </a:lnTo>
                <a:lnTo>
                  <a:pt x="3393282" y="8930"/>
                </a:lnTo>
                <a:lnTo>
                  <a:pt x="3446860" y="8930"/>
                </a:lnTo>
                <a:lnTo>
                  <a:pt x="3509368" y="8930"/>
                </a:lnTo>
                <a:lnTo>
                  <a:pt x="3562946" y="8930"/>
                </a:lnTo>
                <a:lnTo>
                  <a:pt x="3607594" y="17860"/>
                </a:lnTo>
                <a:lnTo>
                  <a:pt x="3661172" y="17860"/>
                </a:lnTo>
                <a:lnTo>
                  <a:pt x="3714750" y="17860"/>
                </a:lnTo>
                <a:lnTo>
                  <a:pt x="3759399" y="8930"/>
                </a:lnTo>
                <a:lnTo>
                  <a:pt x="3804047" y="8930"/>
                </a:lnTo>
                <a:lnTo>
                  <a:pt x="3857625" y="8930"/>
                </a:lnTo>
                <a:lnTo>
                  <a:pt x="3902274" y="8930"/>
                </a:lnTo>
                <a:lnTo>
                  <a:pt x="3955852" y="8930"/>
                </a:lnTo>
                <a:lnTo>
                  <a:pt x="4000500" y="8930"/>
                </a:lnTo>
                <a:lnTo>
                  <a:pt x="4036219" y="8930"/>
                </a:lnTo>
                <a:lnTo>
                  <a:pt x="4071938" y="0"/>
                </a:lnTo>
                <a:lnTo>
                  <a:pt x="4116586" y="0"/>
                </a:lnTo>
                <a:lnTo>
                  <a:pt x="4152305" y="0"/>
                </a:lnTo>
                <a:lnTo>
                  <a:pt x="4188024" y="0"/>
                </a:lnTo>
                <a:lnTo>
                  <a:pt x="4214813" y="0"/>
                </a:lnTo>
                <a:lnTo>
                  <a:pt x="4250532" y="0"/>
                </a:lnTo>
                <a:lnTo>
                  <a:pt x="4277321" y="8930"/>
                </a:lnTo>
                <a:lnTo>
                  <a:pt x="4313039" y="8930"/>
                </a:lnTo>
                <a:lnTo>
                  <a:pt x="4339829" y="8930"/>
                </a:lnTo>
                <a:lnTo>
                  <a:pt x="4357688" y="8930"/>
                </a:lnTo>
                <a:lnTo>
                  <a:pt x="4366618" y="8930"/>
                </a:lnTo>
                <a:lnTo>
                  <a:pt x="4366618" y="893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2062758" y="1839515"/>
            <a:ext cx="982266" cy="1134072"/>
          </a:xfrm>
          <a:custGeom>
            <a:avLst/>
            <a:gdLst/>
            <a:ahLst/>
            <a:cxnLst/>
            <a:rect l="0" t="0" r="0" b="0"/>
            <a:pathLst>
              <a:path w="982266" h="1134072">
                <a:moveTo>
                  <a:pt x="8930" y="8930"/>
                </a:move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17859" y="17860"/>
                </a:lnTo>
                <a:lnTo>
                  <a:pt x="26789" y="26789"/>
                </a:lnTo>
                <a:lnTo>
                  <a:pt x="44648" y="26789"/>
                </a:lnTo>
                <a:lnTo>
                  <a:pt x="62508" y="35719"/>
                </a:lnTo>
                <a:lnTo>
                  <a:pt x="89297" y="35719"/>
                </a:lnTo>
                <a:lnTo>
                  <a:pt x="107156" y="35719"/>
                </a:lnTo>
                <a:lnTo>
                  <a:pt x="133945" y="35719"/>
                </a:lnTo>
                <a:lnTo>
                  <a:pt x="169664" y="35719"/>
                </a:lnTo>
                <a:lnTo>
                  <a:pt x="196453" y="35719"/>
                </a:lnTo>
                <a:lnTo>
                  <a:pt x="232172" y="44649"/>
                </a:lnTo>
                <a:lnTo>
                  <a:pt x="267890" y="44649"/>
                </a:lnTo>
                <a:lnTo>
                  <a:pt x="303609" y="44649"/>
                </a:lnTo>
                <a:lnTo>
                  <a:pt x="339328" y="44649"/>
                </a:lnTo>
                <a:lnTo>
                  <a:pt x="383976" y="44649"/>
                </a:lnTo>
                <a:lnTo>
                  <a:pt x="419695" y="53579"/>
                </a:lnTo>
                <a:lnTo>
                  <a:pt x="455414" y="53579"/>
                </a:lnTo>
                <a:lnTo>
                  <a:pt x="500062" y="62508"/>
                </a:lnTo>
                <a:lnTo>
                  <a:pt x="535781" y="62508"/>
                </a:lnTo>
                <a:lnTo>
                  <a:pt x="571500" y="71438"/>
                </a:lnTo>
                <a:lnTo>
                  <a:pt x="607219" y="80368"/>
                </a:lnTo>
                <a:lnTo>
                  <a:pt x="634008" y="80368"/>
                </a:lnTo>
                <a:lnTo>
                  <a:pt x="669726" y="89297"/>
                </a:lnTo>
                <a:lnTo>
                  <a:pt x="696515" y="98227"/>
                </a:lnTo>
                <a:lnTo>
                  <a:pt x="732234" y="107157"/>
                </a:lnTo>
                <a:lnTo>
                  <a:pt x="759023" y="116086"/>
                </a:lnTo>
                <a:lnTo>
                  <a:pt x="785812" y="116086"/>
                </a:lnTo>
                <a:lnTo>
                  <a:pt x="812601" y="125016"/>
                </a:lnTo>
                <a:lnTo>
                  <a:pt x="830461" y="133946"/>
                </a:lnTo>
                <a:lnTo>
                  <a:pt x="857250" y="133946"/>
                </a:lnTo>
                <a:lnTo>
                  <a:pt x="884039" y="142875"/>
                </a:lnTo>
                <a:lnTo>
                  <a:pt x="901898" y="142875"/>
                </a:lnTo>
                <a:lnTo>
                  <a:pt x="919758" y="151805"/>
                </a:lnTo>
                <a:lnTo>
                  <a:pt x="937617" y="151805"/>
                </a:lnTo>
                <a:lnTo>
                  <a:pt x="946547" y="160735"/>
                </a:lnTo>
                <a:lnTo>
                  <a:pt x="964406" y="160735"/>
                </a:lnTo>
                <a:lnTo>
                  <a:pt x="973336" y="160735"/>
                </a:lnTo>
                <a:lnTo>
                  <a:pt x="973336" y="169664"/>
                </a:lnTo>
                <a:lnTo>
                  <a:pt x="982265" y="169664"/>
                </a:lnTo>
                <a:lnTo>
                  <a:pt x="982265" y="178594"/>
                </a:lnTo>
                <a:lnTo>
                  <a:pt x="973336" y="178594"/>
                </a:lnTo>
                <a:lnTo>
                  <a:pt x="973336" y="187524"/>
                </a:lnTo>
                <a:lnTo>
                  <a:pt x="964406" y="196454"/>
                </a:lnTo>
                <a:lnTo>
                  <a:pt x="955476" y="214313"/>
                </a:lnTo>
                <a:lnTo>
                  <a:pt x="946547" y="232172"/>
                </a:lnTo>
                <a:lnTo>
                  <a:pt x="937617" y="250032"/>
                </a:lnTo>
                <a:lnTo>
                  <a:pt x="928687" y="267891"/>
                </a:lnTo>
                <a:lnTo>
                  <a:pt x="928687" y="294680"/>
                </a:lnTo>
                <a:lnTo>
                  <a:pt x="919758" y="321469"/>
                </a:lnTo>
                <a:lnTo>
                  <a:pt x="910828" y="348258"/>
                </a:lnTo>
                <a:lnTo>
                  <a:pt x="910828" y="383977"/>
                </a:lnTo>
                <a:lnTo>
                  <a:pt x="910828" y="410766"/>
                </a:lnTo>
                <a:lnTo>
                  <a:pt x="901898" y="455414"/>
                </a:lnTo>
                <a:lnTo>
                  <a:pt x="901898" y="500063"/>
                </a:lnTo>
                <a:lnTo>
                  <a:pt x="901898" y="553641"/>
                </a:lnTo>
                <a:lnTo>
                  <a:pt x="892969" y="598289"/>
                </a:lnTo>
                <a:lnTo>
                  <a:pt x="892969" y="651868"/>
                </a:lnTo>
                <a:lnTo>
                  <a:pt x="892969" y="696516"/>
                </a:lnTo>
                <a:lnTo>
                  <a:pt x="892969" y="732235"/>
                </a:lnTo>
                <a:lnTo>
                  <a:pt x="892969" y="776883"/>
                </a:lnTo>
                <a:lnTo>
                  <a:pt x="892969" y="812602"/>
                </a:lnTo>
                <a:lnTo>
                  <a:pt x="892969" y="839391"/>
                </a:lnTo>
                <a:lnTo>
                  <a:pt x="892969" y="875110"/>
                </a:lnTo>
                <a:lnTo>
                  <a:pt x="892969" y="892969"/>
                </a:lnTo>
                <a:lnTo>
                  <a:pt x="892969" y="910829"/>
                </a:lnTo>
                <a:lnTo>
                  <a:pt x="892969" y="928688"/>
                </a:lnTo>
                <a:lnTo>
                  <a:pt x="901898" y="946548"/>
                </a:lnTo>
                <a:lnTo>
                  <a:pt x="901898" y="955477"/>
                </a:lnTo>
                <a:lnTo>
                  <a:pt x="901898" y="964406"/>
                </a:lnTo>
                <a:lnTo>
                  <a:pt x="910828" y="973336"/>
                </a:lnTo>
                <a:lnTo>
                  <a:pt x="910828" y="982266"/>
                </a:lnTo>
                <a:lnTo>
                  <a:pt x="919758" y="991196"/>
                </a:lnTo>
                <a:lnTo>
                  <a:pt x="919758" y="991196"/>
                </a:lnTo>
                <a:lnTo>
                  <a:pt x="928687" y="1000125"/>
                </a:lnTo>
                <a:lnTo>
                  <a:pt x="928687" y="1000125"/>
                </a:lnTo>
                <a:lnTo>
                  <a:pt x="928687" y="1009055"/>
                </a:lnTo>
                <a:lnTo>
                  <a:pt x="928687" y="1009055"/>
                </a:lnTo>
                <a:lnTo>
                  <a:pt x="928687" y="1017985"/>
                </a:lnTo>
                <a:lnTo>
                  <a:pt x="928687" y="1017985"/>
                </a:lnTo>
                <a:lnTo>
                  <a:pt x="928687" y="1017985"/>
                </a:lnTo>
                <a:lnTo>
                  <a:pt x="928687" y="1026914"/>
                </a:lnTo>
                <a:lnTo>
                  <a:pt x="919758" y="1026914"/>
                </a:lnTo>
                <a:lnTo>
                  <a:pt x="919758" y="1035844"/>
                </a:lnTo>
                <a:lnTo>
                  <a:pt x="919758" y="1035844"/>
                </a:lnTo>
                <a:lnTo>
                  <a:pt x="910828" y="1035844"/>
                </a:lnTo>
                <a:lnTo>
                  <a:pt x="901898" y="1044774"/>
                </a:lnTo>
                <a:lnTo>
                  <a:pt x="901898" y="1044774"/>
                </a:lnTo>
                <a:lnTo>
                  <a:pt x="901898" y="1044774"/>
                </a:lnTo>
                <a:lnTo>
                  <a:pt x="892969" y="1053703"/>
                </a:lnTo>
                <a:lnTo>
                  <a:pt x="892969" y="1053703"/>
                </a:lnTo>
                <a:lnTo>
                  <a:pt x="884039" y="1053703"/>
                </a:lnTo>
                <a:lnTo>
                  <a:pt x="884039" y="1053703"/>
                </a:lnTo>
                <a:lnTo>
                  <a:pt x="875109" y="1053703"/>
                </a:lnTo>
                <a:lnTo>
                  <a:pt x="866180" y="1053703"/>
                </a:lnTo>
                <a:lnTo>
                  <a:pt x="857250" y="1053703"/>
                </a:lnTo>
                <a:lnTo>
                  <a:pt x="848320" y="1053703"/>
                </a:lnTo>
                <a:lnTo>
                  <a:pt x="839390" y="1053703"/>
                </a:lnTo>
                <a:lnTo>
                  <a:pt x="821531" y="1053703"/>
                </a:lnTo>
                <a:lnTo>
                  <a:pt x="803672" y="1053703"/>
                </a:lnTo>
                <a:lnTo>
                  <a:pt x="785812" y="1062633"/>
                </a:lnTo>
                <a:lnTo>
                  <a:pt x="759023" y="1062633"/>
                </a:lnTo>
                <a:lnTo>
                  <a:pt x="732234" y="1062633"/>
                </a:lnTo>
                <a:lnTo>
                  <a:pt x="705445" y="1071563"/>
                </a:lnTo>
                <a:lnTo>
                  <a:pt x="669726" y="1071563"/>
                </a:lnTo>
                <a:lnTo>
                  <a:pt x="634008" y="1080492"/>
                </a:lnTo>
                <a:lnTo>
                  <a:pt x="598289" y="1080492"/>
                </a:lnTo>
                <a:lnTo>
                  <a:pt x="562570" y="1080492"/>
                </a:lnTo>
                <a:lnTo>
                  <a:pt x="526851" y="1080492"/>
                </a:lnTo>
                <a:lnTo>
                  <a:pt x="491133" y="1089422"/>
                </a:lnTo>
                <a:lnTo>
                  <a:pt x="455414" y="1089422"/>
                </a:lnTo>
                <a:lnTo>
                  <a:pt x="419695" y="1089422"/>
                </a:lnTo>
                <a:lnTo>
                  <a:pt x="383976" y="1089422"/>
                </a:lnTo>
                <a:lnTo>
                  <a:pt x="348258" y="1089422"/>
                </a:lnTo>
                <a:lnTo>
                  <a:pt x="321469" y="1098352"/>
                </a:lnTo>
                <a:lnTo>
                  <a:pt x="285750" y="1098352"/>
                </a:lnTo>
                <a:lnTo>
                  <a:pt x="250031" y="1098352"/>
                </a:lnTo>
                <a:lnTo>
                  <a:pt x="214312" y="1107281"/>
                </a:lnTo>
                <a:lnTo>
                  <a:pt x="187523" y="1107281"/>
                </a:lnTo>
                <a:lnTo>
                  <a:pt x="160734" y="1116211"/>
                </a:lnTo>
                <a:lnTo>
                  <a:pt x="133945" y="1125141"/>
                </a:lnTo>
                <a:lnTo>
                  <a:pt x="116086" y="1125141"/>
                </a:lnTo>
                <a:lnTo>
                  <a:pt x="89297" y="1125141"/>
                </a:lnTo>
                <a:lnTo>
                  <a:pt x="80367" y="1125141"/>
                </a:lnTo>
                <a:lnTo>
                  <a:pt x="62508" y="1125141"/>
                </a:lnTo>
                <a:lnTo>
                  <a:pt x="53578" y="1125141"/>
                </a:lnTo>
                <a:lnTo>
                  <a:pt x="53578" y="1125141"/>
                </a:lnTo>
                <a:lnTo>
                  <a:pt x="44648" y="1125141"/>
                </a:lnTo>
                <a:lnTo>
                  <a:pt x="44648" y="1134071"/>
                </a:lnTo>
                <a:lnTo>
                  <a:pt x="53578" y="1134071"/>
                </a:lnTo>
                <a:lnTo>
                  <a:pt x="53578" y="1134071"/>
                </a:lnTo>
                <a:lnTo>
                  <a:pt x="53578" y="1134071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1744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212">
  <a:themeElements>
    <a:clrScheme name="">
      <a:dk1>
        <a:srgbClr val="000066"/>
      </a:dk1>
      <a:lt1>
        <a:srgbClr val="FFFFFF"/>
      </a:lt1>
      <a:dk2>
        <a:srgbClr val="003300"/>
      </a:dk2>
      <a:lt2>
        <a:srgbClr val="00FF99"/>
      </a:lt2>
      <a:accent1>
        <a:srgbClr val="800000"/>
      </a:accent1>
      <a:accent2>
        <a:srgbClr val="33CCCC"/>
      </a:accent2>
      <a:accent3>
        <a:srgbClr val="FFFFFF"/>
      </a:accent3>
      <a:accent4>
        <a:srgbClr val="000056"/>
      </a:accent4>
      <a:accent5>
        <a:srgbClr val="C0AAAA"/>
      </a:accent5>
      <a:accent6>
        <a:srgbClr val="2DB9B9"/>
      </a:accent6>
      <a:hlink>
        <a:srgbClr val="660033"/>
      </a:hlink>
      <a:folHlink>
        <a:srgbClr val="000099"/>
      </a:folHlink>
    </a:clrScheme>
    <a:fontScheme name="white212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none" w="sm" len="sm"/>
        </a:ln>
        <a:effectLst/>
      </a:spPr>
      <a:bodyPr vert="horz" wrap="non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none" w="sm" len="sm"/>
        </a:ln>
        <a:effectLst/>
      </a:spPr>
      <a:bodyPr vert="horz" wrap="non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white21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21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21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21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21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21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21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212 8">
        <a:dk1>
          <a:srgbClr val="000000"/>
        </a:dk1>
        <a:lt1>
          <a:srgbClr val="FFFFFF"/>
        </a:lt1>
        <a:dk2>
          <a:srgbClr val="002396"/>
        </a:dk2>
        <a:lt2>
          <a:srgbClr val="00FF64"/>
        </a:lt2>
        <a:accent1>
          <a:srgbClr val="DC0A00"/>
        </a:accent1>
        <a:accent2>
          <a:srgbClr val="00FFFF"/>
        </a:accent2>
        <a:accent3>
          <a:srgbClr val="AAACC9"/>
        </a:accent3>
        <a:accent4>
          <a:srgbClr val="DADADA"/>
        </a:accent4>
        <a:accent5>
          <a:srgbClr val="EBAAAA"/>
        </a:accent5>
        <a:accent6>
          <a:srgbClr val="00E7E7"/>
        </a:accent6>
        <a:hlink>
          <a:srgbClr val="E1E100"/>
        </a:hlink>
        <a:folHlink>
          <a:srgbClr val="FF963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Settings\mmm\Application Data\Microsoft\Templates\white212.pot</Template>
  <TotalTime>33444</TotalTime>
  <Pages>35</Pages>
  <Words>1381</Words>
  <Application>Microsoft Office PowerPoint</Application>
  <PresentationFormat>Letter Paper (8.5x11 in)</PresentationFormat>
  <Paragraphs>210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white212</vt:lpstr>
      <vt:lpstr>Lecture 04 Availability</vt:lpstr>
      <vt:lpstr>PowerPoint Presentation</vt:lpstr>
      <vt:lpstr>Essential Scrum Ch 9 Product Owner</vt:lpstr>
      <vt:lpstr>Product Owner looks in two directions</vt:lpstr>
      <vt:lpstr>Product owner must understand</vt:lpstr>
      <vt:lpstr>Product owner must Communicate</vt:lpstr>
      <vt:lpstr>PowerPoint Presentation</vt:lpstr>
      <vt:lpstr>PowerPoint Presentation</vt:lpstr>
      <vt:lpstr>Release level economics</vt:lpstr>
      <vt:lpstr>Sprint level Economics </vt:lpstr>
      <vt:lpstr>Product Backlog Economics</vt:lpstr>
      <vt:lpstr>Define Acceptance Criteria and Verify That They Are Met</vt:lpstr>
      <vt:lpstr>Customer Engagement in Agile</vt:lpstr>
      <vt:lpstr>Collaborate with the Stakeholders</vt:lpstr>
      <vt:lpstr>PowerPoint Presentation</vt:lpstr>
      <vt:lpstr>A Day in the Life of a Product Owner</vt:lpstr>
      <vt:lpstr>PowerPoint Presentation</vt:lpstr>
      <vt:lpstr>Internal Development</vt:lpstr>
      <vt:lpstr>Commercial Development</vt:lpstr>
      <vt:lpstr>PowerPoint Presentation</vt:lpstr>
      <vt:lpstr>PowerPoint Presentation</vt:lpstr>
      <vt:lpstr>Essential Scrum Ch 10 ScrumMaster</vt:lpstr>
      <vt:lpstr>PowerPoint Presentation</vt:lpstr>
      <vt:lpstr>PowerPoint Presentation</vt:lpstr>
      <vt:lpstr>Roles of ScrumMaster</vt:lpstr>
      <vt:lpstr>PowerPoint Presentation</vt:lpstr>
      <vt:lpstr>A day in the Life of ScrumMaster</vt:lpstr>
      <vt:lpstr>Who should be a ScrumMaster?</vt:lpstr>
      <vt:lpstr>Is Scrum Master a full-time job?</vt:lpstr>
      <vt:lpstr>ES Ch 11 - Development Team</vt:lpstr>
      <vt:lpstr>Role Specific Teams</vt:lpstr>
      <vt:lpstr>PowerPoint Presentation</vt:lpstr>
      <vt:lpstr>PowerPoint Presentation</vt:lpstr>
      <vt:lpstr>PowerPoint Presentation</vt:lpstr>
      <vt:lpstr>Self-organizing not ScrumMaster</vt:lpstr>
      <vt:lpstr>Diversity</vt:lpstr>
      <vt:lpstr>Type of expertise </vt:lpstr>
      <vt:lpstr>Attitude of Three Musketeers</vt:lpstr>
      <vt:lpstr>Reasons to keep teams small</vt:lpstr>
      <vt:lpstr>Scrum of Scrums</vt:lpstr>
      <vt:lpstr>Cost of multitasking</vt:lpstr>
      <vt:lpstr>Sustaining Intensity/Pace</vt:lpstr>
      <vt:lpstr>Managers and Team Structures – Later</vt:lpstr>
      <vt:lpstr>Pro Spring Boot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CSCE 212 Computer Architecture</dc:title>
  <dc:creator>Manton Matthews</dc:creator>
  <cp:lastModifiedBy>STUDIO</cp:lastModifiedBy>
  <cp:revision>267</cp:revision>
  <cp:lastPrinted>2017-10-02T17:50:10Z</cp:lastPrinted>
  <dcterms:created xsi:type="dcterms:W3CDTF">1998-08-11T09:19:24Z</dcterms:created>
  <dcterms:modified xsi:type="dcterms:W3CDTF">2017-10-04T18:59:54Z</dcterms:modified>
</cp:coreProperties>
</file>